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B9A2-1878-923D-2DE0-DB15D0BE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3FDA-FD32-3407-A73E-7946C2A0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398E-0D92-951D-AE81-BAE776FF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7085-4968-D26D-608D-D979E5B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CAA-7413-503E-FC04-A7037C9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9BE-D898-473C-23E0-FEA17B5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F087-875D-DC7F-73E7-0F6B79E1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27C6-5E8C-1B78-2636-7431C5B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25D-E052-5B64-CA3E-31BACA4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38D6-629A-150C-D265-669D0A7F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B6E1-93F4-8009-FE1E-8F343A32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E70F-7F8D-29B2-7F88-5E9D3A40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527D-89CD-07FA-8FB3-B953D693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A1FE-8070-A988-13E6-4C57A894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9204-D2F1-10CB-1F44-7A019561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86D9-AAF6-5AA2-9269-DC96184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183B-EF5B-AC9F-9FCB-15DFBC0F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E56E-3E3F-FFB4-4D46-C81FEB7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04E9-287A-0BBA-B5A0-44F81F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653C-DA85-41F1-9425-381D7FE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8FE-4D48-46FB-5B08-67C2B789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91B6-8FD9-BC8B-D483-553640F0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43C5-0AB4-9171-1142-9BD44C0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D843-D44C-0ED4-669C-96ED3EA7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29E3-3297-5688-C8D3-D6BBA05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75B-0419-8C93-E40C-02F85D0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7621-32EA-19F0-8158-B1A7600C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9581-85EB-0667-755D-5508240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A6F-1876-AFFE-10EF-49A0BC0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AFDA-848B-9072-C94E-2286F1F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855C-0092-6698-3EE7-128F056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BF4-0C29-A9D4-08E0-16D0494D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B590-6005-4F4C-F57B-95FCDDD0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CD8F-8C27-CADE-9BAA-86FD6AF7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765C-0ABC-6DF5-24A0-3FA5A9D9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FF9B-F672-DAC1-7751-2D199BE9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EF63-22EB-9285-5B2C-9E4E8EAA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5C1F4-E453-FF52-A0F9-D355A87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D694-5991-04F6-2FBA-427E6ADB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24D-B7BA-E48D-9478-4B4E4DB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5FBF-D956-5433-1993-4AF44517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88A6-1F45-1D9B-0D7C-41A3F03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3725-C6BC-8BF8-1228-AAFD186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106C7-845A-C42C-43A1-56B376D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948E-F4FC-1112-0E90-9E80E88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DC122-2920-3844-66E4-6F40E25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2B-A52C-29AE-F972-DC69FFA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66-07A8-E043-C410-423DEB4F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D58C-CEEB-A994-C714-9D99ACFA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F36C-7398-CF85-63BD-3F970A5E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6E70-25B4-E4FB-F021-BB421809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3894-FF55-A916-8BCC-2CDE66E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0AE-7519-63A1-6162-0656944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F1FE1-50A0-4BD8-5B44-948A0755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B84-A32E-04BB-F72C-61444F74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DD8-10AF-28FF-B117-63612B7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3E67-38CD-6F5D-2D00-BB45AFD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7CB7-6FAE-4585-6FD8-9093BA0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7E97-B97B-247C-B4ED-09227D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0482-C29D-8DE6-5AFA-236ECCCE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F323-9AA3-B2F8-4ABF-CDE5C41C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E21C-3538-4A8A-946F-7DA3250027DF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3BDE-6532-A5AC-FA56-B5D4C251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E525-8FC3-3408-0140-5612E70A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9F2D0-1EAA-56EB-39B2-14CAB929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3" y="841786"/>
            <a:ext cx="9853514" cy="517442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D11A892-987C-5AC7-7B6B-9E6514AB677E}"/>
              </a:ext>
            </a:extLst>
          </p:cNvPr>
          <p:cNvSpPr/>
          <p:nvPr/>
        </p:nvSpPr>
        <p:spPr>
          <a:xfrm>
            <a:off x="4924147" y="1243368"/>
            <a:ext cx="3154260" cy="646331"/>
          </a:xfrm>
          <a:prstGeom prst="wedgeRectCallout">
            <a:avLst>
              <a:gd name="adj1" fmla="val 77761"/>
              <a:gd name="adj2" fmla="val 60826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X</a:t>
            </a:r>
            <a:r>
              <a:rPr lang="en-GB" dirty="0"/>
              <a:t> and </a:t>
            </a:r>
            <a:r>
              <a:rPr lang="en-GB" b="1" dirty="0"/>
              <a:t>Y</a:t>
            </a:r>
            <a:r>
              <a:rPr lang="en-GB" dirty="0"/>
              <a:t> axis limits fluctuate with changing slicer selection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538418B-49D7-A91D-7BD2-E6558A28CC53}"/>
              </a:ext>
            </a:extLst>
          </p:cNvPr>
          <p:cNvSpPr/>
          <p:nvPr/>
        </p:nvSpPr>
        <p:spPr>
          <a:xfrm>
            <a:off x="1953087" y="1251751"/>
            <a:ext cx="2050742" cy="49715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FD56B8B-FF98-673B-3FAA-D77A4AC206F7}"/>
              </a:ext>
            </a:extLst>
          </p:cNvPr>
          <p:cNvSpPr/>
          <p:nvPr/>
        </p:nvSpPr>
        <p:spPr>
          <a:xfrm rot="19387504">
            <a:off x="1968084" y="3633983"/>
            <a:ext cx="2050742" cy="733663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</cp:revision>
  <dcterms:created xsi:type="dcterms:W3CDTF">2022-05-10T20:12:42Z</dcterms:created>
  <dcterms:modified xsi:type="dcterms:W3CDTF">2022-05-26T17:34:04Z</dcterms:modified>
</cp:coreProperties>
</file>