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E7BF1D-D89B-44B3-B0B9-7672FE740B62}"/>
              </a:ext>
            </a:extLst>
          </p:cNvPr>
          <p:cNvSpPr/>
          <p:nvPr/>
        </p:nvSpPr>
        <p:spPr>
          <a:xfrm>
            <a:off x="1714315" y="781235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5E4E29-F964-47E1-9F17-E7C3232FEEFC}"/>
              </a:ext>
            </a:extLst>
          </p:cNvPr>
          <p:cNvSpPr/>
          <p:nvPr/>
        </p:nvSpPr>
        <p:spPr>
          <a:xfrm>
            <a:off x="3386923" y="23652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DDDBD6-9A47-4F00-8FC7-C4CDCCED88BA}"/>
              </a:ext>
            </a:extLst>
          </p:cNvPr>
          <p:cNvSpPr/>
          <p:nvPr/>
        </p:nvSpPr>
        <p:spPr>
          <a:xfrm>
            <a:off x="3029872" y="153847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967DB-D894-4A54-8580-6D297E4820C4}"/>
              </a:ext>
            </a:extLst>
          </p:cNvPr>
          <p:cNvSpPr/>
          <p:nvPr/>
        </p:nvSpPr>
        <p:spPr>
          <a:xfrm>
            <a:off x="4251016" y="8278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E984AC-706F-4579-9ACB-96FA730F718C}"/>
              </a:ext>
            </a:extLst>
          </p:cNvPr>
          <p:cNvSpPr/>
          <p:nvPr/>
        </p:nvSpPr>
        <p:spPr>
          <a:xfrm>
            <a:off x="4879482" y="32796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CDEE6-647B-409A-BED4-60BDA08674BE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93193" y="1160113"/>
            <a:ext cx="1001684" cy="4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53378-E57B-43EB-A0AE-8E4C03F50A1B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3408750" y="1049831"/>
            <a:ext cx="842266" cy="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E809A-2FB2-4BE8-8072-FF1DAC7029CE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3408750" y="1917350"/>
            <a:ext cx="200115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8C1C8-529C-4D09-B9D2-A711D9394384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3765801" y="2744130"/>
            <a:ext cx="1178686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CE9A5D-B55A-4384-A171-F5D57BEBA516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 flipV="1">
            <a:off x="3251814" y="1982355"/>
            <a:ext cx="200114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/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911CD1-AB57-41D5-B5B7-A065353FE329}"/>
              </a:ext>
            </a:extLst>
          </p:cNvPr>
          <p:cNvCxnSpPr>
            <a:cxnSpLocks/>
          </p:cNvCxnSpPr>
          <p:nvPr/>
        </p:nvCxnSpPr>
        <p:spPr>
          <a:xfrm>
            <a:off x="1803633" y="4874004"/>
            <a:ext cx="362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2E0791-65B3-4DD4-9154-26C28F4CEDD9}"/>
              </a:ext>
            </a:extLst>
          </p:cNvPr>
          <p:cNvCxnSpPr>
            <a:cxnSpLocks/>
          </p:cNvCxnSpPr>
          <p:nvPr/>
        </p:nvCxnSpPr>
        <p:spPr>
          <a:xfrm flipV="1">
            <a:off x="1795244" y="1300294"/>
            <a:ext cx="8389" cy="357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982BF39-853C-49D4-9E0E-E50DE8B7E015}"/>
              </a:ext>
            </a:extLst>
          </p:cNvPr>
          <p:cNvSpPr/>
          <p:nvPr/>
        </p:nvSpPr>
        <p:spPr>
          <a:xfrm>
            <a:off x="4283863" y="308715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2C742F-4A6A-48B7-9B51-6D0814ACC823}"/>
              </a:ext>
            </a:extLst>
          </p:cNvPr>
          <p:cNvSpPr/>
          <p:nvPr/>
        </p:nvSpPr>
        <p:spPr>
          <a:xfrm>
            <a:off x="2675733" y="2163916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1983A-6051-4806-B3CC-D79731DE285B}"/>
              </a:ext>
            </a:extLst>
          </p:cNvPr>
          <p:cNvCxnSpPr>
            <a:stCxn id="13" idx="5"/>
          </p:cNvCxnSpPr>
          <p:nvPr/>
        </p:nvCxnSpPr>
        <p:spPr>
          <a:xfrm>
            <a:off x="3054611" y="2542794"/>
            <a:ext cx="1229252" cy="636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936310-90A3-4C58-9F25-2C316E23353E}"/>
              </a:ext>
            </a:extLst>
          </p:cNvPr>
          <p:cNvSpPr txBox="1"/>
          <p:nvPr/>
        </p:nvSpPr>
        <p:spPr>
          <a:xfrm>
            <a:off x="3531765" y="507533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78B38-21E8-4388-B8AB-F937FD4F0BB0}"/>
              </a:ext>
            </a:extLst>
          </p:cNvPr>
          <p:cNvSpPr txBox="1"/>
          <p:nvPr/>
        </p:nvSpPr>
        <p:spPr>
          <a:xfrm rot="16200000">
            <a:off x="865464" y="289570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</p:spTree>
    <p:extLst>
      <p:ext uri="{BB962C8B-B14F-4D97-AF65-F5344CB8AC3E}">
        <p14:creationId xmlns:p14="http://schemas.microsoft.com/office/powerpoint/2010/main" val="32663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3490C-B636-4A26-86CA-10E1F7E2FE6E}"/>
              </a:ext>
            </a:extLst>
          </p:cNvPr>
          <p:cNvSpPr/>
          <p:nvPr/>
        </p:nvSpPr>
        <p:spPr>
          <a:xfrm>
            <a:off x="3229762" y="528506"/>
            <a:ext cx="5025005" cy="505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B9BE7-09E1-41EA-9EF3-3E7AD0902CAC}"/>
              </a:ext>
            </a:extLst>
          </p:cNvPr>
          <p:cNvSpPr/>
          <p:nvPr/>
        </p:nvSpPr>
        <p:spPr>
          <a:xfrm>
            <a:off x="4576171" y="348699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12F3AC-0DEB-4D93-AF76-2E3F7EBA7219}"/>
              </a:ext>
            </a:extLst>
          </p:cNvPr>
          <p:cNvSpPr/>
          <p:nvPr/>
        </p:nvSpPr>
        <p:spPr>
          <a:xfrm>
            <a:off x="6550289" y="348699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972744-542A-47C0-B1BA-61DDDD7AB06E}"/>
              </a:ext>
            </a:extLst>
          </p:cNvPr>
          <p:cNvSpPr/>
          <p:nvPr/>
        </p:nvSpPr>
        <p:spPr>
          <a:xfrm>
            <a:off x="4576171" y="178580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3432B-E33D-4699-9625-9A9B35F08A14}"/>
              </a:ext>
            </a:extLst>
          </p:cNvPr>
          <p:cNvSpPr/>
          <p:nvPr/>
        </p:nvSpPr>
        <p:spPr>
          <a:xfrm>
            <a:off x="6550289" y="178580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7A310C-91E4-4892-84ED-2650660044C3}"/>
              </a:ext>
            </a:extLst>
          </p:cNvPr>
          <p:cNvCxnSpPr/>
          <p:nvPr/>
        </p:nvCxnSpPr>
        <p:spPr>
          <a:xfrm>
            <a:off x="2650921" y="370893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2516A-1301-4164-975D-5F266FE3A076}"/>
              </a:ext>
            </a:extLst>
          </p:cNvPr>
          <p:cNvCxnSpPr>
            <a:cxnSpLocks/>
          </p:cNvCxnSpPr>
          <p:nvPr/>
        </p:nvCxnSpPr>
        <p:spPr>
          <a:xfrm>
            <a:off x="6772230" y="89281"/>
            <a:ext cx="0" cy="59286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F960F-1C6F-497A-B2AC-86810D70EE15}"/>
              </a:ext>
            </a:extLst>
          </p:cNvPr>
          <p:cNvCxnSpPr>
            <a:cxnSpLocks/>
          </p:cNvCxnSpPr>
          <p:nvPr/>
        </p:nvCxnSpPr>
        <p:spPr>
          <a:xfrm>
            <a:off x="4776658" y="89281"/>
            <a:ext cx="0" cy="592862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E707E-9B4E-49E8-A867-1B7176BCFD16}"/>
              </a:ext>
            </a:extLst>
          </p:cNvPr>
          <p:cNvCxnSpPr/>
          <p:nvPr/>
        </p:nvCxnSpPr>
        <p:spPr>
          <a:xfrm>
            <a:off x="2776755" y="1993365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49E8B6-43EA-4AEC-86A4-30A97ACC4542}"/>
              </a:ext>
            </a:extLst>
          </p:cNvPr>
          <p:cNvSpPr txBox="1"/>
          <p:nvPr/>
        </p:nvSpPr>
        <p:spPr>
          <a:xfrm>
            <a:off x="364082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65755-E219-470E-8A12-0ADB9075CD7C}"/>
              </a:ext>
            </a:extLst>
          </p:cNvPr>
          <p:cNvSpPr txBox="1"/>
          <p:nvPr/>
        </p:nvSpPr>
        <p:spPr>
          <a:xfrm>
            <a:off x="5461242" y="5807870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F9467-0D45-46AF-8857-B41E3187942A}"/>
              </a:ext>
            </a:extLst>
          </p:cNvPr>
          <p:cNvSpPr txBox="1"/>
          <p:nvPr/>
        </p:nvSpPr>
        <p:spPr>
          <a:xfrm>
            <a:off x="7341766" y="5819255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63F56-B1C7-4BC4-B37F-38DF5468E097}"/>
              </a:ext>
            </a:extLst>
          </p:cNvPr>
          <p:cNvSpPr txBox="1"/>
          <p:nvPr/>
        </p:nvSpPr>
        <p:spPr>
          <a:xfrm>
            <a:off x="2556750" y="2599979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50D0-6399-4613-8C3E-6A2A139DA432}"/>
              </a:ext>
            </a:extLst>
          </p:cNvPr>
          <p:cNvSpPr txBox="1"/>
          <p:nvPr/>
        </p:nvSpPr>
        <p:spPr>
          <a:xfrm>
            <a:off x="2495734" y="4448552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865DF-C466-4D57-AE49-C68A2BE03BA2}"/>
              </a:ext>
            </a:extLst>
          </p:cNvPr>
          <p:cNvSpPr txBox="1"/>
          <p:nvPr/>
        </p:nvSpPr>
        <p:spPr>
          <a:xfrm>
            <a:off x="2495733" y="936072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119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3490C-B636-4A26-86CA-10E1F7E2FE6E}"/>
              </a:ext>
            </a:extLst>
          </p:cNvPr>
          <p:cNvSpPr/>
          <p:nvPr/>
        </p:nvSpPr>
        <p:spPr>
          <a:xfrm>
            <a:off x="3229762" y="528506"/>
            <a:ext cx="5025005" cy="505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8B9BE7-09E1-41EA-9EF3-3E7AD0902CAC}"/>
              </a:ext>
            </a:extLst>
          </p:cNvPr>
          <p:cNvSpPr/>
          <p:nvPr/>
        </p:nvSpPr>
        <p:spPr>
          <a:xfrm>
            <a:off x="4154658" y="4184428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12F3AC-0DEB-4D93-AF76-2E3F7EBA7219}"/>
              </a:ext>
            </a:extLst>
          </p:cNvPr>
          <p:cNvSpPr/>
          <p:nvPr/>
        </p:nvSpPr>
        <p:spPr>
          <a:xfrm>
            <a:off x="5461242" y="4184427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972744-542A-47C0-B1BA-61DDDD7AB06E}"/>
              </a:ext>
            </a:extLst>
          </p:cNvPr>
          <p:cNvSpPr/>
          <p:nvPr/>
        </p:nvSpPr>
        <p:spPr>
          <a:xfrm>
            <a:off x="6858004" y="2996831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F3432B-E33D-4699-9625-9A9B35F08A14}"/>
              </a:ext>
            </a:extLst>
          </p:cNvPr>
          <p:cNvSpPr/>
          <p:nvPr/>
        </p:nvSpPr>
        <p:spPr>
          <a:xfrm>
            <a:off x="6858004" y="4184426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7A310C-91E4-4892-84ED-2650660044C3}"/>
              </a:ext>
            </a:extLst>
          </p:cNvPr>
          <p:cNvCxnSpPr/>
          <p:nvPr/>
        </p:nvCxnSpPr>
        <p:spPr>
          <a:xfrm>
            <a:off x="2717674" y="443253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52516A-1301-4164-975D-5F266FE3A076}"/>
              </a:ext>
            </a:extLst>
          </p:cNvPr>
          <p:cNvCxnSpPr>
            <a:cxnSpLocks/>
          </p:cNvCxnSpPr>
          <p:nvPr/>
        </p:nvCxnSpPr>
        <p:spPr>
          <a:xfrm>
            <a:off x="7079945" y="259966"/>
            <a:ext cx="0" cy="566658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F960F-1C6F-497A-B2AC-86810D70EE15}"/>
              </a:ext>
            </a:extLst>
          </p:cNvPr>
          <p:cNvCxnSpPr>
            <a:cxnSpLocks/>
          </p:cNvCxnSpPr>
          <p:nvPr/>
        </p:nvCxnSpPr>
        <p:spPr>
          <a:xfrm>
            <a:off x="4376598" y="259966"/>
            <a:ext cx="0" cy="56736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E707E-9B4E-49E8-A867-1B7176BCFD16}"/>
              </a:ext>
            </a:extLst>
          </p:cNvPr>
          <p:cNvCxnSpPr/>
          <p:nvPr/>
        </p:nvCxnSpPr>
        <p:spPr>
          <a:xfrm>
            <a:off x="2771493" y="1951546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49E8B6-43EA-4AEC-86A4-30A97ACC4542}"/>
              </a:ext>
            </a:extLst>
          </p:cNvPr>
          <p:cNvSpPr txBox="1"/>
          <p:nvPr/>
        </p:nvSpPr>
        <p:spPr>
          <a:xfrm>
            <a:off x="364082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65755-E219-470E-8A12-0ADB9075CD7C}"/>
              </a:ext>
            </a:extLst>
          </p:cNvPr>
          <p:cNvSpPr txBox="1"/>
          <p:nvPr/>
        </p:nvSpPr>
        <p:spPr>
          <a:xfrm>
            <a:off x="4709211" y="5818069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F9467-0D45-46AF-8857-B41E3187942A}"/>
              </a:ext>
            </a:extLst>
          </p:cNvPr>
          <p:cNvSpPr txBox="1"/>
          <p:nvPr/>
        </p:nvSpPr>
        <p:spPr>
          <a:xfrm>
            <a:off x="7341766" y="5819255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63F56-B1C7-4BC4-B37F-38DF5468E097}"/>
              </a:ext>
            </a:extLst>
          </p:cNvPr>
          <p:cNvSpPr txBox="1"/>
          <p:nvPr/>
        </p:nvSpPr>
        <p:spPr>
          <a:xfrm>
            <a:off x="2556750" y="2440588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C050D0-6399-4613-8C3E-6A2A139DA432}"/>
              </a:ext>
            </a:extLst>
          </p:cNvPr>
          <p:cNvSpPr txBox="1"/>
          <p:nvPr/>
        </p:nvSpPr>
        <p:spPr>
          <a:xfrm>
            <a:off x="2516696" y="4904371"/>
            <a:ext cx="54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865DF-C466-4D57-AE49-C68A2BE03BA2}"/>
              </a:ext>
            </a:extLst>
          </p:cNvPr>
          <p:cNvSpPr txBox="1"/>
          <p:nvPr/>
        </p:nvSpPr>
        <p:spPr>
          <a:xfrm>
            <a:off x="2554816" y="102202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7B5477-4032-4CCC-A0A5-337A43C3457B}"/>
              </a:ext>
            </a:extLst>
          </p:cNvPr>
          <p:cNvSpPr/>
          <p:nvPr/>
        </p:nvSpPr>
        <p:spPr>
          <a:xfrm>
            <a:off x="5433260" y="2943364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B42E1F-A58C-45C7-A80B-CDEDEFA99308}"/>
              </a:ext>
            </a:extLst>
          </p:cNvPr>
          <p:cNvSpPr/>
          <p:nvPr/>
        </p:nvSpPr>
        <p:spPr>
          <a:xfrm>
            <a:off x="4154657" y="29272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EF6E7C-835D-4534-A53C-2219D53610AD}"/>
              </a:ext>
            </a:extLst>
          </p:cNvPr>
          <p:cNvSpPr/>
          <p:nvPr/>
        </p:nvSpPr>
        <p:spPr>
          <a:xfrm>
            <a:off x="6897883" y="1702223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7412A-939D-48CB-AE8B-DFA1B5EEA592}"/>
              </a:ext>
            </a:extLst>
          </p:cNvPr>
          <p:cNvSpPr/>
          <p:nvPr/>
        </p:nvSpPr>
        <p:spPr>
          <a:xfrm>
            <a:off x="5475995" y="1702223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C8C510-C4EA-423F-8F67-45E75C95EFC5}"/>
              </a:ext>
            </a:extLst>
          </p:cNvPr>
          <p:cNvSpPr/>
          <p:nvPr/>
        </p:nvSpPr>
        <p:spPr>
          <a:xfrm>
            <a:off x="4154657" y="1736151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7B5452-843A-446D-9F3E-39D6E341DCBA}"/>
              </a:ext>
            </a:extLst>
          </p:cNvPr>
          <p:cNvCxnSpPr/>
          <p:nvPr/>
        </p:nvCxnSpPr>
        <p:spPr>
          <a:xfrm>
            <a:off x="2771494" y="3212891"/>
            <a:ext cx="593101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ABD109-53FF-4E7C-A2A6-F6BEA55A499F}"/>
              </a:ext>
            </a:extLst>
          </p:cNvPr>
          <p:cNvCxnSpPr>
            <a:cxnSpLocks/>
          </p:cNvCxnSpPr>
          <p:nvPr/>
        </p:nvCxnSpPr>
        <p:spPr>
          <a:xfrm flipH="1">
            <a:off x="5655201" y="259966"/>
            <a:ext cx="27981" cy="567365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369B57-20AD-4762-8936-EE23C3E79037}"/>
              </a:ext>
            </a:extLst>
          </p:cNvPr>
          <p:cNvSpPr txBox="1"/>
          <p:nvPr/>
        </p:nvSpPr>
        <p:spPr>
          <a:xfrm>
            <a:off x="6066672" y="581357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6DAC7-880F-4B71-BB16-3C4E3DB4F329}"/>
              </a:ext>
            </a:extLst>
          </p:cNvPr>
          <p:cNvSpPr txBox="1"/>
          <p:nvPr/>
        </p:nvSpPr>
        <p:spPr>
          <a:xfrm>
            <a:off x="2554817" y="3584521"/>
            <a:ext cx="5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74443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7E7A2-6388-4410-B89D-09D7694DD6CC}"/>
                  </a:ext>
                </a:extLst>
              </p:cNvPr>
              <p:cNvSpPr txBox="1"/>
              <p:nvPr/>
            </p:nvSpPr>
            <p:spPr>
              <a:xfrm>
                <a:off x="1308683" y="2491530"/>
                <a:ext cx="7709482" cy="572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47E7A2-6388-4410-B89D-09D7694D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83" y="2491530"/>
                <a:ext cx="7709482" cy="572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0AB03C-D968-497F-9231-7A92D348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7" y="100026"/>
            <a:ext cx="5972961" cy="3204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BF762-4DD1-4C45-90B6-94724482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3553729"/>
            <a:ext cx="5972961" cy="3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13</cp:revision>
  <dcterms:created xsi:type="dcterms:W3CDTF">2021-04-01T21:41:07Z</dcterms:created>
  <dcterms:modified xsi:type="dcterms:W3CDTF">2021-04-02T15:19:56Z</dcterms:modified>
</cp:coreProperties>
</file>