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44E447-F526-428E-9CED-C2082769E90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719743" y="981512"/>
            <a:ext cx="49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0C98E-4F2A-4437-A5DC-154A3B1C24F4}"/>
              </a:ext>
            </a:extLst>
          </p:cNvPr>
          <p:cNvSpPr/>
          <p:nvPr/>
        </p:nvSpPr>
        <p:spPr>
          <a:xfrm>
            <a:off x="352337" y="671119"/>
            <a:ext cx="1367406" cy="62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Start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8C7F579-622A-40BA-A167-9E9FA2EAFC59}"/>
              </a:ext>
            </a:extLst>
          </p:cNvPr>
          <p:cNvSpPr/>
          <p:nvPr/>
        </p:nvSpPr>
        <p:spPr>
          <a:xfrm>
            <a:off x="2215984" y="671118"/>
            <a:ext cx="2253840" cy="6207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Noisy images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BC22E5-55A4-4A59-ADEB-40AAAC3E6AF2}"/>
              </a:ext>
            </a:extLst>
          </p:cNvPr>
          <p:cNvSpPr/>
          <p:nvPr/>
        </p:nvSpPr>
        <p:spPr>
          <a:xfrm>
            <a:off x="5097495" y="671119"/>
            <a:ext cx="2253840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SaltPepperNoise.py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6C5093-A052-4CA1-B557-3F6C71EE8EF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469824" y="981512"/>
            <a:ext cx="62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9D940E-AC5A-4182-A7E7-5E0FBD51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255" y="176164"/>
            <a:ext cx="3291500" cy="1492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85AE6-0A90-4881-9DAF-22F11A27173B}"/>
              </a:ext>
            </a:extLst>
          </p:cNvPr>
          <p:cNvCxnSpPr>
            <a:cxnSpLocks/>
          </p:cNvCxnSpPr>
          <p:nvPr/>
        </p:nvCxnSpPr>
        <p:spPr>
          <a:xfrm>
            <a:off x="7351335" y="981507"/>
            <a:ext cx="11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4C6CE25-5696-4B1E-9BD2-B78EBAF6269B}"/>
              </a:ext>
            </a:extLst>
          </p:cNvPr>
          <p:cNvSpPr/>
          <p:nvPr/>
        </p:nvSpPr>
        <p:spPr>
          <a:xfrm>
            <a:off x="5810560" y="2375483"/>
            <a:ext cx="2253840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ExecuteRansac.py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71250C-72CD-4A3B-9F29-B26B91E1C068}"/>
              </a:ext>
            </a:extLst>
          </p:cNvPr>
          <p:cNvSpPr/>
          <p:nvPr/>
        </p:nvSpPr>
        <p:spPr>
          <a:xfrm>
            <a:off x="8997085" y="2375483"/>
            <a:ext cx="2253840" cy="6207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RANSAC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B02954-7250-4EC5-837B-EACCB8AD96E0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0124005" y="1669126"/>
            <a:ext cx="0" cy="7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1B58C-3033-48B7-8B92-6D5263FD886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064400" y="2685875"/>
            <a:ext cx="861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CF938E5-9DD9-4A8B-986C-FDCFD54C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4" y="2178360"/>
            <a:ext cx="4464618" cy="101085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785158-81C8-420A-9579-5CDAE0A29F65}"/>
              </a:ext>
            </a:extLst>
          </p:cNvPr>
          <p:cNvCxnSpPr>
            <a:cxnSpLocks/>
            <a:stCxn id="27" idx="1"/>
            <a:endCxn id="35" idx="3"/>
          </p:cNvCxnSpPr>
          <p:nvPr/>
        </p:nvCxnSpPr>
        <p:spPr>
          <a:xfrm flipH="1" flipV="1">
            <a:off x="4639172" y="2683789"/>
            <a:ext cx="1171388" cy="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0C3115-F046-4E9F-8BFB-FDC16359F2E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06863" y="3189217"/>
            <a:ext cx="0" cy="85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EE9F1F0-6741-48B7-B585-AADFB987A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45198"/>
            <a:ext cx="11125200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2D42B4A5-FC90-4C43-A269-8B1CF1D4D088}"/>
              </a:ext>
            </a:extLst>
          </p:cNvPr>
          <p:cNvSpPr/>
          <p:nvPr/>
        </p:nvSpPr>
        <p:spPr>
          <a:xfrm>
            <a:off x="1664245" y="5313951"/>
            <a:ext cx="2805579" cy="620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PlotResultsSideBySide.py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306FF8-5C7D-4F1F-A150-A68D1B872672}"/>
              </a:ext>
            </a:extLst>
          </p:cNvPr>
          <p:cNvCxnSpPr>
            <a:cxnSpLocks/>
          </p:cNvCxnSpPr>
          <p:nvPr/>
        </p:nvCxnSpPr>
        <p:spPr>
          <a:xfrm>
            <a:off x="704676" y="4816722"/>
            <a:ext cx="872457" cy="81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B729779-CA5D-4D53-9992-413E587833CA}"/>
              </a:ext>
            </a:extLst>
          </p:cNvPr>
          <p:cNvSpPr/>
          <p:nvPr/>
        </p:nvSpPr>
        <p:spPr>
          <a:xfrm>
            <a:off x="9681507" y="5313951"/>
            <a:ext cx="1367406" cy="62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8D6EA7-3CD2-4C95-BCEE-EEDE7FBBEC7C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469824" y="5630873"/>
            <a:ext cx="720842" cy="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mo of HTML results">
            <a:extLst>
              <a:ext uri="{FF2B5EF4-FFF2-40B4-BE49-F238E27FC236}">
                <a16:creationId xmlns:a16="http://schemas.microsoft.com/office/drawing/2014/main" id="{0AAE300C-447E-46A0-80B5-A205140D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66" y="5286809"/>
            <a:ext cx="3863170" cy="6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D18AC5-EE2E-4858-BC0C-89E95F220A23}"/>
              </a:ext>
            </a:extLst>
          </p:cNvPr>
          <p:cNvCxnSpPr>
            <a:cxnSpLocks/>
          </p:cNvCxnSpPr>
          <p:nvPr/>
        </p:nvCxnSpPr>
        <p:spPr>
          <a:xfrm>
            <a:off x="9053836" y="5597199"/>
            <a:ext cx="62767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0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21</cp:revision>
  <dcterms:created xsi:type="dcterms:W3CDTF">2021-04-01T21:41:07Z</dcterms:created>
  <dcterms:modified xsi:type="dcterms:W3CDTF">2021-05-24T22:39:52Z</dcterms:modified>
</cp:coreProperties>
</file>