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C37B-3770-47E3-A6A7-81159566A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6A76A-82EF-4F37-BA50-49502F182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E1615-BB11-4B7E-A4C5-6CA8BCAE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B2EA0-D35D-4D5C-BFDD-7A27DB95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98C1F-A60B-42F7-9199-B361FB41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57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285F-F278-4780-8F48-CEA08E9E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E9E20-355C-4C79-92D2-D533E4D7D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AAA78-C21B-45F2-BD6A-C58F362E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77B0D-2FC2-48BE-969F-A2A546B7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B37B-E395-44BD-BA77-51D5FE75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55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49AB9-7091-4C19-B6AF-5D98DFA37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4ACBD-104E-4305-88D5-00FCF1EBE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C05BC-C7BB-4812-8F86-0876117F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D07F-3D2F-4593-8D82-09E46323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87D4-50FD-4392-B2D8-9ECE68F4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46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4514-7ED7-49C5-8972-B0F8F00F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C97C-E263-4DE2-98B8-71E5152B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F586C-1332-4EBD-A2E3-02595A79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EDFC6-5D89-4BBF-9A6E-7DB08A69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57932-20B8-4CAE-AB7E-C3BAA6F5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87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A167-341A-47FF-989E-E895CC02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6160D-9424-432E-9C86-85E44C1F0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85DD6-D500-47DD-AAF8-95F85D8A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4F77A-5ADA-4197-B538-000E34FB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B0837-3287-4C53-970D-354238E2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54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EE38-3F20-4A64-BFBA-6F327D62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49B7-B697-4FE5-8A4C-77687AA3C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CBD54-5791-42E7-BD4E-58D3AB895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E7F37-FB42-4F24-A4EB-EFDE30E5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52568-15EA-4A00-AEA9-415851C1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B6EF0-043C-463C-9B92-C6DB7085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94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1378-6FCC-422C-BD8D-B63173AA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102ED-12D2-4DD8-8F8E-8432AA6FC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0FB58-C3DB-4507-8AE7-FF496B605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E8B2C-F5BD-457E-8B7F-4E276CBA5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4A157-CB23-4984-998B-C8C16EE6C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C202C-A557-4298-8459-6AF3DB70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561D7-4A0A-4E06-902A-B0921C54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F2C45-AC20-4C36-8653-78107D68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30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9DEA-0266-4CEA-8491-B8DDBFED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35FF9-27BC-4AD4-8FEA-FD33438D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62403-874C-4DA8-8D4A-AA7E71FC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E96F5-99B8-4366-B5A4-FFED0E98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07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A2404-8124-47B8-965E-1B3F2EC9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4520F-8A1D-4808-A503-F0471980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442F1-B8C9-46A7-922A-3DB8714F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65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EBEE-1EA4-4772-9237-D569060E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E27A5-DB24-4A0C-9CA4-FAF8EF25D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BE9AC-EAB5-4918-812A-AFF1871D5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2E509-F092-4EA5-BFED-7B6E4DCF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D837-96FC-4470-B685-DED9E778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CD929-7995-4C90-8C8E-3754BFF4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20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F8CA-AEAB-4986-B547-8F86348B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1EF62-6E23-4CD0-9434-19FFE31DC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176A6-089D-4B8E-B9C9-8433781C2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C3289-DAED-47C5-816C-30880259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927E6-4053-450F-84BD-78FD6CFA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047AD-5ED1-4467-8CFE-F51B7786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91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A07BF-EB44-4254-A894-EFDC7D73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45685-64CE-44E1-92EC-9169474C3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7A334-5A88-4679-8FF8-580A77964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F5BFD-EF5D-4C0F-9B46-C2E2A77944BE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4A5A6-72AF-487D-A141-9853D6B91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9534E-44A6-4C6D-8DD1-2B64931E6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5D4A8-1D02-4F31-B212-CBE1F8DA6C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53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AFF9-DD32-48C7-80B9-BDFCB9AA1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58D90-C769-418A-805E-86DDA6681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96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E7BF1D-D89B-44B3-B0B9-7672FE740B62}"/>
              </a:ext>
            </a:extLst>
          </p:cNvPr>
          <p:cNvSpPr/>
          <p:nvPr/>
        </p:nvSpPr>
        <p:spPr>
          <a:xfrm>
            <a:off x="1714315" y="781235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5E4E29-F964-47E1-9F17-E7C3232FEEFC}"/>
              </a:ext>
            </a:extLst>
          </p:cNvPr>
          <p:cNvSpPr/>
          <p:nvPr/>
        </p:nvSpPr>
        <p:spPr>
          <a:xfrm>
            <a:off x="3386923" y="2365252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DDDBD6-9A47-4F00-8FC7-C4CDCCED88BA}"/>
              </a:ext>
            </a:extLst>
          </p:cNvPr>
          <p:cNvSpPr/>
          <p:nvPr/>
        </p:nvSpPr>
        <p:spPr>
          <a:xfrm>
            <a:off x="3029872" y="1538472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2967DB-D894-4A54-8580-6D297E4820C4}"/>
              </a:ext>
            </a:extLst>
          </p:cNvPr>
          <p:cNvSpPr/>
          <p:nvPr/>
        </p:nvSpPr>
        <p:spPr>
          <a:xfrm>
            <a:off x="4251016" y="827889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E984AC-706F-4579-9ACB-96FA730F718C}"/>
              </a:ext>
            </a:extLst>
          </p:cNvPr>
          <p:cNvSpPr/>
          <p:nvPr/>
        </p:nvSpPr>
        <p:spPr>
          <a:xfrm>
            <a:off x="4879482" y="3279652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FCDEE6-647B-409A-BED4-60BDA08674BE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093193" y="1160113"/>
            <a:ext cx="1001684" cy="44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A53378-E57B-43EB-A0AE-8E4C03F50A1B}"/>
              </a:ext>
            </a:extLst>
          </p:cNvPr>
          <p:cNvCxnSpPr>
            <a:cxnSpLocks/>
            <a:stCxn id="7" idx="2"/>
            <a:endCxn id="6" idx="7"/>
          </p:cNvCxnSpPr>
          <p:nvPr/>
        </p:nvCxnSpPr>
        <p:spPr>
          <a:xfrm flipH="1">
            <a:off x="3408750" y="1049831"/>
            <a:ext cx="842266" cy="5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EE809A-2FB2-4BE8-8072-FF1DAC7029CE}"/>
              </a:ext>
            </a:extLst>
          </p:cNvPr>
          <p:cNvCxnSpPr>
            <a:stCxn id="6" idx="5"/>
            <a:endCxn id="5" idx="0"/>
          </p:cNvCxnSpPr>
          <p:nvPr/>
        </p:nvCxnSpPr>
        <p:spPr>
          <a:xfrm>
            <a:off x="3408750" y="1917350"/>
            <a:ext cx="200115" cy="44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4C8C1C8-529C-4D09-B9D2-A711D9394384}"/>
              </a:ext>
            </a:extLst>
          </p:cNvPr>
          <p:cNvCxnSpPr>
            <a:stCxn id="8" idx="1"/>
            <a:endCxn id="5" idx="5"/>
          </p:cNvCxnSpPr>
          <p:nvPr/>
        </p:nvCxnSpPr>
        <p:spPr>
          <a:xfrm flipH="1" flipV="1">
            <a:off x="3765801" y="2744130"/>
            <a:ext cx="1178686" cy="6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CE9A5D-B55A-4384-A171-F5D57BEBA516}"/>
              </a:ext>
            </a:extLst>
          </p:cNvPr>
          <p:cNvCxnSpPr>
            <a:cxnSpLocks/>
            <a:stCxn id="5" idx="1"/>
            <a:endCxn id="6" idx="4"/>
          </p:cNvCxnSpPr>
          <p:nvPr/>
        </p:nvCxnSpPr>
        <p:spPr>
          <a:xfrm flipH="1" flipV="1">
            <a:off x="3251814" y="1982355"/>
            <a:ext cx="200114" cy="44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55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92C7A9-C614-4DA1-8895-6C4416FBA3D0}"/>
                  </a:ext>
                </a:extLst>
              </p:cNvPr>
              <p:cNvSpPr txBox="1"/>
              <p:nvPr/>
            </p:nvSpPr>
            <p:spPr>
              <a:xfrm>
                <a:off x="-335560" y="1792710"/>
                <a:ext cx="12678208" cy="524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𝑛𝑒𝑎𝑟𝑒𝑠𝑡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𝑛𝑒𝑖𝑔h𝑏𝑜𝑢𝑟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𝑑𝑖𝑠𝑡𝑎𝑛𝑐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𝑑𝑖𝑠𝑡𝑎𝑛𝑐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𝑑𝑖𝑠𝑡𝑎𝑛𝑐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𝑑𝑖𝑠𝑡𝑎𝑛𝑐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54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92C7A9-C614-4DA1-8895-6C4416FBA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5560" y="1792710"/>
                <a:ext cx="12678208" cy="524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73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911CD1-AB57-41D5-B5B7-A065353FE329}"/>
              </a:ext>
            </a:extLst>
          </p:cNvPr>
          <p:cNvCxnSpPr>
            <a:cxnSpLocks/>
          </p:cNvCxnSpPr>
          <p:nvPr/>
        </p:nvCxnSpPr>
        <p:spPr>
          <a:xfrm>
            <a:off x="1803633" y="4874004"/>
            <a:ext cx="3624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2E0791-65B3-4DD4-9154-26C28F4CEDD9}"/>
              </a:ext>
            </a:extLst>
          </p:cNvPr>
          <p:cNvCxnSpPr>
            <a:cxnSpLocks/>
          </p:cNvCxnSpPr>
          <p:nvPr/>
        </p:nvCxnSpPr>
        <p:spPr>
          <a:xfrm flipV="1">
            <a:off x="1795244" y="1300294"/>
            <a:ext cx="8389" cy="357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982BF39-853C-49D4-9E0E-E50DE8B7E015}"/>
              </a:ext>
            </a:extLst>
          </p:cNvPr>
          <p:cNvSpPr/>
          <p:nvPr/>
        </p:nvSpPr>
        <p:spPr>
          <a:xfrm>
            <a:off x="4283863" y="3087150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A2C742F-4A6A-48B7-9B51-6D0814ACC823}"/>
              </a:ext>
            </a:extLst>
          </p:cNvPr>
          <p:cNvSpPr/>
          <p:nvPr/>
        </p:nvSpPr>
        <p:spPr>
          <a:xfrm>
            <a:off x="2675733" y="2163916"/>
            <a:ext cx="443883" cy="4438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51983A-6051-4806-B3CC-D79731DE285B}"/>
              </a:ext>
            </a:extLst>
          </p:cNvPr>
          <p:cNvCxnSpPr>
            <a:stCxn id="13" idx="5"/>
          </p:cNvCxnSpPr>
          <p:nvPr/>
        </p:nvCxnSpPr>
        <p:spPr>
          <a:xfrm>
            <a:off x="3054611" y="2542794"/>
            <a:ext cx="1229252" cy="6366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936310-90A3-4C58-9F25-2C316E23353E}"/>
              </a:ext>
            </a:extLst>
          </p:cNvPr>
          <p:cNvSpPr txBox="1"/>
          <p:nvPr/>
        </p:nvSpPr>
        <p:spPr>
          <a:xfrm>
            <a:off x="3531765" y="5075339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unit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678B38-21E8-4388-B8AB-F937FD4F0BB0}"/>
              </a:ext>
            </a:extLst>
          </p:cNvPr>
          <p:cNvSpPr txBox="1"/>
          <p:nvPr/>
        </p:nvSpPr>
        <p:spPr>
          <a:xfrm rot="16200000">
            <a:off x="865464" y="2895707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unit</a:t>
            </a:r>
          </a:p>
        </p:txBody>
      </p:sp>
    </p:spTree>
    <p:extLst>
      <p:ext uri="{BB962C8B-B14F-4D97-AF65-F5344CB8AC3E}">
        <p14:creationId xmlns:p14="http://schemas.microsoft.com/office/powerpoint/2010/main" val="326634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7</cp:revision>
  <dcterms:created xsi:type="dcterms:W3CDTF">2021-04-01T21:41:07Z</dcterms:created>
  <dcterms:modified xsi:type="dcterms:W3CDTF">2021-04-02T09:39:18Z</dcterms:modified>
</cp:coreProperties>
</file>