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F0A2-7D2F-F4B6-E46C-8EE153A5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940ED-75D6-39B5-BC4C-48DA686C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771C-53AA-BC16-428D-BAFCDA96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900D-B45A-82F2-66AF-07ADCCCE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8D92-01D4-7E00-AEE2-7DDD162C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2650-27A8-A195-F46B-955E8ADB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E2C17-EDD8-11F7-B98F-BAE105AE8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4EFA-D860-C6A4-BA6F-A1C3C571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4E22-ECAE-8049-F16C-E460B0C8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87F5-73EF-B015-F96C-59E116B9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4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31229-E257-2462-2675-97BBDA4BC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AD5F4-68CB-E8D2-FB88-586F401F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8C32-36A4-572C-004F-42C31E51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BEEB-405F-AC8B-31F5-2F667549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B5E9-0F59-1B8E-96BA-BBE0F02C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3861-411C-D47D-0B0C-C318E5AF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671E-A551-2A33-D0C1-23A63415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434E-5928-DDE1-A44B-94F978AB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A58B-6394-34FB-D373-4E16B876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1CFD-8276-E0CC-2309-A9CA291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3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C557-D41F-9CD1-08CC-A75E2214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6D104-1095-B7B5-B988-E6B334B7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D28F-185A-FA3B-AB9B-09F15017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9510-D56D-12E9-91DB-F4455A9F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D1B-B31B-F9D0-F465-17B38EA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5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FE6C-06C2-5343-EF0E-F4ACB4DC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6BC5-FC25-6B9B-E85B-97537C07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B6CAD-612B-67E2-B4AB-8BEF1EE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C7D78-627A-E5D8-4219-41E925A4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F71C-0078-5121-E63D-ABC7C1F7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17693-7C00-BF76-73D8-FB6555CD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7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A42D-1A07-A5F0-FB2C-A94259A7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9EA5-BF51-E0DE-7D0C-793CDD84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88BAC-D869-B5E3-4AF2-3DBC710F7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6E688-8763-DC5F-34A1-93ECF853B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AAE55-8F65-B582-9C34-4961F3A13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74247-446B-3EE4-C1A2-ED82378E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FF4BF-4942-8313-7B77-7DC1F281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85EE6-C89C-02A3-76C7-4EB2256C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2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7D1E-9FC2-8311-CCE4-6E5D95DE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5D4AF-BFCB-BDEA-4A46-4AB1BBAA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41193-3F3F-0A9B-0E6E-0F36E660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7924A-363A-4E77-880C-419A6379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6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0265E-6FB5-63E2-FC50-77272684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7232E-796D-782D-805D-813D3D2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8B375-88A3-1E88-407C-B0914A4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9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CCDC-62DB-2C3E-2E9D-E7FEE98F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1402-6EC6-A4E0-98CC-1B8924B1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8864-509E-2255-8F91-9F53773F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8C348-CE4C-A678-F7D7-929BD470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7042A-F83F-7D15-159E-0EA596F6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17A16-211E-B73E-390A-D2CCC5A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5EBF-27D3-822F-A7E4-2F20B298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B1B03-732E-A85B-CC5B-B17ABA4EA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3CC24-2CE2-23F6-1314-D97036DD5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B9C2-913D-9D75-AA75-6544711E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400D-DE5C-B306-98D4-07DD238A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12B9-2EBD-DDBF-BD9D-C0282424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4C1B3-B933-2C4D-C2DF-77E4EA07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6540-54B0-A151-F17B-58AE2EBE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D722-F656-2F39-7A1F-90D9EEE94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ACC-D5BE-4913-8383-1B0037E2115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78BE-4FC4-D9C8-454E-212ED644F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A289-0F28-1B37-1320-F297A8E9D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B3AD-814F-41B1-874C-018F734A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2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B62F0E-6F76-C604-B6F3-FFBB3073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622"/>
            <a:ext cx="12192000" cy="489275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71D19B1-188B-A672-0D38-DD9914D7FD18}"/>
              </a:ext>
            </a:extLst>
          </p:cNvPr>
          <p:cNvSpPr/>
          <p:nvPr/>
        </p:nvSpPr>
        <p:spPr>
          <a:xfrm>
            <a:off x="1101754" y="144524"/>
            <a:ext cx="3154260" cy="646331"/>
          </a:xfrm>
          <a:prstGeom prst="wedgeRectCallout">
            <a:avLst>
              <a:gd name="adj1" fmla="val 126173"/>
              <a:gd name="adj2" fmla="val 12227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Slicer on Year calculated column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E0803-33C0-0403-F949-B40ACD0D2373}"/>
              </a:ext>
            </a:extLst>
          </p:cNvPr>
          <p:cNvSpPr/>
          <p:nvPr/>
        </p:nvSpPr>
        <p:spPr>
          <a:xfrm>
            <a:off x="9102055" y="3246539"/>
            <a:ext cx="1644242" cy="5033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76174F-FDD2-9FD7-6721-FB245A9D76F3}"/>
              </a:ext>
            </a:extLst>
          </p:cNvPr>
          <p:cNvSpPr/>
          <p:nvPr/>
        </p:nvSpPr>
        <p:spPr>
          <a:xfrm>
            <a:off x="9102055" y="4560958"/>
            <a:ext cx="1644242" cy="5033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6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3</cp:revision>
  <dcterms:created xsi:type="dcterms:W3CDTF">2022-05-10T21:13:16Z</dcterms:created>
  <dcterms:modified xsi:type="dcterms:W3CDTF">2022-05-10T21:19:47Z</dcterms:modified>
</cp:coreProperties>
</file>