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DDEC-F9FA-F025-D730-6EEDCA9C2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1F79F-F76A-8BAA-3944-6131ACB2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1649-4F1C-370A-B82C-233C999B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9C23-073E-42BA-9FC3-2010824C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8244-13F4-B108-077A-401F101B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6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F1E5-B769-EA70-E7D3-F275E589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FB852-2022-2AC7-6931-DC2969F0C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4BC75-DC99-6586-0D21-C2002D76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A608-8BCF-0658-603B-656DEE54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8A94-CF14-6B89-B7E1-D58F314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2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19397-49DD-3908-ED57-6A4E24FBE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E0D3D-BF30-4F81-8DDC-89770B15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F436-9BDE-09CB-91EB-B03FB19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00C35-4501-80CB-B059-75F5C96D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D8F2-DD86-6BCB-9D03-5D1124EE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7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AB4D-1981-0FE2-E833-CB1011E0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7E2C-C8A9-161B-8176-FC12B513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2AC4-5659-4C31-3A12-7190A509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9F2D-BE9B-9D84-63DA-3A58542A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C3E-2FF9-CB7B-6DF5-4CA4CDE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2D32-2DE8-FF69-99F9-AB1D4D6C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F68F8-169A-71FA-46A7-047DE6923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563C-86D9-1862-9754-96F34307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8D61-78D6-B134-09C3-CADAB0D6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D563-FA76-7455-E65E-2094A84F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91E1-2A95-C1E1-D7DD-378EE7A2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4A6D-6571-36E7-D2C2-12F74128C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5E9F4-6BCE-3130-64B0-835F947C9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42449-383F-62E5-F852-506CA6FE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47A7-AF6D-B83E-7CD3-89D15B6D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308CF-390A-3C26-CA5F-6C4A118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1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8AD-EA8E-036A-7F9F-184D9C89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9210-DF05-6288-4F94-A40CE379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4A14B-13A2-5FD1-F0D6-FC28C7ED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BE7FC-E287-BC5F-2A37-92D05D686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68FB6-B922-5C5C-AD13-78B3C04C2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450CE-4EE5-2B34-0416-96D08200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3E0C3-1169-E28D-0C4D-C9ADA764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29496-8C62-B38B-2964-86486950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27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EF69-04AF-5208-13D1-95739790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55E5-7C02-1748-CFE9-FE4A920A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5BC84-6CF6-072A-B03B-C5A5B3D5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273DB-AAA8-2AAD-8D7E-E68BF74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0284-BDF2-4C59-E53F-E316F70F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E6B06-671E-D66D-2FD6-3E855D29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C1142-D9FC-7419-14C3-780723FA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7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9729-9084-525D-B9F5-68507C9F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3102-87B8-3A47-AD08-1E5FF7AC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91DAA-3609-5BF9-B965-FEDE6DDAC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05B2-68D8-46EC-EEA9-88B6AB72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3B541-94F7-061F-DB22-DC6245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87EF7-9254-1D15-C380-58B029A2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DCF1-24D3-6192-EC35-ED41E73B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C4FF3-8695-9831-542D-F0961022E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7F1C-9C80-9AAC-2683-AD15185B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4D8A-C2B4-9812-B3EB-9C847859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C22D-9FC3-104A-3BDB-851BEA69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A0F40-53EB-D259-983E-A1922F2E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30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D89B2-4F29-4E7D-BC3C-F4040492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3D112-75A5-A219-F499-63F1CA255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16724-C338-C95C-4CC3-DA9E9784E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90DB-52A2-4754-90BB-2A34947B8DA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CABA-5AC9-5155-79EF-710F5AD75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C8CA-A473-1181-4CCE-04B1BF37C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33E0-173E-4438-BE79-E865BFB8B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4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1CA3B-A214-5851-9DCB-089E0362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397"/>
            <a:ext cx="12192000" cy="464520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FE4AC9E-90A7-FE6C-1D58-31A2A8076730}"/>
              </a:ext>
            </a:extLst>
          </p:cNvPr>
          <p:cNvSpPr/>
          <p:nvPr/>
        </p:nvSpPr>
        <p:spPr>
          <a:xfrm>
            <a:off x="1332574" y="1106397"/>
            <a:ext cx="3154260" cy="646331"/>
          </a:xfrm>
          <a:prstGeom prst="wedgeRectCallout">
            <a:avLst>
              <a:gd name="adj1" fmla="val 126173"/>
              <a:gd name="adj2" fmla="val 12227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Slicer on Year calculated column</a:t>
            </a:r>
          </a:p>
        </p:txBody>
      </p:sp>
    </p:spTree>
    <p:extLst>
      <p:ext uri="{BB962C8B-B14F-4D97-AF65-F5344CB8AC3E}">
        <p14:creationId xmlns:p14="http://schemas.microsoft.com/office/powerpoint/2010/main" val="176278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</cp:revision>
  <dcterms:created xsi:type="dcterms:W3CDTF">2022-05-12T07:10:05Z</dcterms:created>
  <dcterms:modified xsi:type="dcterms:W3CDTF">2022-05-12T07:11:52Z</dcterms:modified>
</cp:coreProperties>
</file>