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B93-6420-45C1-B876-F9B51D5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2191-AB33-41EE-A181-9F9DBAD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32E6-E06F-4D3F-999B-1DF5A88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E349-4BC3-4ACE-812E-CBA8E8F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17A-9BCC-4B94-A278-64142C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F0F-57C0-40D5-8D07-DA7E6D0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E416-ED30-42A3-A4A6-20FE1C5B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DFDC-E441-4ECE-81F5-122C250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F50-046B-44DF-8E7E-EB8995F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406-CB0E-4811-9226-624105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9F0CF-2506-4FA3-853E-26676579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B30-8F54-4F24-BC8D-B62C6760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56A3-5997-404A-A09D-7D0876D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B39-0D76-4EA4-8400-06D653F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DEC-EBDD-4E02-B2AB-5BF20AC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34A-3DCF-445B-8302-1426D05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4F5-E970-42C4-BA22-6FA9148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E8B-3D7B-453B-82E9-E75B1FD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8A6-625B-418B-9ACC-286CB5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6B8-CD80-4899-9D04-398858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3E9-6062-424E-9E42-09B3F95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A999-F480-493F-9FDD-78FEB1B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611C-1728-4257-A42E-F2ECC419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0169-62C1-4CE6-9040-94C5901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27F-96F3-475B-AE4A-D4F108C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BB5-5F5E-4273-8611-D858F06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AE54-57F3-4E7C-A635-5ECCB6A6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9AFB-B94D-4F78-9DE7-7C661386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284D-A4C9-4A7A-9F1E-1BCF197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EEE3-5275-4B65-934E-8206F62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8C57-8C0B-4C76-9804-A7114EF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028-BDE4-48B1-A5C2-65B7BA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5177-579D-41CA-ABE8-437AC744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0984-4286-4942-AB9D-22E842F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960-B282-4FBF-A0D9-F084374D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45E8-8882-48B3-A981-054BCCCC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8E73-1F8F-46C0-B9BA-F845B27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D4EC-1C40-4CF7-ADB4-FF5E343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92F0-39B6-40F3-9F2C-1A83A62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BE2-C58B-471D-9836-46957D37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290E-0201-4ECB-8F33-0066005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C8F9-FF82-40BA-B716-DFB37BA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0E6E-7275-41A8-937B-F12F543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4504-E212-4744-A970-B0CE2D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B661-305A-42B2-BC12-116E02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5634-48A2-49A2-A10F-4F52EC6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034-9791-481B-A74F-0CBB46D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F35-148B-4F07-97DA-77B1516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A4FD-6A73-4897-9B70-5F26FFA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CAF9-F36A-4155-9900-9738E5B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ECA8-4C92-419D-B577-923B59B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F02D-031E-415B-B9CE-F6D217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5E9-2254-4F01-909A-EB7EB1B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9136E-C74B-420A-970F-0D4D1A0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D0A3-66D0-48D5-8E60-A5B74ED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AB05-3B65-4B08-B645-6167B9E0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F8-5DDF-447A-B469-AD0D54A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229B-59EF-46E4-8ADD-ED5A08D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D215-9B44-4AB4-A535-34E67D6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CFD-7BB3-4BE0-B45B-A5E2903F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0E8-0444-499E-9FB5-E8AF6A0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9C0-5688-4651-9335-8FE2F7340D3C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94-9F03-4E5E-8FFD-F1010650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5EF-2EF8-4334-8CE7-9566677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9DB-0C07-4851-8B16-DBAD3E8C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3058-7A08-41B7-9065-E6C49662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AE6D-1B27-441E-858A-EF1CCFD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612559"/>
            <a:ext cx="9170633" cy="517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9CCF-2354-41E3-A540-038D8CDB82C0}"/>
              </a:ext>
            </a:extLst>
          </p:cNvPr>
          <p:cNvSpPr txBox="1"/>
          <p:nvPr/>
        </p:nvSpPr>
        <p:spPr>
          <a:xfrm>
            <a:off x="7776839" y="1713390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5C2B85-3473-4703-AEA9-B9590C0AF806}"/>
              </a:ext>
            </a:extLst>
          </p:cNvPr>
          <p:cNvSpPr/>
          <p:nvPr/>
        </p:nvSpPr>
        <p:spPr>
          <a:xfrm>
            <a:off x="8416031" y="1402672"/>
            <a:ext cx="284086" cy="2752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28BF-B13B-4826-A1C3-D0CA5A231FAD}"/>
              </a:ext>
            </a:extLst>
          </p:cNvPr>
          <p:cNvSpPr txBox="1"/>
          <p:nvPr/>
        </p:nvSpPr>
        <p:spPr>
          <a:xfrm>
            <a:off x="0" y="0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earliest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79B1-D679-4DC5-AB4E-08902B37E5A7}"/>
              </a:ext>
            </a:extLst>
          </p:cNvPr>
          <p:cNvSpPr txBox="1"/>
          <p:nvPr/>
        </p:nvSpPr>
        <p:spPr>
          <a:xfrm>
            <a:off x="0" y="2905218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latest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58929FC-76B4-4C90-8D80-3A88D8C6C128}"/>
              </a:ext>
            </a:extLst>
          </p:cNvPr>
          <p:cNvCxnSpPr>
            <a:cxnSpLocks/>
          </p:cNvCxnSpPr>
          <p:nvPr/>
        </p:nvCxnSpPr>
        <p:spPr>
          <a:xfrm flipV="1">
            <a:off x="954349" y="2095130"/>
            <a:ext cx="3653162" cy="1333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121D9D-56E1-45D7-AC2A-D66AA2BA3B5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622394" y="760698"/>
            <a:ext cx="1402672" cy="927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937EC-2274-4CE4-BA85-A438D15B2891}"/>
              </a:ext>
            </a:extLst>
          </p:cNvPr>
          <p:cNvSpPr txBox="1"/>
          <p:nvPr/>
        </p:nvSpPr>
        <p:spPr>
          <a:xfrm>
            <a:off x="3697549" y="3198501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Stacked Column Chart visual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B777-82F0-4E99-BCF1-5422DCC39204}"/>
              </a:ext>
            </a:extLst>
          </p:cNvPr>
          <p:cNvSpPr txBox="1"/>
          <p:nvPr/>
        </p:nvSpPr>
        <p:spPr>
          <a:xfrm>
            <a:off x="378781" y="5923837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X-axis</a:t>
            </a:r>
            <a:r>
              <a:rPr lang="en-GB" sz="1400" dirty="0"/>
              <a:t> = </a:t>
            </a:r>
            <a:r>
              <a:rPr lang="en-GB" sz="1400" dirty="0" err="1"/>
              <a:t>MyCalendar</a:t>
            </a:r>
            <a:r>
              <a:rPr lang="en-GB" sz="1400" dirty="0"/>
              <a:t>[Date]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B9EC4-4A29-4859-8F1A-D0799F19F010}"/>
              </a:ext>
            </a:extLst>
          </p:cNvPr>
          <p:cNvSpPr txBox="1"/>
          <p:nvPr/>
        </p:nvSpPr>
        <p:spPr>
          <a:xfrm>
            <a:off x="5351756" y="5923837"/>
            <a:ext cx="4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Values</a:t>
            </a:r>
            <a:r>
              <a:rPr lang="en-GB" sz="1400" dirty="0"/>
              <a:t> = Custom measure </a:t>
            </a:r>
            <a:r>
              <a:rPr lang="en-GB" sz="1400" b="1" dirty="0" err="1"/>
              <a:t>CumulativeSalesInAnyPeriod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91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D042D-2946-4302-B8C4-C2DD74D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52168"/>
            <a:ext cx="8448675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4623A-49A9-4A3C-B16B-24D20752747E}"/>
              </a:ext>
            </a:extLst>
          </p:cNvPr>
          <p:cNvSpPr txBox="1"/>
          <p:nvPr/>
        </p:nvSpPr>
        <p:spPr>
          <a:xfrm>
            <a:off x="150922" y="1704512"/>
            <a:ext cx="371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Day</a:t>
            </a:r>
            <a:r>
              <a:rPr lang="en-GB" sz="1400" b="1" dirty="0"/>
              <a:t> 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304A7-81AE-49CB-B893-5BC51D1E6A3B}"/>
              </a:ext>
            </a:extLst>
          </p:cNvPr>
          <p:cNvSpPr/>
          <p:nvPr/>
        </p:nvSpPr>
        <p:spPr>
          <a:xfrm>
            <a:off x="2583401" y="1091954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183B1-AE20-4175-B2E0-2E5FAC44CF02}"/>
              </a:ext>
            </a:extLst>
          </p:cNvPr>
          <p:cNvCxnSpPr>
            <a:endCxn id="6" idx="1"/>
          </p:cNvCxnSpPr>
          <p:nvPr/>
        </p:nvCxnSpPr>
        <p:spPr>
          <a:xfrm flipV="1">
            <a:off x="816746" y="1296141"/>
            <a:ext cx="1766655" cy="674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10C81-B62C-4D6F-BF9A-6C3DBF9A9786}"/>
              </a:ext>
            </a:extLst>
          </p:cNvPr>
          <p:cNvSpPr txBox="1"/>
          <p:nvPr/>
        </p:nvSpPr>
        <p:spPr>
          <a:xfrm>
            <a:off x="8018018" y="1633492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 err="1"/>
              <a:t>TotalSalesInLastYearPeriodUsingMyCalendar</a:t>
            </a:r>
            <a:r>
              <a:rPr lang="en-GB" sz="1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19C-2C80-4051-9114-5F2B0EE934AD}"/>
              </a:ext>
            </a:extLst>
          </p:cNvPr>
          <p:cNvSpPr/>
          <p:nvPr/>
        </p:nvSpPr>
        <p:spPr>
          <a:xfrm>
            <a:off x="5558900" y="489752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7228848-5E7B-4A83-9452-1F1D79DD40EE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7183515" y="693940"/>
            <a:ext cx="2262327" cy="1201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EFB6B-43B3-4C96-915E-24E4137A583A}"/>
              </a:ext>
            </a:extLst>
          </p:cNvPr>
          <p:cNvSpPr/>
          <p:nvPr/>
        </p:nvSpPr>
        <p:spPr>
          <a:xfrm>
            <a:off x="5808954" y="5178642"/>
            <a:ext cx="1624615" cy="1479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C2108-9312-4C30-A853-6407CEFC73A0}"/>
              </a:ext>
            </a:extLst>
          </p:cNvPr>
          <p:cNvSpPr/>
          <p:nvPr/>
        </p:nvSpPr>
        <p:spPr>
          <a:xfrm>
            <a:off x="3098307" y="2795643"/>
            <a:ext cx="2639582" cy="1783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98931-E228-4CF2-B525-38CE603C8BAF}"/>
              </a:ext>
            </a:extLst>
          </p:cNvPr>
          <p:cNvCxnSpPr/>
          <p:nvPr/>
        </p:nvCxnSpPr>
        <p:spPr>
          <a:xfrm>
            <a:off x="4421080" y="2874063"/>
            <a:ext cx="1544714" cy="2350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4B1725-B083-40A4-A6D8-96334C3AE366}"/>
              </a:ext>
            </a:extLst>
          </p:cNvPr>
          <p:cNvSpPr txBox="1"/>
          <p:nvPr/>
        </p:nvSpPr>
        <p:spPr>
          <a:xfrm>
            <a:off x="7796076" y="5057404"/>
            <a:ext cx="371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How do we know this DAX measure works?</a:t>
            </a:r>
          </a:p>
          <a:p>
            <a:r>
              <a:rPr lang="en-GB" sz="1400" dirty="0"/>
              <a:t>The sales for a period in 2020 matches the previous years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664C-561E-47A5-8BCF-A54361D43948}"/>
              </a:ext>
            </a:extLst>
          </p:cNvPr>
          <p:cNvSpPr txBox="1"/>
          <p:nvPr/>
        </p:nvSpPr>
        <p:spPr>
          <a:xfrm>
            <a:off x="8000309" y="116954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</a:t>
            </a:r>
            <a:br>
              <a:rPr lang="en-GB" sz="1400" dirty="0"/>
            </a:b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01782-A32B-454C-8743-0BB173026C4F}"/>
              </a:ext>
            </a:extLst>
          </p:cNvPr>
          <p:cNvSpPr/>
          <p:nvPr/>
        </p:nvSpPr>
        <p:spPr>
          <a:xfrm>
            <a:off x="3902477" y="489752"/>
            <a:ext cx="1228816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B850DF8-B6EA-4066-971D-906BBE03F5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1293" y="115674"/>
            <a:ext cx="2965144" cy="429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FDA18-B759-4D4C-87A7-F4AB5D1F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1179195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EBF71-0521-4A29-B37C-ED6C4F165DBE}"/>
              </a:ext>
            </a:extLst>
          </p:cNvPr>
          <p:cNvSpPr txBox="1"/>
          <p:nvPr/>
        </p:nvSpPr>
        <p:spPr>
          <a:xfrm>
            <a:off x="284086" y="292963"/>
            <a:ext cx="4385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TotalSalesInPeriodUsingMyCalendar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TotalSalesInLastYearPeriodUsingMyCalendar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6AA47-3391-449D-BAE8-22B4E7942C7C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09FFC-B908-46FD-A4E3-464BA4076455}"/>
              </a:ext>
            </a:extLst>
          </p:cNvPr>
          <p:cNvSpPr txBox="1"/>
          <p:nvPr/>
        </p:nvSpPr>
        <p:spPr>
          <a:xfrm>
            <a:off x="6361464" y="427607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5EFE0-E470-46F3-88E4-87868A4E08B7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C3B920-0A1B-4802-B17B-69A55E3659E0}"/>
              </a:ext>
            </a:extLst>
          </p:cNvPr>
          <p:cNvSpPr txBox="1"/>
          <p:nvPr/>
        </p:nvSpPr>
        <p:spPr>
          <a:xfrm>
            <a:off x="7591886" y="1627572"/>
            <a:ext cx="428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TotalSalesInLastYearPeriodUsingMyCalendar</a:t>
            </a:r>
            <a:endParaRPr lang="en-GB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2D1DC-41AD-42D7-92A5-84C8DCC15FD6}"/>
              </a:ext>
            </a:extLst>
          </p:cNvPr>
          <p:cNvCxnSpPr>
            <a:cxnSpLocks/>
          </p:cNvCxnSpPr>
          <p:nvPr/>
        </p:nvCxnSpPr>
        <p:spPr>
          <a:xfrm flipH="1">
            <a:off x="9232777" y="1815466"/>
            <a:ext cx="1" cy="243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8E9AF9-75CF-4129-BFEE-2A5A5A8A00AA}"/>
              </a:ext>
            </a:extLst>
          </p:cNvPr>
          <p:cNvSpPr txBox="1"/>
          <p:nvPr/>
        </p:nvSpPr>
        <p:spPr>
          <a:xfrm>
            <a:off x="5382827" y="2039075"/>
            <a:ext cx="37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D2B14-AE7E-4A45-A588-803465360B12}"/>
              </a:ext>
            </a:extLst>
          </p:cNvPr>
          <p:cNvCxnSpPr>
            <a:cxnSpLocks/>
          </p:cNvCxnSpPr>
          <p:nvPr/>
        </p:nvCxnSpPr>
        <p:spPr>
          <a:xfrm flipH="1">
            <a:off x="6880198" y="2346852"/>
            <a:ext cx="1" cy="1364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907B3-398F-42BC-BE78-8271F162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7625"/>
            <a:ext cx="11963400" cy="676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23CFB-B36B-4BB9-B8A6-7B8E9B7D6A84}"/>
              </a:ext>
            </a:extLst>
          </p:cNvPr>
          <p:cNvSpPr txBox="1"/>
          <p:nvPr/>
        </p:nvSpPr>
        <p:spPr>
          <a:xfrm>
            <a:off x="6096000" y="411335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B5528F-FE4A-4092-A0AC-C9243E94392B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3823DC-FEB2-4C8D-9389-AC33C4293EFD}"/>
              </a:ext>
            </a:extLst>
          </p:cNvPr>
          <p:cNvSpPr txBox="1"/>
          <p:nvPr/>
        </p:nvSpPr>
        <p:spPr>
          <a:xfrm>
            <a:off x="284086" y="292963"/>
            <a:ext cx="519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 </a:t>
            </a:r>
            <a:r>
              <a:rPr lang="en-GB" sz="1400" b="1" dirty="0" err="1"/>
              <a:t>MonthOnMonthChangeInSales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25413-8A3E-40A3-B89E-DC0A42CBBBD6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B9B4F-27CE-4A26-A25B-81A3619F9E6D}"/>
              </a:ext>
            </a:extLst>
          </p:cNvPr>
          <p:cNvCxnSpPr>
            <a:cxnSpLocks/>
          </p:cNvCxnSpPr>
          <p:nvPr/>
        </p:nvCxnSpPr>
        <p:spPr>
          <a:xfrm flipH="1" flipV="1">
            <a:off x="6728395" y="5091705"/>
            <a:ext cx="1225997" cy="332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1264D5-0FCB-4813-92CF-124F432B4295}"/>
              </a:ext>
            </a:extLst>
          </p:cNvPr>
          <p:cNvSpPr txBox="1"/>
          <p:nvPr/>
        </p:nvSpPr>
        <p:spPr>
          <a:xfrm>
            <a:off x="8105313" y="5184559"/>
            <a:ext cx="19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drop in monthly sales from Dec to January</a:t>
            </a:r>
          </a:p>
        </p:txBody>
      </p:sp>
    </p:spTree>
    <p:extLst>
      <p:ext uri="{BB962C8B-B14F-4D97-AF65-F5344CB8AC3E}">
        <p14:creationId xmlns:p14="http://schemas.microsoft.com/office/powerpoint/2010/main" val="419571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11</cp:revision>
  <dcterms:created xsi:type="dcterms:W3CDTF">2021-07-24T15:07:11Z</dcterms:created>
  <dcterms:modified xsi:type="dcterms:W3CDTF">2021-07-25T21:53:55Z</dcterms:modified>
</cp:coreProperties>
</file>