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FF5A9-1A2B-484A-A1A9-7D2797D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2" y="861134"/>
            <a:ext cx="10050572" cy="5996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1A1B94-2B1B-4374-82BB-6898ECCA08F3}"/>
              </a:ext>
            </a:extLst>
          </p:cNvPr>
          <p:cNvCxnSpPr>
            <a:cxnSpLocks/>
          </p:cNvCxnSpPr>
          <p:nvPr/>
        </p:nvCxnSpPr>
        <p:spPr>
          <a:xfrm>
            <a:off x="1083075" y="667740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0B09E-5FA1-4EAB-988A-59886A5071BD}"/>
              </a:ext>
            </a:extLst>
          </p:cNvPr>
          <p:cNvSpPr txBox="1"/>
          <p:nvPr/>
        </p:nvSpPr>
        <p:spPr>
          <a:xfrm>
            <a:off x="381737" y="218508"/>
            <a:ext cx="361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FinancialYear</a:t>
            </a:r>
            <a:r>
              <a:rPr lang="en-GB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CE624-C724-4D4E-9D05-E1721ED7C37F}"/>
              </a:ext>
            </a:extLst>
          </p:cNvPr>
          <p:cNvSpPr txBox="1"/>
          <p:nvPr/>
        </p:nvSpPr>
        <p:spPr>
          <a:xfrm>
            <a:off x="4999606" y="212849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FinancialMonth</a:t>
            </a:r>
            <a:r>
              <a:rPr lang="en-GB" b="1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02A3-8CEB-4318-960A-C4C97390316F}"/>
              </a:ext>
            </a:extLst>
          </p:cNvPr>
          <p:cNvCxnSpPr>
            <a:cxnSpLocks/>
          </p:cNvCxnSpPr>
          <p:nvPr/>
        </p:nvCxnSpPr>
        <p:spPr>
          <a:xfrm>
            <a:off x="7403977" y="514905"/>
            <a:ext cx="532660" cy="68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6C351-D486-4D11-843F-FD579E5CAC2A}"/>
              </a:ext>
            </a:extLst>
          </p:cNvPr>
          <p:cNvSpPr txBox="1"/>
          <p:nvPr/>
        </p:nvSpPr>
        <p:spPr>
          <a:xfrm>
            <a:off x="6164060" y="2566911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 visual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C8C9E-129B-438A-B22B-55BD70B421C0}"/>
              </a:ext>
            </a:extLst>
          </p:cNvPr>
          <p:cNvSpPr txBox="1"/>
          <p:nvPr/>
        </p:nvSpPr>
        <p:spPr>
          <a:xfrm>
            <a:off x="473473" y="6103250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=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AD95-DC55-45D1-B20D-685264F807F4}"/>
              </a:ext>
            </a:extLst>
          </p:cNvPr>
          <p:cNvCxnSpPr>
            <a:cxnSpLocks/>
          </p:cNvCxnSpPr>
          <p:nvPr/>
        </p:nvCxnSpPr>
        <p:spPr>
          <a:xfrm>
            <a:off x="3169326" y="6287916"/>
            <a:ext cx="2299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76AEF-5392-4D38-89DC-04C6FA38D470}"/>
              </a:ext>
            </a:extLst>
          </p:cNvPr>
          <p:cNvSpPr txBox="1"/>
          <p:nvPr/>
        </p:nvSpPr>
        <p:spPr>
          <a:xfrm>
            <a:off x="6283387" y="6103250"/>
            <a:ext cx="4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= Custom measure ‘</a:t>
            </a:r>
            <a:r>
              <a:rPr lang="en-GB" b="1" dirty="0" err="1"/>
              <a:t>DailySpikeInSales</a:t>
            </a:r>
            <a:r>
              <a:rPr lang="en-GB" dirty="0"/>
              <a:t>’ 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766BE-BDAB-4CB6-BC24-2FAA5CA3C4C9}"/>
              </a:ext>
            </a:extLst>
          </p:cNvPr>
          <p:cNvCxnSpPr>
            <a:cxnSpLocks/>
          </p:cNvCxnSpPr>
          <p:nvPr/>
        </p:nvCxnSpPr>
        <p:spPr>
          <a:xfrm flipV="1">
            <a:off x="8673483" y="4190261"/>
            <a:ext cx="0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17</cp:revision>
  <dcterms:created xsi:type="dcterms:W3CDTF">2021-07-24T15:07:11Z</dcterms:created>
  <dcterms:modified xsi:type="dcterms:W3CDTF">2021-07-26T21:28:21Z</dcterms:modified>
</cp:coreProperties>
</file>