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675F7-201C-4A4F-52C7-E3E8FEB3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30"/>
            <a:ext cx="12192000" cy="5624339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B5F38AA-8A83-8028-191B-28BAE1CC8146}"/>
              </a:ext>
            </a:extLst>
          </p:cNvPr>
          <p:cNvSpPr/>
          <p:nvPr/>
        </p:nvSpPr>
        <p:spPr>
          <a:xfrm>
            <a:off x="4924147" y="1243368"/>
            <a:ext cx="3154260" cy="369332"/>
          </a:xfrm>
          <a:prstGeom prst="wedgeRectCallout">
            <a:avLst>
              <a:gd name="adj1" fmla="val 92921"/>
              <a:gd name="adj2" fmla="val 121699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X</a:t>
            </a:r>
            <a:r>
              <a:rPr lang="en-GB" dirty="0"/>
              <a:t> axis only displays 1 year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3633-5ED2-0B73-EC71-16727374E0D8}"/>
              </a:ext>
            </a:extLst>
          </p:cNvPr>
          <p:cNvSpPr txBox="1"/>
          <p:nvPr/>
        </p:nvSpPr>
        <p:spPr>
          <a:xfrm>
            <a:off x="2835479" y="2038525"/>
            <a:ext cx="260058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Every year’s sales is on a separate curve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955C-7A3E-E190-3847-BC62A1F32989}"/>
              </a:ext>
            </a:extLst>
          </p:cNvPr>
          <p:cNvCxnSpPr/>
          <p:nvPr/>
        </p:nvCxnSpPr>
        <p:spPr>
          <a:xfrm flipH="1">
            <a:off x="3087149" y="2751589"/>
            <a:ext cx="427838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EB4A4-5CAD-4EB7-7A52-D25E89E177CE}"/>
              </a:ext>
            </a:extLst>
          </p:cNvPr>
          <p:cNvCxnSpPr/>
          <p:nvPr/>
        </p:nvCxnSpPr>
        <p:spPr>
          <a:xfrm>
            <a:off x="3850547" y="2751589"/>
            <a:ext cx="1333849" cy="141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95FE4-9D6B-5826-4F76-3BDB10551033}"/>
              </a:ext>
            </a:extLst>
          </p:cNvPr>
          <p:cNvCxnSpPr>
            <a:cxnSpLocks/>
          </p:cNvCxnSpPr>
          <p:nvPr/>
        </p:nvCxnSpPr>
        <p:spPr>
          <a:xfrm>
            <a:off x="4517471" y="2684856"/>
            <a:ext cx="2238465" cy="233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51E055-78F5-20BA-DBBA-019BAC631BA0}"/>
              </a:ext>
            </a:extLst>
          </p:cNvPr>
          <p:cNvSpPr/>
          <p:nvPr/>
        </p:nvSpPr>
        <p:spPr>
          <a:xfrm>
            <a:off x="4924147" y="118895"/>
            <a:ext cx="3154260" cy="646331"/>
          </a:xfrm>
          <a:prstGeom prst="wedgeRectCallout">
            <a:avLst>
              <a:gd name="adj1" fmla="val 138932"/>
              <a:gd name="adj2" fmla="val 10368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to select the year(s) that we want to analyse</a:t>
            </a:r>
          </a:p>
        </p:txBody>
      </p:sp>
    </p:spTree>
    <p:extLst>
      <p:ext uri="{BB962C8B-B14F-4D97-AF65-F5344CB8AC3E}">
        <p14:creationId xmlns:p14="http://schemas.microsoft.com/office/powerpoint/2010/main" val="26852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AD0CF-1D7B-C1C2-E0B8-1F839B61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603920"/>
            <a:ext cx="10734675" cy="573405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E31CEE5-18EA-9657-8423-A27F400C52B9}"/>
              </a:ext>
            </a:extLst>
          </p:cNvPr>
          <p:cNvSpPr/>
          <p:nvPr/>
        </p:nvSpPr>
        <p:spPr>
          <a:xfrm>
            <a:off x="8070019" y="3728717"/>
            <a:ext cx="3154260" cy="646331"/>
          </a:xfrm>
          <a:prstGeom prst="wedgeRectCallout">
            <a:avLst>
              <a:gd name="adj1" fmla="val -51760"/>
              <a:gd name="adj2" fmla="val -33988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New </a:t>
            </a:r>
            <a:r>
              <a:rPr lang="en-GB" b="1" dirty="0"/>
              <a:t>Date</a:t>
            </a:r>
            <a:r>
              <a:rPr lang="en-GB" dirty="0"/>
              <a:t> table with 1 year of dates (any leap year will do)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48E288-8FA3-D339-8FBA-950ECA315426}"/>
              </a:ext>
            </a:extLst>
          </p:cNvPr>
          <p:cNvSpPr/>
          <p:nvPr/>
        </p:nvSpPr>
        <p:spPr>
          <a:xfrm>
            <a:off x="1142111" y="5025006"/>
            <a:ext cx="3154260" cy="646331"/>
          </a:xfrm>
          <a:prstGeom prst="wedgeRectCallout">
            <a:avLst>
              <a:gd name="adj1" fmla="val 57017"/>
              <a:gd name="adj2" fmla="val -55144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Relationship using the column </a:t>
            </a:r>
            <a:r>
              <a:rPr lang="en-GB" b="1" dirty="0" err="1">
                <a:solidFill>
                  <a:schemeClr val="tx1"/>
                </a:solidFill>
              </a:rPr>
              <a:t>DayNoOfYear</a:t>
            </a:r>
            <a:r>
              <a:rPr lang="en-GB" dirty="0">
                <a:solidFill>
                  <a:schemeClr val="tx1"/>
                </a:solidFill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5768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64D33-F015-1051-5FEC-AE5988AF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854904"/>
            <a:ext cx="11436991" cy="502704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5108677-D1C6-B16C-820E-FEA04480432E}"/>
              </a:ext>
            </a:extLst>
          </p:cNvPr>
          <p:cNvSpPr/>
          <p:nvPr/>
        </p:nvSpPr>
        <p:spPr>
          <a:xfrm>
            <a:off x="4924147" y="118895"/>
            <a:ext cx="3154260" cy="369332"/>
          </a:xfrm>
          <a:prstGeom prst="wedgeRectCallout">
            <a:avLst>
              <a:gd name="adj1" fmla="val 76166"/>
              <a:gd name="adj2" fmla="val 43141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on </a:t>
            </a:r>
            <a:r>
              <a:rPr lang="en-GB" b="1" dirty="0">
                <a:solidFill>
                  <a:schemeClr val="tx1"/>
                </a:solidFill>
              </a:rPr>
              <a:t>Sales-&gt;Year</a:t>
            </a:r>
            <a:r>
              <a:rPr lang="en-GB" dirty="0">
                <a:solidFill>
                  <a:schemeClr val="tx1"/>
                </a:solidFill>
              </a:rPr>
              <a:t> column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96023D8-89E6-D7B5-C191-2A992CDCB463}"/>
              </a:ext>
            </a:extLst>
          </p:cNvPr>
          <p:cNvSpPr/>
          <p:nvPr/>
        </p:nvSpPr>
        <p:spPr>
          <a:xfrm>
            <a:off x="8398588" y="117568"/>
            <a:ext cx="3154260" cy="923330"/>
          </a:xfrm>
          <a:prstGeom prst="wedgeRectCallout">
            <a:avLst>
              <a:gd name="adj1" fmla="val 7549"/>
              <a:gd name="adj2" fmla="val 26651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X axis: My2012DatesTable&gt;Date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EE4E284-E831-24E1-EAFC-B72303A47644}"/>
              </a:ext>
            </a:extLst>
          </p:cNvPr>
          <p:cNvSpPr/>
          <p:nvPr/>
        </p:nvSpPr>
        <p:spPr>
          <a:xfrm>
            <a:off x="1353233" y="5325294"/>
            <a:ext cx="3154260" cy="369332"/>
          </a:xfrm>
          <a:prstGeom prst="wedgeRectCallout">
            <a:avLst>
              <a:gd name="adj1" fmla="val 222443"/>
              <a:gd name="adj2" fmla="val -54255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Y</a:t>
            </a:r>
            <a:r>
              <a:rPr lang="en-GB" b="1" dirty="0">
                <a:solidFill>
                  <a:schemeClr val="tx1"/>
                </a:solidFill>
              </a:rPr>
              <a:t> axis: Sales&gt;sales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78F0B2-75A7-82EE-5E28-98CF6798D896}"/>
              </a:ext>
            </a:extLst>
          </p:cNvPr>
          <p:cNvSpPr/>
          <p:nvPr/>
        </p:nvSpPr>
        <p:spPr>
          <a:xfrm>
            <a:off x="4644703" y="5343336"/>
            <a:ext cx="3154260" cy="369332"/>
          </a:xfrm>
          <a:prstGeom prst="wedgeRectCallout">
            <a:avLst>
              <a:gd name="adj1" fmla="val 121116"/>
              <a:gd name="adj2" fmla="val -34588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Legend: Sales&gt;year </a:t>
            </a:r>
            <a:r>
              <a:rPr lang="en-GB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814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B1A78-6848-84FC-0746-765DDF92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2" y="721214"/>
            <a:ext cx="11906196" cy="5415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EB64A6-8751-6D3C-D9D8-557D69BFA678}"/>
              </a:ext>
            </a:extLst>
          </p:cNvPr>
          <p:cNvSpPr/>
          <p:nvPr/>
        </p:nvSpPr>
        <p:spPr>
          <a:xfrm>
            <a:off x="9697627" y="2908233"/>
            <a:ext cx="794759" cy="730513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ADBCF-45BD-F3D5-402B-1FEC2C0FE97D}"/>
              </a:ext>
            </a:extLst>
          </p:cNvPr>
          <p:cNvSpPr/>
          <p:nvPr/>
        </p:nvSpPr>
        <p:spPr>
          <a:xfrm>
            <a:off x="9697627" y="5412621"/>
            <a:ext cx="794759" cy="730513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ADFF3-E477-AA05-494B-700870CB3D07}"/>
              </a:ext>
            </a:extLst>
          </p:cNvPr>
          <p:cNvSpPr/>
          <p:nvPr/>
        </p:nvSpPr>
        <p:spPr>
          <a:xfrm>
            <a:off x="11073468" y="4109256"/>
            <a:ext cx="846445" cy="320131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A768E9B-BE5E-88EF-3CE0-CFCDAD86302D}"/>
              </a:ext>
            </a:extLst>
          </p:cNvPr>
          <p:cNvSpPr/>
          <p:nvPr/>
        </p:nvSpPr>
        <p:spPr>
          <a:xfrm rot="18358704">
            <a:off x="9959123" y="5065997"/>
            <a:ext cx="1903224" cy="32669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28C713-0DC4-834D-394D-0284E5F979CE}"/>
              </a:ext>
            </a:extLst>
          </p:cNvPr>
          <p:cNvSpPr/>
          <p:nvPr/>
        </p:nvSpPr>
        <p:spPr>
          <a:xfrm>
            <a:off x="6477509" y="151124"/>
            <a:ext cx="4101008" cy="646331"/>
          </a:xfrm>
          <a:prstGeom prst="wedgeRectCallout">
            <a:avLst>
              <a:gd name="adj1" fmla="val 44418"/>
              <a:gd name="adj2" fmla="val 4430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 the </a:t>
            </a:r>
            <a:r>
              <a:rPr lang="en-GB" b="1" dirty="0">
                <a:solidFill>
                  <a:schemeClr val="tx1"/>
                </a:solidFill>
              </a:rPr>
              <a:t>EARLIEST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LATEST</a:t>
            </a:r>
            <a:r>
              <a:rPr lang="en-GB" dirty="0">
                <a:solidFill>
                  <a:schemeClr val="tx1"/>
                </a:solidFill>
              </a:rPr>
              <a:t> values from the </a:t>
            </a:r>
            <a:r>
              <a:rPr lang="en-GB" b="1" dirty="0">
                <a:solidFill>
                  <a:schemeClr val="tx1"/>
                </a:solidFill>
              </a:rPr>
              <a:t>My2012DatesTable</a:t>
            </a:r>
          </a:p>
        </p:txBody>
      </p:sp>
    </p:spTree>
    <p:extLst>
      <p:ext uri="{BB962C8B-B14F-4D97-AF65-F5344CB8AC3E}">
        <p14:creationId xmlns:p14="http://schemas.microsoft.com/office/powerpoint/2010/main" val="4564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08A898-FC10-7B2F-FA64-90C0FC1E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243"/>
            <a:ext cx="12192000" cy="5163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FFD80F-8E1A-5402-7DAA-D15A4C1F4D49}"/>
              </a:ext>
            </a:extLst>
          </p:cNvPr>
          <p:cNvSpPr/>
          <p:nvPr/>
        </p:nvSpPr>
        <p:spPr>
          <a:xfrm>
            <a:off x="11241247" y="2574071"/>
            <a:ext cx="846445" cy="185907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32D9B2-E686-27A0-BAAB-200D8F5816C5}"/>
              </a:ext>
            </a:extLst>
          </p:cNvPr>
          <p:cNvSpPr/>
          <p:nvPr/>
        </p:nvSpPr>
        <p:spPr>
          <a:xfrm>
            <a:off x="4924147" y="118895"/>
            <a:ext cx="3565512" cy="369332"/>
          </a:xfrm>
          <a:prstGeom prst="wedgeRectCallout">
            <a:avLst>
              <a:gd name="adj1" fmla="val 142890"/>
              <a:gd name="adj2" fmla="val 64038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DAX measure to give mean sales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08461F8-AD17-7094-F6E2-89DA30B63F57}"/>
              </a:ext>
            </a:extLst>
          </p:cNvPr>
          <p:cNvSpPr/>
          <p:nvPr/>
        </p:nvSpPr>
        <p:spPr>
          <a:xfrm>
            <a:off x="1125332" y="118895"/>
            <a:ext cx="3565512" cy="369332"/>
          </a:xfrm>
          <a:prstGeom prst="wedgeRectCallout">
            <a:avLst>
              <a:gd name="adj1" fmla="val 93951"/>
              <a:gd name="adj2" fmla="val 94929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Constant line to indicate mean sales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A7A29A-1FBF-5CE6-7CE8-26B0845F5E93}"/>
              </a:ext>
            </a:extLst>
          </p:cNvPr>
          <p:cNvSpPr/>
          <p:nvPr/>
        </p:nvSpPr>
        <p:spPr>
          <a:xfrm>
            <a:off x="9799739" y="2290243"/>
            <a:ext cx="1240173" cy="303676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53FB755-952E-E130-7BBD-5302304DC079}"/>
              </a:ext>
            </a:extLst>
          </p:cNvPr>
          <p:cNvSpPr/>
          <p:nvPr/>
        </p:nvSpPr>
        <p:spPr>
          <a:xfrm rot="20069097">
            <a:off x="10443864" y="2762733"/>
            <a:ext cx="949941" cy="32669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16</cp:revision>
  <dcterms:created xsi:type="dcterms:W3CDTF">2022-05-10T20:12:42Z</dcterms:created>
  <dcterms:modified xsi:type="dcterms:W3CDTF">2022-06-04T21:35:44Z</dcterms:modified>
</cp:coreProperties>
</file>