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61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9F792C-3346-493F-AA4D-538905E9727E}" v="6" dt="2025-08-03T03:07:08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a Aubad" userId="32317a57359ede49" providerId="LiveId" clId="{7D5F989B-9E09-427F-8EA9-07A10A583019}"/>
    <pc:docChg chg="custSel modSld">
      <pc:chgData name="Susana Aubad" userId="32317a57359ede49" providerId="LiveId" clId="{7D5F989B-9E09-427F-8EA9-07A10A583019}" dt="2025-05-03T22:16:33.575" v="19" actId="1076"/>
      <pc:docMkLst>
        <pc:docMk/>
      </pc:docMkLst>
      <pc:sldChg chg="addSp delSp modSp mod delDesignElem">
        <pc:chgData name="Susana Aubad" userId="32317a57359ede49" providerId="LiveId" clId="{7D5F989B-9E09-427F-8EA9-07A10A583019}" dt="2025-05-03T22:16:06.499" v="14" actId="404"/>
        <pc:sldMkLst>
          <pc:docMk/>
          <pc:sldMk cId="602124712" sldId="256"/>
        </pc:sldMkLst>
      </pc:sldChg>
      <pc:sldChg chg="delSp modSp delDesignElem">
        <pc:chgData name="Susana Aubad" userId="32317a57359ede49" providerId="LiveId" clId="{7D5F989B-9E09-427F-8EA9-07A10A583019}" dt="2025-05-03T22:16:24.924" v="17" actId="1076"/>
        <pc:sldMkLst>
          <pc:docMk/>
          <pc:sldMk cId="567763366" sldId="260"/>
        </pc:sldMkLst>
      </pc:sldChg>
      <pc:sldChg chg="delSp modSp mod delDesignElem">
        <pc:chgData name="Susana Aubad" userId="32317a57359ede49" providerId="LiveId" clId="{7D5F989B-9E09-427F-8EA9-07A10A583019}" dt="2025-05-03T22:15:53.202" v="8" actId="27636"/>
        <pc:sldMkLst>
          <pc:docMk/>
          <pc:sldMk cId="3242652817" sldId="261"/>
        </pc:sldMkLst>
      </pc:sldChg>
      <pc:sldChg chg="delSp modSp delDesignElem">
        <pc:chgData name="Susana Aubad" userId="32317a57359ede49" providerId="LiveId" clId="{7D5F989B-9E09-427F-8EA9-07A10A583019}" dt="2025-05-03T22:16:33.575" v="19" actId="1076"/>
        <pc:sldMkLst>
          <pc:docMk/>
          <pc:sldMk cId="2999137584" sldId="263"/>
        </pc:sldMkLst>
      </pc:sldChg>
      <pc:sldChg chg="delSp delDesignElem">
        <pc:chgData name="Susana Aubad" userId="32317a57359ede49" providerId="LiveId" clId="{7D5F989B-9E09-427F-8EA9-07A10A583019}" dt="2025-05-03T22:15:53.120" v="6"/>
        <pc:sldMkLst>
          <pc:docMk/>
          <pc:sldMk cId="3665384245" sldId="264"/>
        </pc:sldMkLst>
      </pc:sldChg>
    </pc:docChg>
  </pc:docChgLst>
  <pc:docChgLst>
    <pc:chgData name="Susana Aubad" userId="32317a57359ede49" providerId="LiveId" clId="{A29F792C-3346-493F-AA4D-538905E9727E}"/>
    <pc:docChg chg="undo custSel modSld">
      <pc:chgData name="Susana Aubad" userId="32317a57359ede49" providerId="LiveId" clId="{A29F792C-3346-493F-AA4D-538905E9727E}" dt="2025-08-03T03:07:38.872" v="17" actId="26606"/>
      <pc:docMkLst>
        <pc:docMk/>
      </pc:docMkLst>
      <pc:sldChg chg="addSp delSp modSp mod delDesignElem">
        <pc:chgData name="Susana Aubad" userId="32317a57359ede49" providerId="LiveId" clId="{A29F792C-3346-493F-AA4D-538905E9727E}" dt="2025-08-03T03:06:50.067" v="10" actId="14100"/>
        <pc:sldMkLst>
          <pc:docMk/>
          <pc:sldMk cId="602124712" sldId="256"/>
        </pc:sldMkLst>
        <pc:spChg chg="mod">
          <ac:chgData name="Susana Aubad" userId="32317a57359ede49" providerId="LiveId" clId="{A29F792C-3346-493F-AA4D-538905E9727E}" dt="2025-08-03T03:06:50.067" v="10" actId="14100"/>
          <ac:spMkLst>
            <pc:docMk/>
            <pc:sldMk cId="602124712" sldId="256"/>
            <ac:spMk id="2" creationId="{BF1B2807-90B3-411A-9DC6-9122612294A1}"/>
          </ac:spMkLst>
        </pc:spChg>
        <pc:spChg chg="del">
          <ac:chgData name="Susana Aubad" userId="32317a57359ede49" providerId="LiveId" clId="{A29F792C-3346-493F-AA4D-538905E9727E}" dt="2025-08-03T03:06:44.594" v="8" actId="478"/>
          <ac:spMkLst>
            <pc:docMk/>
            <pc:sldMk cId="602124712" sldId="256"/>
            <ac:spMk id="3" creationId="{13BD9D67-3C3C-4815-8A37-F620FE2ED8CD}"/>
          </ac:spMkLst>
        </pc:spChg>
        <pc:spChg chg="add del mod">
          <ac:chgData name="Susana Aubad" userId="32317a57359ede49" providerId="LiveId" clId="{A29F792C-3346-493F-AA4D-538905E9727E}" dt="2025-08-03T03:06:46.177" v="9" actId="478"/>
          <ac:spMkLst>
            <pc:docMk/>
            <pc:sldMk cId="602124712" sldId="256"/>
            <ac:spMk id="5" creationId="{70C4A88C-2EDE-8F2D-E21C-6AD8A9761856}"/>
          </ac:spMkLst>
        </pc:spChg>
        <pc:spChg chg="del">
          <ac:chgData name="Susana Aubad" userId="32317a57359ede49" providerId="LiveId" clId="{A29F792C-3346-493F-AA4D-538905E9727E}" dt="2025-08-03T03:05:55.097" v="1"/>
          <ac:spMkLst>
            <pc:docMk/>
            <pc:sldMk cId="602124712" sldId="256"/>
            <ac:spMk id="8" creationId="{34BFB7C5-23B6-4047-BF5E-F9EEBB437CD0}"/>
          </ac:spMkLst>
        </pc:spChg>
        <pc:spChg chg="del">
          <ac:chgData name="Susana Aubad" userId="32317a57359ede49" providerId="LiveId" clId="{A29F792C-3346-493F-AA4D-538905E9727E}" dt="2025-08-03T03:05:55.097" v="1"/>
          <ac:spMkLst>
            <pc:docMk/>
            <pc:sldMk cId="602124712" sldId="256"/>
            <ac:spMk id="10" creationId="{D37DA931-62D6-4B32-9103-84C0960AEA6D}"/>
          </ac:spMkLst>
        </pc:spChg>
        <pc:spChg chg="del">
          <ac:chgData name="Susana Aubad" userId="32317a57359ede49" providerId="LiveId" clId="{A29F792C-3346-493F-AA4D-538905E9727E}" dt="2025-08-03T03:05:55.097" v="1"/>
          <ac:spMkLst>
            <pc:docMk/>
            <pc:sldMk cId="602124712" sldId="256"/>
            <ac:spMk id="12" creationId="{4695E140-9B6E-43E9-B17E-CDFE3FCA8AFB}"/>
          </ac:spMkLst>
        </pc:spChg>
        <pc:spChg chg="del">
          <ac:chgData name="Susana Aubad" userId="32317a57359ede49" providerId="LiveId" clId="{A29F792C-3346-493F-AA4D-538905E9727E}" dt="2025-08-03T03:05:55.097" v="1"/>
          <ac:spMkLst>
            <pc:docMk/>
            <pc:sldMk cId="602124712" sldId="256"/>
            <ac:spMk id="14" creationId="{FBC3CD9F-A361-4496-A6E0-24338B2A6901}"/>
          </ac:spMkLst>
        </pc:spChg>
      </pc:sldChg>
      <pc:sldChg chg="modSp">
        <pc:chgData name="Susana Aubad" userId="32317a57359ede49" providerId="LiveId" clId="{A29F792C-3346-493F-AA4D-538905E9727E}" dt="2025-08-03T03:07:03.348" v="13" actId="1076"/>
        <pc:sldMkLst>
          <pc:docMk/>
          <pc:sldMk cId="567763366" sldId="260"/>
        </pc:sldMkLst>
        <pc:picChg chg="mod">
          <ac:chgData name="Susana Aubad" userId="32317a57359ede49" providerId="LiveId" clId="{A29F792C-3346-493F-AA4D-538905E9727E}" dt="2025-08-03T03:07:03.348" v="13" actId="1076"/>
          <ac:picMkLst>
            <pc:docMk/>
            <pc:sldMk cId="567763366" sldId="260"/>
            <ac:picMk id="3076" creationId="{2B377B2F-1031-4A63-AEEC-EAC9C6AF0A98}"/>
          </ac:picMkLst>
        </pc:picChg>
      </pc:sldChg>
      <pc:sldChg chg="modSp">
        <pc:chgData name="Susana Aubad" userId="32317a57359ede49" providerId="LiveId" clId="{A29F792C-3346-493F-AA4D-538905E9727E}" dt="2025-08-03T03:07:00.164" v="12" actId="1076"/>
        <pc:sldMkLst>
          <pc:docMk/>
          <pc:sldMk cId="3242652817" sldId="261"/>
        </pc:sldMkLst>
        <pc:picChg chg="mod">
          <ac:chgData name="Susana Aubad" userId="32317a57359ede49" providerId="LiveId" clId="{A29F792C-3346-493F-AA4D-538905E9727E}" dt="2025-08-03T03:07:00.164" v="12" actId="1076"/>
          <ac:picMkLst>
            <pc:docMk/>
            <pc:sldMk cId="3242652817" sldId="261"/>
            <ac:picMk id="4" creationId="{A13D59BE-916D-4C91-B3BA-CD95E141C6F3}"/>
          </ac:picMkLst>
        </pc:picChg>
      </pc:sldChg>
      <pc:sldChg chg="addSp delSp modSp mod setBg">
        <pc:chgData name="Susana Aubad" userId="32317a57359ede49" providerId="LiveId" clId="{A29F792C-3346-493F-AA4D-538905E9727E}" dt="2025-08-03T03:07:38.872" v="17" actId="26606"/>
        <pc:sldMkLst>
          <pc:docMk/>
          <pc:sldMk cId="2999137584" sldId="263"/>
        </pc:sldMkLst>
        <pc:spChg chg="mod ord">
          <ac:chgData name="Susana Aubad" userId="32317a57359ede49" providerId="LiveId" clId="{A29F792C-3346-493F-AA4D-538905E9727E}" dt="2025-08-03T03:07:38.872" v="17" actId="26606"/>
          <ac:spMkLst>
            <pc:docMk/>
            <pc:sldMk cId="2999137584" sldId="263"/>
            <ac:spMk id="2" creationId="{6932F771-AD4E-4DF4-970B-437009585F40}"/>
          </ac:spMkLst>
        </pc:spChg>
        <pc:spChg chg="add del">
          <ac:chgData name="Susana Aubad" userId="32317a57359ede49" providerId="LiveId" clId="{A29F792C-3346-493F-AA4D-538905E9727E}" dt="2025-08-03T03:07:38.872" v="17" actId="26606"/>
          <ac:spMkLst>
            <pc:docMk/>
            <pc:sldMk cId="2999137584" sldId="263"/>
            <ac:spMk id="5129" creationId="{5F9F5EB8-AB42-47FD-8F4A-176C0A4B1B0A}"/>
          </ac:spMkLst>
        </pc:spChg>
        <pc:spChg chg="add del">
          <ac:chgData name="Susana Aubad" userId="32317a57359ede49" providerId="LiveId" clId="{A29F792C-3346-493F-AA4D-538905E9727E}" dt="2025-08-03T03:07:38.872" v="17" actId="26606"/>
          <ac:spMkLst>
            <pc:docMk/>
            <pc:sldMk cId="2999137584" sldId="263"/>
            <ac:spMk id="5131" creationId="{F5D04095-82A0-4203-9728-B32227226818}"/>
          </ac:spMkLst>
        </pc:spChg>
        <pc:spChg chg="add del">
          <ac:chgData name="Susana Aubad" userId="32317a57359ede49" providerId="LiveId" clId="{A29F792C-3346-493F-AA4D-538905E9727E}" dt="2025-08-03T03:07:38.872" v="17" actId="26606"/>
          <ac:spMkLst>
            <pc:docMk/>
            <pc:sldMk cId="2999137584" sldId="263"/>
            <ac:spMk id="5133" creationId="{F6775829-84CA-4765-8BE1-88A69E91D940}"/>
          </ac:spMkLst>
        </pc:spChg>
        <pc:picChg chg="mod">
          <ac:chgData name="Susana Aubad" userId="32317a57359ede49" providerId="LiveId" clId="{A29F792C-3346-493F-AA4D-538905E9727E}" dt="2025-08-03T03:07:38.872" v="17" actId="26606"/>
          <ac:picMkLst>
            <pc:docMk/>
            <pc:sldMk cId="2999137584" sldId="263"/>
            <ac:picMk id="5124" creationId="{9D37A81C-FDE6-4AC9-8D69-F15E12541F07}"/>
          </ac:picMkLst>
        </pc:picChg>
      </pc:sldChg>
      <pc:sldChg chg="addSp modSp mod setBg">
        <pc:chgData name="Susana Aubad" userId="32317a57359ede49" providerId="LiveId" clId="{A29F792C-3346-493F-AA4D-538905E9727E}" dt="2025-08-03T03:07:16.882" v="15" actId="26606"/>
        <pc:sldMkLst>
          <pc:docMk/>
          <pc:sldMk cId="3665384245" sldId="264"/>
        </pc:sldMkLst>
        <pc:spChg chg="add">
          <ac:chgData name="Susana Aubad" userId="32317a57359ede49" providerId="LiveId" clId="{A29F792C-3346-493F-AA4D-538905E9727E}" dt="2025-08-03T03:07:16.882" v="15" actId="26606"/>
          <ac:spMkLst>
            <pc:docMk/>
            <pc:sldMk cId="3665384245" sldId="264"/>
            <ac:spMk id="6153" creationId="{A03445F7-FD8B-494B-8F82-8DFCE98D112D}"/>
          </ac:spMkLst>
        </pc:spChg>
        <pc:spChg chg="add">
          <ac:chgData name="Susana Aubad" userId="32317a57359ede49" providerId="LiveId" clId="{A29F792C-3346-493F-AA4D-538905E9727E}" dt="2025-08-03T03:07:16.882" v="15" actId="26606"/>
          <ac:spMkLst>
            <pc:docMk/>
            <pc:sldMk cId="3665384245" sldId="264"/>
            <ac:spMk id="6155" creationId="{0126A9BA-045C-45E7-AF03-BAE3E00AF1A1}"/>
          </ac:spMkLst>
        </pc:spChg>
        <pc:picChg chg="mod">
          <ac:chgData name="Susana Aubad" userId="32317a57359ede49" providerId="LiveId" clId="{A29F792C-3346-493F-AA4D-538905E9727E}" dt="2025-08-03T03:07:16.882" v="15" actId="26606"/>
          <ac:picMkLst>
            <pc:docMk/>
            <pc:sldMk cId="3665384245" sldId="264"/>
            <ac:picMk id="6148" creationId="{57B5C8CF-96A6-4FEF-94C8-1C34D2D0DC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2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6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03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3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8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2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4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7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0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14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B2807-90B3-411A-9DC6-912261229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62065"/>
            <a:ext cx="12192000" cy="1828800"/>
          </a:xfrm>
        </p:spPr>
        <p:txBody>
          <a:bodyPr anchor="ctr">
            <a:normAutofit/>
          </a:bodyPr>
          <a:lstStyle/>
          <a:p>
            <a:r>
              <a:rPr lang="es-CO" sz="6000" dirty="0"/>
              <a:t>Aprendizaje de máquina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0212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A9DD9-6F07-4A9A-A4D3-FFFE92DA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CO" sz="3400" dirty="0"/>
              <a:t>Inteligencia artificial vs aprendizaje de máquina: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13D59BE-916D-4C91-B3BA-CD95E141C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" b="2"/>
          <a:stretch/>
        </p:blipFill>
        <p:spPr bwMode="auto">
          <a:xfrm>
            <a:off x="1343608" y="2097242"/>
            <a:ext cx="9725790" cy="433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65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60637-F06F-4FEC-96B8-3DABF1CA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Tipos de AI:</a:t>
            </a:r>
          </a:p>
        </p:txBody>
      </p:sp>
      <p:pic>
        <p:nvPicPr>
          <p:cNvPr id="3076" name="Picture 4" descr="AI and related (sub)fields">
            <a:extLst>
              <a:ext uri="{FF2B5EF4-FFF2-40B4-BE49-F238E27FC236}">
                <a16:creationId xmlns:a16="http://schemas.microsoft.com/office/drawing/2014/main" id="{2B377B2F-1031-4A63-AEEC-EAC9C6AF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6731" y="2371312"/>
            <a:ext cx="3698537" cy="387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6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2F771-AD4E-4DF4-970B-43700958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Tipos de ML:</a:t>
            </a:r>
            <a:endParaRPr lang="en-US" dirty="0"/>
          </a:p>
        </p:txBody>
      </p:sp>
      <p:pic>
        <p:nvPicPr>
          <p:cNvPr id="5124" name="Picture 4" descr="The differences between supervised and unsupervised Machine Learning">
            <a:extLst>
              <a:ext uri="{FF2B5EF4-FFF2-40B4-BE49-F238E27FC236}">
                <a16:creationId xmlns:a16="http://schemas.microsoft.com/office/drawing/2014/main" id="{9D37A81C-FDE6-4AC9-8D69-F15E12541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029" y="2174239"/>
            <a:ext cx="10489941" cy="444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3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6152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B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Machine learning methods overview">
            <a:extLst>
              <a:ext uri="{FF2B5EF4-FFF2-40B4-BE49-F238E27FC236}">
                <a16:creationId xmlns:a16="http://schemas.microsoft.com/office/drawing/2014/main" id="{57B5C8CF-96A6-4FEF-94C8-1C34D2D0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1644" y="1412974"/>
            <a:ext cx="10261092" cy="402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8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2025-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26C73"/>
      </a:accent1>
      <a:accent2>
        <a:srgbClr val="FFAC7A"/>
      </a:accent2>
      <a:accent3>
        <a:srgbClr val="FFD37A"/>
      </a:accent3>
      <a:accent4>
        <a:srgbClr val="6CE4B4"/>
      </a:accent4>
      <a:accent5>
        <a:srgbClr val="3FA2F7"/>
      </a:accent5>
      <a:accent6>
        <a:srgbClr val="5B4FBB"/>
      </a:accent6>
      <a:hlink>
        <a:srgbClr val="9F89ED"/>
      </a:hlink>
      <a:folHlink>
        <a:srgbClr val="96607D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B7A6B49F776FF48A5326C022B235D34" ma:contentTypeVersion="7" ma:contentTypeDescription="Crear nuevo documento." ma:contentTypeScope="" ma:versionID="d9526a3e96ae50b5f1311d5b81df43d8">
  <xsd:schema xmlns:xsd="http://www.w3.org/2001/XMLSchema" xmlns:xs="http://www.w3.org/2001/XMLSchema" xmlns:p="http://schemas.microsoft.com/office/2006/metadata/properties" xmlns:ns2="2dce086c-6de3-4394-96d8-a144db4c6b46" xmlns:ns3="ec524c23-9fa7-45de-82ae-f2a4cf908e69" targetNamespace="http://schemas.microsoft.com/office/2006/metadata/properties" ma:root="true" ma:fieldsID="de0fcb615c18ab74b6defb31679c2cc2" ns2:_="" ns3:_="">
    <xsd:import namespace="2dce086c-6de3-4394-96d8-a144db4c6b46"/>
    <xsd:import namespace="ec524c23-9fa7-45de-82ae-f2a4cf908e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e086c-6de3-4394-96d8-a144db4c6b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24c23-9fa7-45de-82ae-f2a4cf908e6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A4B3B2-8C3D-45DF-8D9A-AA4ADF90E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ce086c-6de3-4394-96d8-a144db4c6b46"/>
    <ds:schemaRef ds:uri="ec524c23-9fa7-45de-82ae-f2a4cf908e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056972-2859-4D6C-BDD4-EBA02DC469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66F2E-0557-4565-BFD5-8B14B3FD8A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53</TotalTime>
  <Words>18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Corbel</vt:lpstr>
      <vt:lpstr>Wingdings</vt:lpstr>
      <vt:lpstr>Con bandas</vt:lpstr>
      <vt:lpstr>Aprendizaje de máquina</vt:lpstr>
      <vt:lpstr>Inteligencia artificial vs aprendizaje de máquina:</vt:lpstr>
      <vt:lpstr>Tipos de AI:</vt:lpstr>
      <vt:lpstr>Tipos de ML: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de máquina</dc:title>
  <dc:creator>Santiago Mendez Mejia</dc:creator>
  <cp:lastModifiedBy>Susana Aubad Acebedo</cp:lastModifiedBy>
  <cp:revision>1</cp:revision>
  <dcterms:created xsi:type="dcterms:W3CDTF">2022-03-01T22:05:40Z</dcterms:created>
  <dcterms:modified xsi:type="dcterms:W3CDTF">2025-08-03T03:07:47Z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0x0101000B7A6B49F776FF48A5326C022B235D34</vt:lpwstr>
  </property>
</Properties>
</file>