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700" r:id="rId5"/>
  </p:sldMasterIdLst>
  <p:sldIdLst>
    <p:sldId id="267" r:id="rId6"/>
    <p:sldId id="257" r:id="rId7"/>
    <p:sldId id="262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E39DB-9EFE-4FC4-9E34-82BF39493295}" v="5" dt="2025-08-03T03:10:37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Fernanda Moreno Mosquera" userId="S::luisa.moreno98@eia.edu.co::cbf8b1f6-deec-4571-9155-5aa6d2fda0cc" providerId="AD" clId="Web-{54EC1BFB-02F9-4112-A4CC-6EEE3E02BBF6}"/>
    <pc:docChg chg="modSld">
      <pc:chgData name="Luisa Fernanda Moreno Mosquera" userId="S::luisa.moreno98@eia.edu.co::cbf8b1f6-deec-4571-9155-5aa6d2fda0cc" providerId="AD" clId="Web-{54EC1BFB-02F9-4112-A4CC-6EEE3E02BBF6}" dt="2022-04-20T20:44:31.479" v="0" actId="1076"/>
      <pc:docMkLst>
        <pc:docMk/>
      </pc:docMkLst>
      <pc:sldChg chg="modSp">
        <pc:chgData name="Luisa Fernanda Moreno Mosquera" userId="S::luisa.moreno98@eia.edu.co::cbf8b1f6-deec-4571-9155-5aa6d2fda0cc" providerId="AD" clId="Web-{54EC1BFB-02F9-4112-A4CC-6EEE3E02BBF6}" dt="2022-04-20T20:44:31.479" v="0" actId="1076"/>
        <pc:sldMkLst>
          <pc:docMk/>
          <pc:sldMk cId="1096509123" sldId="263"/>
        </pc:sldMkLst>
      </pc:sldChg>
    </pc:docChg>
  </pc:docChgLst>
  <pc:docChgLst>
    <pc:chgData name="Susana Aubad" userId="32317a57359ede49" providerId="LiveId" clId="{B9294F5F-2206-4877-AF70-8409F27C2C38}"/>
    <pc:docChg chg="custSel modSld">
      <pc:chgData name="Susana Aubad" userId="32317a57359ede49" providerId="LiveId" clId="{B9294F5F-2206-4877-AF70-8409F27C2C38}" dt="2025-05-03T22:18:13.799" v="30" actId="478"/>
      <pc:docMkLst>
        <pc:docMk/>
      </pc:docMkLst>
      <pc:sldChg chg="addSp delSp modSp mod addAnim delDesignElem">
        <pc:chgData name="Susana Aubad" userId="32317a57359ede49" providerId="LiveId" clId="{B9294F5F-2206-4877-AF70-8409F27C2C38}" dt="2025-05-03T22:17:07.157" v="17" actId="404"/>
        <pc:sldMkLst>
          <pc:docMk/>
          <pc:sldMk cId="2865052996" sldId="256"/>
        </pc:sldMkLst>
      </pc:sldChg>
      <pc:sldChg chg="delSp modSp mod delDesignElem">
        <pc:chgData name="Susana Aubad" userId="32317a57359ede49" providerId="LiveId" clId="{B9294F5F-2206-4877-AF70-8409F27C2C38}" dt="2025-05-03T22:17:13.467" v="18" actId="1076"/>
        <pc:sldMkLst>
          <pc:docMk/>
          <pc:sldMk cId="3580846732" sldId="257"/>
        </pc:sldMkLst>
      </pc:sldChg>
      <pc:sldChg chg="modSp">
        <pc:chgData name="Susana Aubad" userId="32317a57359ede49" providerId="LiveId" clId="{B9294F5F-2206-4877-AF70-8409F27C2C38}" dt="2025-05-03T22:16:55.431" v="7"/>
        <pc:sldMkLst>
          <pc:docMk/>
          <pc:sldMk cId="122613235" sldId="258"/>
        </pc:sldMkLst>
      </pc:sldChg>
      <pc:sldChg chg="delSp modSp mod delDesignElem">
        <pc:chgData name="Susana Aubad" userId="32317a57359ede49" providerId="LiveId" clId="{B9294F5F-2206-4877-AF70-8409F27C2C38}" dt="2025-05-03T22:17:38.096" v="25" actId="1076"/>
        <pc:sldMkLst>
          <pc:docMk/>
          <pc:sldMk cId="2310096589" sldId="259"/>
        </pc:sldMkLst>
      </pc:sldChg>
      <pc:sldChg chg="delSp modSp delDesignElem">
        <pc:chgData name="Susana Aubad" userId="32317a57359ede49" providerId="LiveId" clId="{B9294F5F-2206-4877-AF70-8409F27C2C38}" dt="2025-05-03T22:16:55.431" v="7"/>
        <pc:sldMkLst>
          <pc:docMk/>
          <pc:sldMk cId="1852873751" sldId="260"/>
        </pc:sldMkLst>
      </pc:sldChg>
      <pc:sldChg chg="delSp modSp mod delDesignElem">
        <pc:chgData name="Susana Aubad" userId="32317a57359ede49" providerId="LiveId" clId="{B9294F5F-2206-4877-AF70-8409F27C2C38}" dt="2025-05-03T22:17:53.077" v="29" actId="27636"/>
        <pc:sldMkLst>
          <pc:docMk/>
          <pc:sldMk cId="3459525450" sldId="261"/>
        </pc:sldMkLst>
      </pc:sldChg>
      <pc:sldChg chg="delSp modSp mod delDesignElem">
        <pc:chgData name="Susana Aubad" userId="32317a57359ede49" providerId="LiveId" clId="{B9294F5F-2206-4877-AF70-8409F27C2C38}" dt="2025-05-03T22:17:23.571" v="21" actId="1076"/>
        <pc:sldMkLst>
          <pc:docMk/>
          <pc:sldMk cId="3158286686" sldId="262"/>
        </pc:sldMkLst>
      </pc:sldChg>
      <pc:sldChg chg="modSp">
        <pc:chgData name="Susana Aubad" userId="32317a57359ede49" providerId="LiveId" clId="{B9294F5F-2206-4877-AF70-8409F27C2C38}" dt="2025-05-03T22:16:55.431" v="7"/>
        <pc:sldMkLst>
          <pc:docMk/>
          <pc:sldMk cId="1096509123" sldId="263"/>
        </pc:sldMkLst>
      </pc:sldChg>
      <pc:sldChg chg="modSp">
        <pc:chgData name="Susana Aubad" userId="32317a57359ede49" providerId="LiveId" clId="{B9294F5F-2206-4877-AF70-8409F27C2C38}" dt="2025-05-03T22:16:55.431" v="7"/>
        <pc:sldMkLst>
          <pc:docMk/>
          <pc:sldMk cId="1930873003" sldId="264"/>
        </pc:sldMkLst>
      </pc:sldChg>
      <pc:sldChg chg="modSp">
        <pc:chgData name="Susana Aubad" userId="32317a57359ede49" providerId="LiveId" clId="{B9294F5F-2206-4877-AF70-8409F27C2C38}" dt="2025-05-03T22:16:55.431" v="7"/>
        <pc:sldMkLst>
          <pc:docMk/>
          <pc:sldMk cId="3931563900" sldId="265"/>
        </pc:sldMkLst>
      </pc:sldChg>
      <pc:sldChg chg="delSp mod delDesignElem">
        <pc:chgData name="Susana Aubad" userId="32317a57359ede49" providerId="LiveId" clId="{B9294F5F-2206-4877-AF70-8409F27C2C38}" dt="2025-05-03T22:18:13.799" v="30" actId="478"/>
        <pc:sldMkLst>
          <pc:docMk/>
          <pc:sldMk cId="2796924890" sldId="266"/>
        </pc:sldMkLst>
      </pc:sldChg>
    </pc:docChg>
  </pc:docChgLst>
  <pc:docChgLst>
    <pc:chgData name="Susana Aubad" userId="32317a57359ede49" providerId="LiveId" clId="{FC2E39DB-9EFE-4FC4-9E34-82BF39493295}"/>
    <pc:docChg chg="custSel addSld delSld modSld">
      <pc:chgData name="Susana Aubad" userId="32317a57359ede49" providerId="LiveId" clId="{FC2E39DB-9EFE-4FC4-9E34-82BF39493295}" dt="2025-08-03T03:10:41.858" v="25" actId="2696"/>
      <pc:docMkLst>
        <pc:docMk/>
      </pc:docMkLst>
      <pc:sldChg chg="delSp modSp del mod delDesignElem">
        <pc:chgData name="Susana Aubad" userId="32317a57359ede49" providerId="LiveId" clId="{FC2E39DB-9EFE-4FC4-9E34-82BF39493295}" dt="2025-08-03T03:10:41.858" v="25" actId="2696"/>
        <pc:sldMkLst>
          <pc:docMk/>
          <pc:sldMk cId="2865052996" sldId="256"/>
        </pc:sldMkLst>
        <pc:spChg chg="mod">
          <ac:chgData name="Susana Aubad" userId="32317a57359ede49" providerId="LiveId" clId="{FC2E39DB-9EFE-4FC4-9E34-82BF39493295}" dt="2025-08-03T03:08:42.611" v="7" actId="1076"/>
          <ac:spMkLst>
            <pc:docMk/>
            <pc:sldMk cId="2865052996" sldId="256"/>
            <ac:spMk id="2" creationId="{5DC9E1DD-B9A9-4FE6-997A-70D51816604A}"/>
          </ac:spMkLst>
        </pc:spChg>
        <pc:spChg chg="mod">
          <ac:chgData name="Susana Aubad" userId="32317a57359ede49" providerId="LiveId" clId="{FC2E39DB-9EFE-4FC4-9E34-82BF39493295}" dt="2025-08-03T03:10:28.359" v="22" actId="207"/>
          <ac:spMkLst>
            <pc:docMk/>
            <pc:sldMk cId="2865052996" sldId="256"/>
            <ac:spMk id="3" creationId="{9800B77A-CBD5-4C99-A10A-CF61256E5E8D}"/>
          </ac:spMkLst>
        </pc:spChg>
        <pc:spChg chg="del">
          <ac:chgData name="Susana Aubad" userId="32317a57359ede49" providerId="LiveId" clId="{FC2E39DB-9EFE-4FC4-9E34-82BF39493295}" dt="2025-08-03T03:08:11.285" v="1"/>
          <ac:spMkLst>
            <pc:docMk/>
            <pc:sldMk cId="2865052996" sldId="256"/>
            <ac:spMk id="8" creationId="{34BFB7C5-23B6-4047-BF5E-F9EEBB437CD0}"/>
          </ac:spMkLst>
        </pc:spChg>
        <pc:spChg chg="del">
          <ac:chgData name="Susana Aubad" userId="32317a57359ede49" providerId="LiveId" clId="{FC2E39DB-9EFE-4FC4-9E34-82BF39493295}" dt="2025-08-03T03:08:11.285" v="1"/>
          <ac:spMkLst>
            <pc:docMk/>
            <pc:sldMk cId="2865052996" sldId="256"/>
            <ac:spMk id="10" creationId="{D37DA931-62D6-4B32-9103-84C0960AEA6D}"/>
          </ac:spMkLst>
        </pc:spChg>
        <pc:spChg chg="del">
          <ac:chgData name="Susana Aubad" userId="32317a57359ede49" providerId="LiveId" clId="{FC2E39DB-9EFE-4FC4-9E34-82BF39493295}" dt="2025-08-03T03:08:11.285" v="1"/>
          <ac:spMkLst>
            <pc:docMk/>
            <pc:sldMk cId="2865052996" sldId="256"/>
            <ac:spMk id="12" creationId="{4695E140-9B6E-43E9-B17E-CDFE3FCA8AFB}"/>
          </ac:spMkLst>
        </pc:spChg>
        <pc:spChg chg="del">
          <ac:chgData name="Susana Aubad" userId="32317a57359ede49" providerId="LiveId" clId="{FC2E39DB-9EFE-4FC4-9E34-82BF39493295}" dt="2025-08-03T03:08:11.285" v="1"/>
          <ac:spMkLst>
            <pc:docMk/>
            <pc:sldMk cId="2865052996" sldId="256"/>
            <ac:spMk id="14" creationId="{FBC3CD9F-A361-4496-A6E0-24338B2A6901}"/>
          </ac:spMkLst>
        </pc:spChg>
      </pc:sldChg>
      <pc:sldChg chg="modSp mod">
        <pc:chgData name="Susana Aubad" userId="32317a57359ede49" providerId="LiveId" clId="{FC2E39DB-9EFE-4FC4-9E34-82BF39493295}" dt="2025-08-03T03:08:55.182" v="11" actId="1076"/>
        <pc:sldMkLst>
          <pc:docMk/>
          <pc:sldMk cId="3580846732" sldId="257"/>
        </pc:sldMkLst>
        <pc:spChg chg="mod">
          <ac:chgData name="Susana Aubad" userId="32317a57359ede49" providerId="LiveId" clId="{FC2E39DB-9EFE-4FC4-9E34-82BF39493295}" dt="2025-08-03T03:08:55.182" v="11" actId="1076"/>
          <ac:spMkLst>
            <pc:docMk/>
            <pc:sldMk cId="3580846732" sldId="257"/>
            <ac:spMk id="8" creationId="{DAB4537E-9254-4FA4-B8A5-70963D53DFD4}"/>
          </ac:spMkLst>
        </pc:spChg>
      </pc:sldChg>
      <pc:sldChg chg="modSp">
        <pc:chgData name="Susana Aubad" userId="32317a57359ede49" providerId="LiveId" clId="{FC2E39DB-9EFE-4FC4-9E34-82BF39493295}" dt="2025-08-03T03:08:11.285" v="1"/>
        <pc:sldMkLst>
          <pc:docMk/>
          <pc:sldMk cId="122613235" sldId="258"/>
        </pc:sldMkLst>
        <pc:spChg chg="mod">
          <ac:chgData name="Susana Aubad" userId="32317a57359ede49" providerId="LiveId" clId="{FC2E39DB-9EFE-4FC4-9E34-82BF39493295}" dt="2025-08-03T03:08:11.285" v="1"/>
          <ac:spMkLst>
            <pc:docMk/>
            <pc:sldMk cId="122613235" sldId="258"/>
            <ac:spMk id="4" creationId="{FD34FA9F-8652-4944-8C30-1840E6E542AC}"/>
          </ac:spMkLst>
        </pc:spChg>
        <pc:picChg chg="mod">
          <ac:chgData name="Susana Aubad" userId="32317a57359ede49" providerId="LiveId" clId="{FC2E39DB-9EFE-4FC4-9E34-82BF39493295}" dt="2025-08-03T03:08:11.285" v="1"/>
          <ac:picMkLst>
            <pc:docMk/>
            <pc:sldMk cId="122613235" sldId="258"/>
            <ac:picMk id="1026" creationId="{35481CFB-9E6C-41EC-8A78-6045E154EA80}"/>
          </ac:picMkLst>
        </pc:picChg>
      </pc:sldChg>
      <pc:sldChg chg="modSp mod setBg">
        <pc:chgData name="Susana Aubad" userId="32317a57359ede49" providerId="LiveId" clId="{FC2E39DB-9EFE-4FC4-9E34-82BF39493295}" dt="2025-08-03T03:09:37.040" v="14" actId="26606"/>
        <pc:sldMkLst>
          <pc:docMk/>
          <pc:sldMk cId="2310096589" sldId="259"/>
        </pc:sldMkLst>
        <pc:spChg chg="mod">
          <ac:chgData name="Susana Aubad" userId="32317a57359ede49" providerId="LiveId" clId="{FC2E39DB-9EFE-4FC4-9E34-82BF39493295}" dt="2025-08-03T03:09:37.040" v="14" actId="26606"/>
          <ac:spMkLst>
            <pc:docMk/>
            <pc:sldMk cId="2310096589" sldId="259"/>
            <ac:spMk id="2" creationId="{D82F7E36-7FCF-413A-9025-2A00172B44AF}"/>
          </ac:spMkLst>
        </pc:spChg>
        <pc:graphicFrameChg chg="mod modGraphic">
          <ac:chgData name="Susana Aubad" userId="32317a57359ede49" providerId="LiveId" clId="{FC2E39DB-9EFE-4FC4-9E34-82BF39493295}" dt="2025-08-03T03:09:37.040" v="14" actId="26606"/>
          <ac:graphicFrameMkLst>
            <pc:docMk/>
            <pc:sldMk cId="2310096589" sldId="259"/>
            <ac:graphicFrameMk id="5" creationId="{CFA5CE84-58C3-41AB-8AB5-3F2B75306127}"/>
          </ac:graphicFrameMkLst>
        </pc:graphicFrameChg>
      </pc:sldChg>
      <pc:sldChg chg="modSp mod setBg">
        <pc:chgData name="Susana Aubad" userId="32317a57359ede49" providerId="LiveId" clId="{FC2E39DB-9EFE-4FC4-9E34-82BF39493295}" dt="2025-08-03T03:09:40.675" v="15" actId="26606"/>
        <pc:sldMkLst>
          <pc:docMk/>
          <pc:sldMk cId="1852873751" sldId="260"/>
        </pc:sldMkLst>
        <pc:spChg chg="mod">
          <ac:chgData name="Susana Aubad" userId="32317a57359ede49" providerId="LiveId" clId="{FC2E39DB-9EFE-4FC4-9E34-82BF39493295}" dt="2025-08-03T03:09:40.675" v="15" actId="26606"/>
          <ac:spMkLst>
            <pc:docMk/>
            <pc:sldMk cId="1852873751" sldId="260"/>
            <ac:spMk id="2" creationId="{97F0D1B9-4C2B-476E-A60E-634F0A89ADF8}"/>
          </ac:spMkLst>
        </pc:spChg>
        <pc:graphicFrameChg chg="mod modGraphic">
          <ac:chgData name="Susana Aubad" userId="32317a57359ede49" providerId="LiveId" clId="{FC2E39DB-9EFE-4FC4-9E34-82BF39493295}" dt="2025-08-03T03:09:40.675" v="15" actId="26606"/>
          <ac:graphicFrameMkLst>
            <pc:docMk/>
            <pc:sldMk cId="1852873751" sldId="260"/>
            <ac:graphicFrameMk id="13" creationId="{28D4DFE0-F8EE-47B3-BCDE-C2AACE0D080F}"/>
          </ac:graphicFrameMkLst>
        </pc:graphicFrameChg>
      </pc:sldChg>
      <pc:sldChg chg="addSp delSp modSp mod setBg">
        <pc:chgData name="Susana Aubad" userId="32317a57359ede49" providerId="LiveId" clId="{FC2E39DB-9EFE-4FC4-9E34-82BF39493295}" dt="2025-08-03T03:09:44.087" v="16" actId="26606"/>
        <pc:sldMkLst>
          <pc:docMk/>
          <pc:sldMk cId="3459525450" sldId="261"/>
        </pc:sldMkLst>
        <pc:spChg chg="mod">
          <ac:chgData name="Susana Aubad" userId="32317a57359ede49" providerId="LiveId" clId="{FC2E39DB-9EFE-4FC4-9E34-82BF39493295}" dt="2025-08-03T03:09:44.087" v="16" actId="26606"/>
          <ac:spMkLst>
            <pc:docMk/>
            <pc:sldMk cId="3459525450" sldId="261"/>
            <ac:spMk id="2" creationId="{FDDBB740-B67D-4324-89B6-ADC93C648B33}"/>
          </ac:spMkLst>
        </pc:spChg>
        <pc:spChg chg="del">
          <ac:chgData name="Susana Aubad" userId="32317a57359ede49" providerId="LiveId" clId="{FC2E39DB-9EFE-4FC4-9E34-82BF39493295}" dt="2025-08-03T03:09:44.087" v="16" actId="26606"/>
          <ac:spMkLst>
            <pc:docMk/>
            <pc:sldMk cId="3459525450" sldId="261"/>
            <ac:spMk id="3" creationId="{9DE24ACF-080F-42C3-9270-4962A15408CD}"/>
          </ac:spMkLst>
        </pc:spChg>
        <pc:graphicFrameChg chg="add">
          <ac:chgData name="Susana Aubad" userId="32317a57359ede49" providerId="LiveId" clId="{FC2E39DB-9EFE-4FC4-9E34-82BF39493295}" dt="2025-08-03T03:09:44.087" v="16" actId="26606"/>
          <ac:graphicFrameMkLst>
            <pc:docMk/>
            <pc:sldMk cId="3459525450" sldId="261"/>
            <ac:graphicFrameMk id="5" creationId="{824F8A51-FAAB-D879-9AA7-2ED5B2AE70E7}"/>
          </ac:graphicFrameMkLst>
        </pc:graphicFrameChg>
      </pc:sldChg>
      <pc:sldChg chg="modSp mod">
        <pc:chgData name="Susana Aubad" userId="32317a57359ede49" providerId="LiveId" clId="{FC2E39DB-9EFE-4FC4-9E34-82BF39493295}" dt="2025-08-03T03:09:08.578" v="13" actId="1076"/>
        <pc:sldMkLst>
          <pc:docMk/>
          <pc:sldMk cId="3158286686" sldId="262"/>
        </pc:sldMkLst>
        <pc:spChg chg="mod">
          <ac:chgData name="Susana Aubad" userId="32317a57359ede49" providerId="LiveId" clId="{FC2E39DB-9EFE-4FC4-9E34-82BF39493295}" dt="2025-08-03T03:09:08.578" v="13" actId="1076"/>
          <ac:spMkLst>
            <pc:docMk/>
            <pc:sldMk cId="3158286686" sldId="262"/>
            <ac:spMk id="2" creationId="{875171F6-E3E6-476D-977B-B38E8647E712}"/>
          </ac:spMkLst>
        </pc:spChg>
        <pc:spChg chg="mod">
          <ac:chgData name="Susana Aubad" userId="32317a57359ede49" providerId="LiveId" clId="{FC2E39DB-9EFE-4FC4-9E34-82BF39493295}" dt="2025-08-03T03:09:06.015" v="12" actId="1076"/>
          <ac:spMkLst>
            <pc:docMk/>
            <pc:sldMk cId="3158286686" sldId="262"/>
            <ac:spMk id="3" creationId="{B3A5DF27-7C9F-42E2-B8F8-FA541D394D5A}"/>
          </ac:spMkLst>
        </pc:spChg>
      </pc:sldChg>
      <pc:sldChg chg="modSp">
        <pc:chgData name="Susana Aubad" userId="32317a57359ede49" providerId="LiveId" clId="{FC2E39DB-9EFE-4FC4-9E34-82BF39493295}" dt="2025-08-03T03:08:11.285" v="1"/>
        <pc:sldMkLst>
          <pc:docMk/>
          <pc:sldMk cId="1096509123" sldId="263"/>
        </pc:sldMkLst>
        <pc:spChg chg="mod">
          <ac:chgData name="Susana Aubad" userId="32317a57359ede49" providerId="LiveId" clId="{FC2E39DB-9EFE-4FC4-9E34-82BF39493295}" dt="2025-08-03T03:08:11.285" v="1"/>
          <ac:spMkLst>
            <pc:docMk/>
            <pc:sldMk cId="1096509123" sldId="263"/>
            <ac:spMk id="2" creationId="{68ACFBFE-CCCD-41C9-85ED-703F49921B87}"/>
          </ac:spMkLst>
        </pc:spChg>
      </pc:sldChg>
      <pc:sldChg chg="modSp mod setBg">
        <pc:chgData name="Susana Aubad" userId="32317a57359ede49" providerId="LiveId" clId="{FC2E39DB-9EFE-4FC4-9E34-82BF39493295}" dt="2025-08-03T03:09:50.744" v="17" actId="26606"/>
        <pc:sldMkLst>
          <pc:docMk/>
          <pc:sldMk cId="1930873003" sldId="264"/>
        </pc:sldMkLst>
        <pc:spChg chg="mod">
          <ac:chgData name="Susana Aubad" userId="32317a57359ede49" providerId="LiveId" clId="{FC2E39DB-9EFE-4FC4-9E34-82BF39493295}" dt="2025-08-03T03:09:50.744" v="17" actId="26606"/>
          <ac:spMkLst>
            <pc:docMk/>
            <pc:sldMk cId="1930873003" sldId="264"/>
            <ac:spMk id="2" creationId="{E737F845-E48B-45DF-B49D-E648B90C6A04}"/>
          </ac:spMkLst>
        </pc:spChg>
        <pc:graphicFrameChg chg="mod modGraphic">
          <ac:chgData name="Susana Aubad" userId="32317a57359ede49" providerId="LiveId" clId="{FC2E39DB-9EFE-4FC4-9E34-82BF39493295}" dt="2025-08-03T03:09:50.744" v="17" actId="26606"/>
          <ac:graphicFrameMkLst>
            <pc:docMk/>
            <pc:sldMk cId="1930873003" sldId="264"/>
            <ac:graphicFrameMk id="5" creationId="{048B0F77-7002-4195-9A68-E376C603F259}"/>
          </ac:graphicFrameMkLst>
        </pc:graphicFrameChg>
      </pc:sldChg>
      <pc:sldChg chg="addSp modSp mod setBg">
        <pc:chgData name="Susana Aubad" userId="32317a57359ede49" providerId="LiveId" clId="{FC2E39DB-9EFE-4FC4-9E34-82BF39493295}" dt="2025-08-03T03:09:56.818" v="18" actId="26606"/>
        <pc:sldMkLst>
          <pc:docMk/>
          <pc:sldMk cId="3931563900" sldId="265"/>
        </pc:sldMkLst>
        <pc:spChg chg="mod">
          <ac:chgData name="Susana Aubad" userId="32317a57359ede49" providerId="LiveId" clId="{FC2E39DB-9EFE-4FC4-9E34-82BF39493295}" dt="2025-08-03T03:08:11.285" v="1"/>
          <ac:spMkLst>
            <pc:docMk/>
            <pc:sldMk cId="3931563900" sldId="265"/>
            <ac:spMk id="2" creationId="{6826D833-BFBA-44D9-B419-07CC6BF6F260}"/>
          </ac:spMkLst>
        </pc:spChg>
        <pc:spChg chg="add">
          <ac:chgData name="Susana Aubad" userId="32317a57359ede49" providerId="LiveId" clId="{FC2E39DB-9EFE-4FC4-9E34-82BF39493295}" dt="2025-08-03T03:09:56.818" v="18" actId="26606"/>
          <ac:spMkLst>
            <pc:docMk/>
            <pc:sldMk cId="3931563900" sldId="265"/>
            <ac:spMk id="9" creationId="{E6E37985-09B8-4F09-93C7-44CB3EDE52A4}"/>
          </ac:spMkLst>
        </pc:spChg>
      </pc:sldChg>
      <pc:sldChg chg="addSp modSp mod setBg">
        <pc:chgData name="Susana Aubad" userId="32317a57359ede49" providerId="LiveId" clId="{FC2E39DB-9EFE-4FC4-9E34-82BF39493295}" dt="2025-08-03T03:10:07.147" v="19" actId="26606"/>
        <pc:sldMkLst>
          <pc:docMk/>
          <pc:sldMk cId="2796924890" sldId="266"/>
        </pc:sldMkLst>
        <pc:spChg chg="mod">
          <ac:chgData name="Susana Aubad" userId="32317a57359ede49" providerId="LiveId" clId="{FC2E39DB-9EFE-4FC4-9E34-82BF39493295}" dt="2025-08-03T03:10:07.147" v="19" actId="26606"/>
          <ac:spMkLst>
            <pc:docMk/>
            <pc:sldMk cId="2796924890" sldId="266"/>
            <ac:spMk id="4" creationId="{0138F136-3592-4342-BCC2-773DD9BF9B09}"/>
          </ac:spMkLst>
        </pc:spChg>
        <pc:spChg chg="add">
          <ac:chgData name="Susana Aubad" userId="32317a57359ede49" providerId="LiveId" clId="{FC2E39DB-9EFE-4FC4-9E34-82BF39493295}" dt="2025-08-03T03:10:07.147" v="19" actId="26606"/>
          <ac:spMkLst>
            <pc:docMk/>
            <pc:sldMk cId="2796924890" sldId="266"/>
            <ac:spMk id="9" creationId="{1A6D86F0-98E0-4468-9315-41BF7B0F2E68}"/>
          </ac:spMkLst>
        </pc:spChg>
        <pc:spChg chg="add">
          <ac:chgData name="Susana Aubad" userId="32317a57359ede49" providerId="LiveId" clId="{FC2E39DB-9EFE-4FC4-9E34-82BF39493295}" dt="2025-08-03T03:10:07.147" v="19" actId="26606"/>
          <ac:spMkLst>
            <pc:docMk/>
            <pc:sldMk cId="2796924890" sldId="266"/>
            <ac:spMk id="11" creationId="{CE957058-57AD-46A9-BAE9-7145CB3504F9}"/>
          </ac:spMkLst>
        </pc:spChg>
      </pc:sldChg>
      <pc:sldChg chg="delSp modSp new mod">
        <pc:chgData name="Susana Aubad" userId="32317a57359ede49" providerId="LiveId" clId="{FC2E39DB-9EFE-4FC4-9E34-82BF39493295}" dt="2025-08-03T03:10:38.924" v="24" actId="478"/>
        <pc:sldMkLst>
          <pc:docMk/>
          <pc:sldMk cId="1023928782" sldId="267"/>
        </pc:sldMkLst>
        <pc:spChg chg="mod">
          <ac:chgData name="Susana Aubad" userId="32317a57359ede49" providerId="LiveId" clId="{FC2E39DB-9EFE-4FC4-9E34-82BF39493295}" dt="2025-08-03T03:10:37.179" v="23"/>
          <ac:spMkLst>
            <pc:docMk/>
            <pc:sldMk cId="1023928782" sldId="267"/>
            <ac:spMk id="2" creationId="{A4EBDDA9-EF98-2D24-6C97-197558B7A5B0}"/>
          </ac:spMkLst>
        </pc:spChg>
        <pc:spChg chg="del">
          <ac:chgData name="Susana Aubad" userId="32317a57359ede49" providerId="LiveId" clId="{FC2E39DB-9EFE-4FC4-9E34-82BF39493295}" dt="2025-08-03T03:10:38.924" v="24" actId="478"/>
          <ac:spMkLst>
            <pc:docMk/>
            <pc:sldMk cId="1023928782" sldId="267"/>
            <ac:spMk id="3" creationId="{9ECB4DA7-C5A9-2522-2C76-3034E3C3E7F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8DDEE-8DA1-447A-A530-1A88BD511B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04FF54-0861-44DF-8FEB-1DAA91BFF0E6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Preparación/preprocesamiento de datos.</a:t>
          </a:r>
          <a:endParaRPr lang="en-US"/>
        </a:p>
      </dgm:t>
    </dgm:pt>
    <dgm:pt modelId="{8EB75325-EAAC-45B1-993D-34D3CECCE786}" type="parTrans" cxnId="{8ECD938C-370E-4C9C-9409-E13699F72F06}">
      <dgm:prSet/>
      <dgm:spPr/>
      <dgm:t>
        <a:bodyPr/>
        <a:lstStyle/>
        <a:p>
          <a:endParaRPr lang="en-US"/>
        </a:p>
      </dgm:t>
    </dgm:pt>
    <dgm:pt modelId="{E954F2D5-2FD9-4EBF-854B-B8F076DB5F85}" type="sibTrans" cxnId="{8ECD938C-370E-4C9C-9409-E13699F72F06}">
      <dgm:prSet/>
      <dgm:spPr/>
      <dgm:t>
        <a:bodyPr/>
        <a:lstStyle/>
        <a:p>
          <a:endParaRPr lang="en-US"/>
        </a:p>
      </dgm:t>
    </dgm:pt>
    <dgm:pt modelId="{BE7C5A5C-7187-44EB-A9C3-9E58849179C5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Entrenar modelo.</a:t>
          </a:r>
          <a:endParaRPr lang="en-US"/>
        </a:p>
      </dgm:t>
    </dgm:pt>
    <dgm:pt modelId="{2850FF98-3540-4D5B-95B5-0309A15D556A}" type="parTrans" cxnId="{FE70A0A9-EBFA-4052-BF67-F8049BCEA71D}">
      <dgm:prSet/>
      <dgm:spPr/>
      <dgm:t>
        <a:bodyPr/>
        <a:lstStyle/>
        <a:p>
          <a:endParaRPr lang="en-US"/>
        </a:p>
      </dgm:t>
    </dgm:pt>
    <dgm:pt modelId="{165D5540-2E39-4351-9F1B-75966C640C44}" type="sibTrans" cxnId="{FE70A0A9-EBFA-4052-BF67-F8049BCEA71D}">
      <dgm:prSet/>
      <dgm:spPr/>
      <dgm:t>
        <a:bodyPr/>
        <a:lstStyle/>
        <a:p>
          <a:endParaRPr lang="en-US"/>
        </a:p>
      </dgm:t>
    </dgm:pt>
    <dgm:pt modelId="{9F422707-E9D0-4E36-B255-925F626AF1AB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Evaluar modelo.</a:t>
          </a:r>
          <a:endParaRPr lang="en-US"/>
        </a:p>
      </dgm:t>
    </dgm:pt>
    <dgm:pt modelId="{787DCEEE-2FE8-498A-952E-BED59C41E243}" type="parTrans" cxnId="{0B543016-055A-4A89-913C-045EB1E19895}">
      <dgm:prSet/>
      <dgm:spPr/>
      <dgm:t>
        <a:bodyPr/>
        <a:lstStyle/>
        <a:p>
          <a:endParaRPr lang="en-US"/>
        </a:p>
      </dgm:t>
    </dgm:pt>
    <dgm:pt modelId="{3C873AC8-FFA6-441D-9B99-F11F3BEF50DF}" type="sibTrans" cxnId="{0B543016-055A-4A89-913C-045EB1E19895}">
      <dgm:prSet/>
      <dgm:spPr/>
      <dgm:t>
        <a:bodyPr/>
        <a:lstStyle/>
        <a:p>
          <a:endParaRPr lang="en-US"/>
        </a:p>
      </dgm:t>
    </dgm:pt>
    <dgm:pt modelId="{40346104-2EF6-499D-B356-BB6F4349F9BE}" type="pres">
      <dgm:prSet presAssocID="{8FB8DDEE-8DA1-447A-A530-1A88BD511B8E}" presName="root" presStyleCnt="0">
        <dgm:presLayoutVars>
          <dgm:dir/>
          <dgm:resizeHandles val="exact"/>
        </dgm:presLayoutVars>
      </dgm:prSet>
      <dgm:spPr/>
    </dgm:pt>
    <dgm:pt modelId="{6CF8CCEB-0750-45EE-AD7B-3C9DF54BB0A9}" type="pres">
      <dgm:prSet presAssocID="{AA04FF54-0861-44DF-8FEB-1DAA91BFF0E6}" presName="compNode" presStyleCnt="0"/>
      <dgm:spPr/>
    </dgm:pt>
    <dgm:pt modelId="{C83776B0-C219-48B7-8641-5C0CE990B96A}" type="pres">
      <dgm:prSet presAssocID="{AA04FF54-0861-44DF-8FEB-1DAA91BFF0E6}" presName="bgRect" presStyleLbl="bgShp" presStyleIdx="0" presStyleCnt="3"/>
      <dgm:spPr/>
    </dgm:pt>
    <dgm:pt modelId="{9D0280AF-0B6F-4F2F-8D1A-241FEF5DD391}" type="pres">
      <dgm:prSet presAssocID="{AA04FF54-0861-44DF-8FEB-1DAA91BFF0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CA3117D1-7DDF-4A67-8643-C5C44D673A11}" type="pres">
      <dgm:prSet presAssocID="{AA04FF54-0861-44DF-8FEB-1DAA91BFF0E6}" presName="spaceRect" presStyleCnt="0"/>
      <dgm:spPr/>
    </dgm:pt>
    <dgm:pt modelId="{F05B5F13-BA51-4B4E-97CB-31D8EF362D96}" type="pres">
      <dgm:prSet presAssocID="{AA04FF54-0861-44DF-8FEB-1DAA91BFF0E6}" presName="parTx" presStyleLbl="revTx" presStyleIdx="0" presStyleCnt="3">
        <dgm:presLayoutVars>
          <dgm:chMax val="0"/>
          <dgm:chPref val="0"/>
        </dgm:presLayoutVars>
      </dgm:prSet>
      <dgm:spPr/>
    </dgm:pt>
    <dgm:pt modelId="{D83059F2-F9D0-4492-8FF7-5F4001EC4D04}" type="pres">
      <dgm:prSet presAssocID="{E954F2D5-2FD9-4EBF-854B-B8F076DB5F85}" presName="sibTrans" presStyleCnt="0"/>
      <dgm:spPr/>
    </dgm:pt>
    <dgm:pt modelId="{D23D178D-C7DA-42D8-90B2-6DB73656181D}" type="pres">
      <dgm:prSet presAssocID="{BE7C5A5C-7187-44EB-A9C3-9E58849179C5}" presName="compNode" presStyleCnt="0"/>
      <dgm:spPr/>
    </dgm:pt>
    <dgm:pt modelId="{8B6008AD-9086-46F5-A8EB-AC43B0A8F8E6}" type="pres">
      <dgm:prSet presAssocID="{BE7C5A5C-7187-44EB-A9C3-9E58849179C5}" presName="bgRect" presStyleLbl="bgShp" presStyleIdx="1" presStyleCnt="3"/>
      <dgm:spPr/>
    </dgm:pt>
    <dgm:pt modelId="{0D2F4FE5-D8D2-4345-AF77-D41E248EA14C}" type="pres">
      <dgm:prSet presAssocID="{BE7C5A5C-7187-44EB-A9C3-9E58849179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ligencia artificial con relleno sólido"/>
        </a:ext>
      </dgm:extLst>
    </dgm:pt>
    <dgm:pt modelId="{20A90916-4E2A-450C-97C6-78907D53D0EB}" type="pres">
      <dgm:prSet presAssocID="{BE7C5A5C-7187-44EB-A9C3-9E58849179C5}" presName="spaceRect" presStyleCnt="0"/>
      <dgm:spPr/>
    </dgm:pt>
    <dgm:pt modelId="{7E97B304-B6AE-43EF-BE5C-09DD181DF48E}" type="pres">
      <dgm:prSet presAssocID="{BE7C5A5C-7187-44EB-A9C3-9E58849179C5}" presName="parTx" presStyleLbl="revTx" presStyleIdx="1" presStyleCnt="3">
        <dgm:presLayoutVars>
          <dgm:chMax val="0"/>
          <dgm:chPref val="0"/>
        </dgm:presLayoutVars>
      </dgm:prSet>
      <dgm:spPr/>
    </dgm:pt>
    <dgm:pt modelId="{9FB2B2E5-51A4-44DF-B5D0-A0B39D73AC54}" type="pres">
      <dgm:prSet presAssocID="{165D5540-2E39-4351-9F1B-75966C640C44}" presName="sibTrans" presStyleCnt="0"/>
      <dgm:spPr/>
    </dgm:pt>
    <dgm:pt modelId="{0B0D952F-4D34-4E33-A979-7FDC0B3AC89E}" type="pres">
      <dgm:prSet presAssocID="{9F422707-E9D0-4E36-B255-925F626AF1AB}" presName="compNode" presStyleCnt="0"/>
      <dgm:spPr/>
    </dgm:pt>
    <dgm:pt modelId="{C69524F4-AB3A-493F-969E-CCFE7A2AF2DC}" type="pres">
      <dgm:prSet presAssocID="{9F422707-E9D0-4E36-B255-925F626AF1AB}" presName="bgRect" presStyleLbl="bgShp" presStyleIdx="2" presStyleCnt="3"/>
      <dgm:spPr/>
    </dgm:pt>
    <dgm:pt modelId="{1FF3E490-2CA7-4172-BBD6-24F6F055A2B1}" type="pres">
      <dgm:prSet presAssocID="{9F422707-E9D0-4E36-B255-925F626AF1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5DAC93-5F89-411B-82E3-6D2D9DF83185}" type="pres">
      <dgm:prSet presAssocID="{9F422707-E9D0-4E36-B255-925F626AF1AB}" presName="spaceRect" presStyleCnt="0"/>
      <dgm:spPr/>
    </dgm:pt>
    <dgm:pt modelId="{9F2F46E0-0250-4249-960B-E2EC28259705}" type="pres">
      <dgm:prSet presAssocID="{9F422707-E9D0-4E36-B255-925F626AF1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543016-055A-4A89-913C-045EB1E19895}" srcId="{8FB8DDEE-8DA1-447A-A530-1A88BD511B8E}" destId="{9F422707-E9D0-4E36-B255-925F626AF1AB}" srcOrd="2" destOrd="0" parTransId="{787DCEEE-2FE8-498A-952E-BED59C41E243}" sibTransId="{3C873AC8-FFA6-441D-9B99-F11F3BEF50DF}"/>
    <dgm:cxn modelId="{A74D6E34-182D-4CF6-B4BA-4BCCEE52C28C}" type="presOf" srcId="{AA04FF54-0861-44DF-8FEB-1DAA91BFF0E6}" destId="{F05B5F13-BA51-4B4E-97CB-31D8EF362D96}" srcOrd="0" destOrd="0" presId="urn:microsoft.com/office/officeart/2018/2/layout/IconVerticalSolidList"/>
    <dgm:cxn modelId="{6926D34D-BB39-4D40-8FE9-1D562F4ABA9C}" type="presOf" srcId="{8FB8DDEE-8DA1-447A-A530-1A88BD511B8E}" destId="{40346104-2EF6-499D-B356-BB6F4349F9BE}" srcOrd="0" destOrd="0" presId="urn:microsoft.com/office/officeart/2018/2/layout/IconVerticalSolidList"/>
    <dgm:cxn modelId="{23911758-8F14-48B8-AC49-9A4CCF9F74FA}" type="presOf" srcId="{9F422707-E9D0-4E36-B255-925F626AF1AB}" destId="{9F2F46E0-0250-4249-960B-E2EC28259705}" srcOrd="0" destOrd="0" presId="urn:microsoft.com/office/officeart/2018/2/layout/IconVerticalSolidList"/>
    <dgm:cxn modelId="{8ECD938C-370E-4C9C-9409-E13699F72F06}" srcId="{8FB8DDEE-8DA1-447A-A530-1A88BD511B8E}" destId="{AA04FF54-0861-44DF-8FEB-1DAA91BFF0E6}" srcOrd="0" destOrd="0" parTransId="{8EB75325-EAAC-45B1-993D-34D3CECCE786}" sibTransId="{E954F2D5-2FD9-4EBF-854B-B8F076DB5F85}"/>
    <dgm:cxn modelId="{FE70A0A9-EBFA-4052-BF67-F8049BCEA71D}" srcId="{8FB8DDEE-8DA1-447A-A530-1A88BD511B8E}" destId="{BE7C5A5C-7187-44EB-A9C3-9E58849179C5}" srcOrd="1" destOrd="0" parTransId="{2850FF98-3540-4D5B-95B5-0309A15D556A}" sibTransId="{165D5540-2E39-4351-9F1B-75966C640C44}"/>
    <dgm:cxn modelId="{968C4FCC-865D-4DE9-B335-317B794CC2E2}" type="presOf" srcId="{BE7C5A5C-7187-44EB-A9C3-9E58849179C5}" destId="{7E97B304-B6AE-43EF-BE5C-09DD181DF48E}" srcOrd="0" destOrd="0" presId="urn:microsoft.com/office/officeart/2018/2/layout/IconVerticalSolidList"/>
    <dgm:cxn modelId="{591FF93D-F37B-4E88-8A1C-36C27B131734}" type="presParOf" srcId="{40346104-2EF6-499D-B356-BB6F4349F9BE}" destId="{6CF8CCEB-0750-45EE-AD7B-3C9DF54BB0A9}" srcOrd="0" destOrd="0" presId="urn:microsoft.com/office/officeart/2018/2/layout/IconVerticalSolidList"/>
    <dgm:cxn modelId="{0967190C-6040-4E62-B2A8-3914BBA22CC2}" type="presParOf" srcId="{6CF8CCEB-0750-45EE-AD7B-3C9DF54BB0A9}" destId="{C83776B0-C219-48B7-8641-5C0CE990B96A}" srcOrd="0" destOrd="0" presId="urn:microsoft.com/office/officeart/2018/2/layout/IconVerticalSolidList"/>
    <dgm:cxn modelId="{93D54F78-E6F7-4EDB-88C3-DCAB332C6532}" type="presParOf" srcId="{6CF8CCEB-0750-45EE-AD7B-3C9DF54BB0A9}" destId="{9D0280AF-0B6F-4F2F-8D1A-241FEF5DD391}" srcOrd="1" destOrd="0" presId="urn:microsoft.com/office/officeart/2018/2/layout/IconVerticalSolidList"/>
    <dgm:cxn modelId="{F95E7835-1D27-4348-9A3E-E69AF0B9445B}" type="presParOf" srcId="{6CF8CCEB-0750-45EE-AD7B-3C9DF54BB0A9}" destId="{CA3117D1-7DDF-4A67-8643-C5C44D673A11}" srcOrd="2" destOrd="0" presId="urn:microsoft.com/office/officeart/2018/2/layout/IconVerticalSolidList"/>
    <dgm:cxn modelId="{7B0913DB-EB0D-4003-886B-A9F86F3D237C}" type="presParOf" srcId="{6CF8CCEB-0750-45EE-AD7B-3C9DF54BB0A9}" destId="{F05B5F13-BA51-4B4E-97CB-31D8EF362D96}" srcOrd="3" destOrd="0" presId="urn:microsoft.com/office/officeart/2018/2/layout/IconVerticalSolidList"/>
    <dgm:cxn modelId="{3059753B-61BB-41BF-85CC-0BF868C279B8}" type="presParOf" srcId="{40346104-2EF6-499D-B356-BB6F4349F9BE}" destId="{D83059F2-F9D0-4492-8FF7-5F4001EC4D04}" srcOrd="1" destOrd="0" presId="urn:microsoft.com/office/officeart/2018/2/layout/IconVerticalSolidList"/>
    <dgm:cxn modelId="{CB563E53-E2BC-435F-9B11-62CA7273B23F}" type="presParOf" srcId="{40346104-2EF6-499D-B356-BB6F4349F9BE}" destId="{D23D178D-C7DA-42D8-90B2-6DB73656181D}" srcOrd="2" destOrd="0" presId="urn:microsoft.com/office/officeart/2018/2/layout/IconVerticalSolidList"/>
    <dgm:cxn modelId="{306922FD-849F-4778-94E7-A834E1406DEC}" type="presParOf" srcId="{D23D178D-C7DA-42D8-90B2-6DB73656181D}" destId="{8B6008AD-9086-46F5-A8EB-AC43B0A8F8E6}" srcOrd="0" destOrd="0" presId="urn:microsoft.com/office/officeart/2018/2/layout/IconVerticalSolidList"/>
    <dgm:cxn modelId="{493786A0-8170-4C18-867D-DE57CBFF88E2}" type="presParOf" srcId="{D23D178D-C7DA-42D8-90B2-6DB73656181D}" destId="{0D2F4FE5-D8D2-4345-AF77-D41E248EA14C}" srcOrd="1" destOrd="0" presId="urn:microsoft.com/office/officeart/2018/2/layout/IconVerticalSolidList"/>
    <dgm:cxn modelId="{85F3CC5B-55E7-4080-BD8B-FC525261E854}" type="presParOf" srcId="{D23D178D-C7DA-42D8-90B2-6DB73656181D}" destId="{20A90916-4E2A-450C-97C6-78907D53D0EB}" srcOrd="2" destOrd="0" presId="urn:microsoft.com/office/officeart/2018/2/layout/IconVerticalSolidList"/>
    <dgm:cxn modelId="{E4DCBDF7-18E4-4056-8517-2910EE4F70DA}" type="presParOf" srcId="{D23D178D-C7DA-42D8-90B2-6DB73656181D}" destId="{7E97B304-B6AE-43EF-BE5C-09DD181DF48E}" srcOrd="3" destOrd="0" presId="urn:microsoft.com/office/officeart/2018/2/layout/IconVerticalSolidList"/>
    <dgm:cxn modelId="{2CD70566-F1E5-45C6-82EA-76BD66BBB6FA}" type="presParOf" srcId="{40346104-2EF6-499D-B356-BB6F4349F9BE}" destId="{9FB2B2E5-51A4-44DF-B5D0-A0B39D73AC54}" srcOrd="3" destOrd="0" presId="urn:microsoft.com/office/officeart/2018/2/layout/IconVerticalSolidList"/>
    <dgm:cxn modelId="{8593A500-EC5B-48EA-8346-4C5E5A61F438}" type="presParOf" srcId="{40346104-2EF6-499D-B356-BB6F4349F9BE}" destId="{0B0D952F-4D34-4E33-A979-7FDC0B3AC89E}" srcOrd="4" destOrd="0" presId="urn:microsoft.com/office/officeart/2018/2/layout/IconVerticalSolidList"/>
    <dgm:cxn modelId="{8930A568-DF3D-4749-9DB1-BF5A6D4E0F87}" type="presParOf" srcId="{0B0D952F-4D34-4E33-A979-7FDC0B3AC89E}" destId="{C69524F4-AB3A-493F-969E-CCFE7A2AF2DC}" srcOrd="0" destOrd="0" presId="urn:microsoft.com/office/officeart/2018/2/layout/IconVerticalSolidList"/>
    <dgm:cxn modelId="{BBB8D574-FD0C-4DD1-A6F1-C1EA96BDF6D0}" type="presParOf" srcId="{0B0D952F-4D34-4E33-A979-7FDC0B3AC89E}" destId="{1FF3E490-2CA7-4172-BBD6-24F6F055A2B1}" srcOrd="1" destOrd="0" presId="urn:microsoft.com/office/officeart/2018/2/layout/IconVerticalSolidList"/>
    <dgm:cxn modelId="{97EC0CC1-F9FF-46E4-B50E-43B4EA5F61C3}" type="presParOf" srcId="{0B0D952F-4D34-4E33-A979-7FDC0B3AC89E}" destId="{EB5DAC93-5F89-411B-82E3-6D2D9DF83185}" srcOrd="2" destOrd="0" presId="urn:microsoft.com/office/officeart/2018/2/layout/IconVerticalSolidList"/>
    <dgm:cxn modelId="{EFABF5E6-6882-4AA0-A863-9B6A4C51F5B6}" type="presParOf" srcId="{0B0D952F-4D34-4E33-A979-7FDC0B3AC89E}" destId="{9F2F46E0-0250-4249-960B-E2EC282597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D70E8-8D32-4BFE-8F4C-5A939F7228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2DC547-FEEA-4BAB-A0DA-29BA6A7104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Limpiar</a:t>
          </a:r>
          <a:endParaRPr lang="en-US"/>
        </a:p>
      </dgm:t>
    </dgm:pt>
    <dgm:pt modelId="{7ED616C7-BCA2-4DD2-B99A-0336A579C0F7}" type="parTrans" cxnId="{76503315-2B1F-4512-BB5D-6B72ADD469CB}">
      <dgm:prSet/>
      <dgm:spPr/>
      <dgm:t>
        <a:bodyPr/>
        <a:lstStyle/>
        <a:p>
          <a:endParaRPr lang="en-US"/>
        </a:p>
      </dgm:t>
    </dgm:pt>
    <dgm:pt modelId="{6E752441-230A-4262-910D-44DC625F3248}" type="sibTrans" cxnId="{76503315-2B1F-4512-BB5D-6B72ADD469CB}">
      <dgm:prSet/>
      <dgm:spPr/>
      <dgm:t>
        <a:bodyPr/>
        <a:lstStyle/>
        <a:p>
          <a:endParaRPr lang="en-US"/>
        </a:p>
      </dgm:t>
    </dgm:pt>
    <dgm:pt modelId="{E7094AB4-95CD-43D6-A127-FBCC0BFBF8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Normalizar/Estandarizar</a:t>
          </a:r>
          <a:endParaRPr lang="en-US"/>
        </a:p>
      </dgm:t>
    </dgm:pt>
    <dgm:pt modelId="{1DD5CFEC-247C-410D-86F7-DC6F1877E419}" type="parTrans" cxnId="{EA6F7962-C16D-4BC9-BA86-E2C4CC79AD76}">
      <dgm:prSet/>
      <dgm:spPr/>
      <dgm:t>
        <a:bodyPr/>
        <a:lstStyle/>
        <a:p>
          <a:endParaRPr lang="en-US"/>
        </a:p>
      </dgm:t>
    </dgm:pt>
    <dgm:pt modelId="{27A7D9A1-78C0-4498-9BED-8990D6CCDD09}" type="sibTrans" cxnId="{EA6F7962-C16D-4BC9-BA86-E2C4CC79AD76}">
      <dgm:prSet/>
      <dgm:spPr/>
      <dgm:t>
        <a:bodyPr/>
        <a:lstStyle/>
        <a:p>
          <a:endParaRPr lang="en-US"/>
        </a:p>
      </dgm:t>
    </dgm:pt>
    <dgm:pt modelId="{895B0DBA-AA7E-46BF-83F5-C5B3B4F2C4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/>
            <a:t>Exploración </a:t>
          </a:r>
          <a:endParaRPr lang="en-US"/>
        </a:p>
      </dgm:t>
    </dgm:pt>
    <dgm:pt modelId="{5E53223D-40FD-483C-A811-8220DBEDD190}" type="parTrans" cxnId="{A835BE58-AED0-4274-B072-75B367AF5629}">
      <dgm:prSet/>
      <dgm:spPr/>
      <dgm:t>
        <a:bodyPr/>
        <a:lstStyle/>
        <a:p>
          <a:endParaRPr lang="en-US"/>
        </a:p>
      </dgm:t>
    </dgm:pt>
    <dgm:pt modelId="{A65858F1-83C1-49BC-B16C-D65F4C567320}" type="sibTrans" cxnId="{A835BE58-AED0-4274-B072-75B367AF5629}">
      <dgm:prSet/>
      <dgm:spPr/>
      <dgm:t>
        <a:bodyPr/>
        <a:lstStyle/>
        <a:p>
          <a:endParaRPr lang="en-US"/>
        </a:p>
      </dgm:t>
    </dgm:pt>
    <dgm:pt modelId="{CE665027-928E-4487-9A2D-1BC4096C223A}" type="pres">
      <dgm:prSet presAssocID="{991D70E8-8D32-4BFE-8F4C-5A939F722855}" presName="root" presStyleCnt="0">
        <dgm:presLayoutVars>
          <dgm:dir/>
          <dgm:resizeHandles val="exact"/>
        </dgm:presLayoutVars>
      </dgm:prSet>
      <dgm:spPr/>
    </dgm:pt>
    <dgm:pt modelId="{BC383545-978B-451B-B468-58518F173B20}" type="pres">
      <dgm:prSet presAssocID="{222DC547-FEEA-4BAB-A0DA-29BA6A710452}" presName="compNode" presStyleCnt="0"/>
      <dgm:spPr/>
    </dgm:pt>
    <dgm:pt modelId="{1A534366-0B09-4AC3-B9AA-8D612CA0D2F0}" type="pres">
      <dgm:prSet presAssocID="{222DC547-FEEA-4BAB-A0DA-29BA6A710452}" presName="iconBgRect" presStyleLbl="bgShp" presStyleIdx="0" presStyleCnt="3"/>
      <dgm:spPr/>
    </dgm:pt>
    <dgm:pt modelId="{F03D647F-5663-41E6-B614-C410017D880D}" type="pres">
      <dgm:prSet presAssocID="{222DC547-FEEA-4BAB-A0DA-29BA6A7104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A144030-442A-4255-9C78-B6306CC86AF5}" type="pres">
      <dgm:prSet presAssocID="{222DC547-FEEA-4BAB-A0DA-29BA6A710452}" presName="spaceRect" presStyleCnt="0"/>
      <dgm:spPr/>
    </dgm:pt>
    <dgm:pt modelId="{ADB8BE5D-31EA-4EC1-8CF8-3FD03D61FFCE}" type="pres">
      <dgm:prSet presAssocID="{222DC547-FEEA-4BAB-A0DA-29BA6A710452}" presName="textRect" presStyleLbl="revTx" presStyleIdx="0" presStyleCnt="3">
        <dgm:presLayoutVars>
          <dgm:chMax val="1"/>
          <dgm:chPref val="1"/>
        </dgm:presLayoutVars>
      </dgm:prSet>
      <dgm:spPr/>
    </dgm:pt>
    <dgm:pt modelId="{7AC9746A-2FD5-4E34-ACC1-09475A0392FA}" type="pres">
      <dgm:prSet presAssocID="{6E752441-230A-4262-910D-44DC625F3248}" presName="sibTrans" presStyleCnt="0"/>
      <dgm:spPr/>
    </dgm:pt>
    <dgm:pt modelId="{7B88F7E7-F41B-4653-8096-815A2F86E0A0}" type="pres">
      <dgm:prSet presAssocID="{E7094AB4-95CD-43D6-A127-FBCC0BFBF8C8}" presName="compNode" presStyleCnt="0"/>
      <dgm:spPr/>
    </dgm:pt>
    <dgm:pt modelId="{66024DCC-C5F1-4CD1-932B-8B575C006954}" type="pres">
      <dgm:prSet presAssocID="{E7094AB4-95CD-43D6-A127-FBCC0BFBF8C8}" presName="iconBgRect" presStyleLbl="bgShp" presStyleIdx="1" presStyleCnt="3"/>
      <dgm:spPr/>
    </dgm:pt>
    <dgm:pt modelId="{B9B01433-C0AC-40FD-B794-FBE554811E49}" type="pres">
      <dgm:prSet presAssocID="{E7094AB4-95CD-43D6-A127-FBCC0BFBF8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baco con relleno sólido"/>
        </a:ext>
      </dgm:extLst>
    </dgm:pt>
    <dgm:pt modelId="{E6D07A7D-7C58-4868-9091-412198C22E84}" type="pres">
      <dgm:prSet presAssocID="{E7094AB4-95CD-43D6-A127-FBCC0BFBF8C8}" presName="spaceRect" presStyleCnt="0"/>
      <dgm:spPr/>
    </dgm:pt>
    <dgm:pt modelId="{4CF88535-A2F3-40DE-A914-23EFBF099476}" type="pres">
      <dgm:prSet presAssocID="{E7094AB4-95CD-43D6-A127-FBCC0BFBF8C8}" presName="textRect" presStyleLbl="revTx" presStyleIdx="1" presStyleCnt="3">
        <dgm:presLayoutVars>
          <dgm:chMax val="1"/>
          <dgm:chPref val="1"/>
        </dgm:presLayoutVars>
      </dgm:prSet>
      <dgm:spPr/>
    </dgm:pt>
    <dgm:pt modelId="{E24BC166-8730-447D-953D-BA7B2ED9A545}" type="pres">
      <dgm:prSet presAssocID="{27A7D9A1-78C0-4498-9BED-8990D6CCDD09}" presName="sibTrans" presStyleCnt="0"/>
      <dgm:spPr/>
    </dgm:pt>
    <dgm:pt modelId="{E688BF4C-0F5D-4CCB-968B-57B83A143C43}" type="pres">
      <dgm:prSet presAssocID="{895B0DBA-AA7E-46BF-83F5-C5B3B4F2C418}" presName="compNode" presStyleCnt="0"/>
      <dgm:spPr/>
    </dgm:pt>
    <dgm:pt modelId="{3398E908-7332-4BE2-B510-CDF972D5A45C}" type="pres">
      <dgm:prSet presAssocID="{895B0DBA-AA7E-46BF-83F5-C5B3B4F2C418}" presName="iconBgRect" presStyleLbl="bgShp" presStyleIdx="2" presStyleCnt="3"/>
      <dgm:spPr/>
    </dgm:pt>
    <dgm:pt modelId="{3EE146C4-5D7E-4AE0-8886-EA8EF8811B02}" type="pres">
      <dgm:prSet presAssocID="{895B0DBA-AA7E-46BF-83F5-C5B3B4F2C4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1E2913D-BC95-4179-9A28-23A4A051083F}" type="pres">
      <dgm:prSet presAssocID="{895B0DBA-AA7E-46BF-83F5-C5B3B4F2C418}" presName="spaceRect" presStyleCnt="0"/>
      <dgm:spPr/>
    </dgm:pt>
    <dgm:pt modelId="{A899055A-B869-4842-A782-89F29EAB3B44}" type="pres">
      <dgm:prSet presAssocID="{895B0DBA-AA7E-46BF-83F5-C5B3B4F2C4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503315-2B1F-4512-BB5D-6B72ADD469CB}" srcId="{991D70E8-8D32-4BFE-8F4C-5A939F722855}" destId="{222DC547-FEEA-4BAB-A0DA-29BA6A710452}" srcOrd="0" destOrd="0" parTransId="{7ED616C7-BCA2-4DD2-B99A-0336A579C0F7}" sibTransId="{6E752441-230A-4262-910D-44DC625F3248}"/>
    <dgm:cxn modelId="{EA6F7962-C16D-4BC9-BA86-E2C4CC79AD76}" srcId="{991D70E8-8D32-4BFE-8F4C-5A939F722855}" destId="{E7094AB4-95CD-43D6-A127-FBCC0BFBF8C8}" srcOrd="1" destOrd="0" parTransId="{1DD5CFEC-247C-410D-86F7-DC6F1877E419}" sibTransId="{27A7D9A1-78C0-4498-9BED-8990D6CCDD09}"/>
    <dgm:cxn modelId="{F9F5D942-C5B3-44C6-B847-C046B1635142}" type="presOf" srcId="{991D70E8-8D32-4BFE-8F4C-5A939F722855}" destId="{CE665027-928E-4487-9A2D-1BC4096C223A}" srcOrd="0" destOrd="0" presId="urn:microsoft.com/office/officeart/2018/5/layout/IconCircleLabelList"/>
    <dgm:cxn modelId="{DF289A45-39C6-4861-8E33-ECEEAFC4C0A6}" type="presOf" srcId="{222DC547-FEEA-4BAB-A0DA-29BA6A710452}" destId="{ADB8BE5D-31EA-4EC1-8CF8-3FD03D61FFCE}" srcOrd="0" destOrd="0" presId="urn:microsoft.com/office/officeart/2018/5/layout/IconCircleLabelList"/>
    <dgm:cxn modelId="{76618474-1BA3-48FE-A6A5-827527A7CD6B}" type="presOf" srcId="{E7094AB4-95CD-43D6-A127-FBCC0BFBF8C8}" destId="{4CF88535-A2F3-40DE-A914-23EFBF099476}" srcOrd="0" destOrd="0" presId="urn:microsoft.com/office/officeart/2018/5/layout/IconCircleLabelList"/>
    <dgm:cxn modelId="{A835BE58-AED0-4274-B072-75B367AF5629}" srcId="{991D70E8-8D32-4BFE-8F4C-5A939F722855}" destId="{895B0DBA-AA7E-46BF-83F5-C5B3B4F2C418}" srcOrd="2" destOrd="0" parTransId="{5E53223D-40FD-483C-A811-8220DBEDD190}" sibTransId="{A65858F1-83C1-49BC-B16C-D65F4C567320}"/>
    <dgm:cxn modelId="{CB29BBF0-23FE-4DB7-92DD-2E66759107E1}" type="presOf" srcId="{895B0DBA-AA7E-46BF-83F5-C5B3B4F2C418}" destId="{A899055A-B869-4842-A782-89F29EAB3B44}" srcOrd="0" destOrd="0" presId="urn:microsoft.com/office/officeart/2018/5/layout/IconCircleLabelList"/>
    <dgm:cxn modelId="{BF76ED01-9AFB-40A2-8962-85384FEAA81C}" type="presParOf" srcId="{CE665027-928E-4487-9A2D-1BC4096C223A}" destId="{BC383545-978B-451B-B468-58518F173B20}" srcOrd="0" destOrd="0" presId="urn:microsoft.com/office/officeart/2018/5/layout/IconCircleLabelList"/>
    <dgm:cxn modelId="{37C62CD7-B001-435A-8BB3-629C5984AF1D}" type="presParOf" srcId="{BC383545-978B-451B-B468-58518F173B20}" destId="{1A534366-0B09-4AC3-B9AA-8D612CA0D2F0}" srcOrd="0" destOrd="0" presId="urn:microsoft.com/office/officeart/2018/5/layout/IconCircleLabelList"/>
    <dgm:cxn modelId="{26428EAB-0A33-469B-9498-4C5A099FBB3E}" type="presParOf" srcId="{BC383545-978B-451B-B468-58518F173B20}" destId="{F03D647F-5663-41E6-B614-C410017D880D}" srcOrd="1" destOrd="0" presId="urn:microsoft.com/office/officeart/2018/5/layout/IconCircleLabelList"/>
    <dgm:cxn modelId="{A182FB73-5D74-4549-B31A-36B93183DCD4}" type="presParOf" srcId="{BC383545-978B-451B-B468-58518F173B20}" destId="{DA144030-442A-4255-9C78-B6306CC86AF5}" srcOrd="2" destOrd="0" presId="urn:microsoft.com/office/officeart/2018/5/layout/IconCircleLabelList"/>
    <dgm:cxn modelId="{6B954F25-40DB-4E67-95CD-580B390796E6}" type="presParOf" srcId="{BC383545-978B-451B-B468-58518F173B20}" destId="{ADB8BE5D-31EA-4EC1-8CF8-3FD03D61FFCE}" srcOrd="3" destOrd="0" presId="urn:microsoft.com/office/officeart/2018/5/layout/IconCircleLabelList"/>
    <dgm:cxn modelId="{5D74C90A-1412-4887-868B-2A7778F6A1D9}" type="presParOf" srcId="{CE665027-928E-4487-9A2D-1BC4096C223A}" destId="{7AC9746A-2FD5-4E34-ACC1-09475A0392FA}" srcOrd="1" destOrd="0" presId="urn:microsoft.com/office/officeart/2018/5/layout/IconCircleLabelList"/>
    <dgm:cxn modelId="{CB81EB19-3AED-4204-927B-E9BB9AABA996}" type="presParOf" srcId="{CE665027-928E-4487-9A2D-1BC4096C223A}" destId="{7B88F7E7-F41B-4653-8096-815A2F86E0A0}" srcOrd="2" destOrd="0" presId="urn:microsoft.com/office/officeart/2018/5/layout/IconCircleLabelList"/>
    <dgm:cxn modelId="{8B54C5F3-AA54-40B5-8560-6868CA5BADC8}" type="presParOf" srcId="{7B88F7E7-F41B-4653-8096-815A2F86E0A0}" destId="{66024DCC-C5F1-4CD1-932B-8B575C006954}" srcOrd="0" destOrd="0" presId="urn:microsoft.com/office/officeart/2018/5/layout/IconCircleLabelList"/>
    <dgm:cxn modelId="{13F63CB7-C04A-4B25-878E-3E0798F0E101}" type="presParOf" srcId="{7B88F7E7-F41B-4653-8096-815A2F86E0A0}" destId="{B9B01433-C0AC-40FD-B794-FBE554811E49}" srcOrd="1" destOrd="0" presId="urn:microsoft.com/office/officeart/2018/5/layout/IconCircleLabelList"/>
    <dgm:cxn modelId="{BDD24727-B7AC-4F2B-9132-9798D14FED10}" type="presParOf" srcId="{7B88F7E7-F41B-4653-8096-815A2F86E0A0}" destId="{E6D07A7D-7C58-4868-9091-412198C22E84}" srcOrd="2" destOrd="0" presId="urn:microsoft.com/office/officeart/2018/5/layout/IconCircleLabelList"/>
    <dgm:cxn modelId="{EC5191EC-62EC-4957-9336-CC685C92BACE}" type="presParOf" srcId="{7B88F7E7-F41B-4653-8096-815A2F86E0A0}" destId="{4CF88535-A2F3-40DE-A914-23EFBF099476}" srcOrd="3" destOrd="0" presId="urn:microsoft.com/office/officeart/2018/5/layout/IconCircleLabelList"/>
    <dgm:cxn modelId="{8416E478-105F-45FE-96CC-8EFB74FB67F5}" type="presParOf" srcId="{CE665027-928E-4487-9A2D-1BC4096C223A}" destId="{E24BC166-8730-447D-953D-BA7B2ED9A545}" srcOrd="3" destOrd="0" presId="urn:microsoft.com/office/officeart/2018/5/layout/IconCircleLabelList"/>
    <dgm:cxn modelId="{590753F8-6E47-4F5A-BCE0-D6A7212D475A}" type="presParOf" srcId="{CE665027-928E-4487-9A2D-1BC4096C223A}" destId="{E688BF4C-0F5D-4CCB-968B-57B83A143C43}" srcOrd="4" destOrd="0" presId="urn:microsoft.com/office/officeart/2018/5/layout/IconCircleLabelList"/>
    <dgm:cxn modelId="{3ADE3864-5387-4B40-8C2A-709C2D955CA9}" type="presParOf" srcId="{E688BF4C-0F5D-4CCB-968B-57B83A143C43}" destId="{3398E908-7332-4BE2-B510-CDF972D5A45C}" srcOrd="0" destOrd="0" presId="urn:microsoft.com/office/officeart/2018/5/layout/IconCircleLabelList"/>
    <dgm:cxn modelId="{53A03DA1-0E3D-454A-996C-89660C6743AD}" type="presParOf" srcId="{E688BF4C-0F5D-4CCB-968B-57B83A143C43}" destId="{3EE146C4-5D7E-4AE0-8886-EA8EF8811B02}" srcOrd="1" destOrd="0" presId="urn:microsoft.com/office/officeart/2018/5/layout/IconCircleLabelList"/>
    <dgm:cxn modelId="{D7CD4E2C-7680-47C2-B0D5-A6D0AC217C53}" type="presParOf" srcId="{E688BF4C-0F5D-4CCB-968B-57B83A143C43}" destId="{51E2913D-BC95-4179-9A28-23A4A051083F}" srcOrd="2" destOrd="0" presId="urn:microsoft.com/office/officeart/2018/5/layout/IconCircleLabelList"/>
    <dgm:cxn modelId="{668C4F33-596C-4353-AAE4-1DE073B1E738}" type="presParOf" srcId="{E688BF4C-0F5D-4CCB-968B-57B83A143C43}" destId="{A899055A-B869-4842-A782-89F29EAB3B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1DDE79-939F-4727-A1AB-130CFEB288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6C1607-2B2E-4876-B9CE-892C253ED9F5}">
      <dgm:prSet/>
      <dgm:spPr/>
      <dgm:t>
        <a:bodyPr/>
        <a:lstStyle/>
        <a:p>
          <a:r>
            <a:rPr lang="es-CO"/>
            <a:t>Definir K centros de manera aleatoria. Se toman K observaciones(filas) del dataset. Cada centro va a representar un cluster(grupo) diferente.</a:t>
          </a:r>
          <a:endParaRPr lang="en-US"/>
        </a:p>
      </dgm:t>
    </dgm:pt>
    <dgm:pt modelId="{D32370A5-EF87-4E66-8F32-3F0CAE31558F}" type="parTrans" cxnId="{038A6156-8913-4B09-A463-E9073174E5B9}">
      <dgm:prSet/>
      <dgm:spPr/>
      <dgm:t>
        <a:bodyPr/>
        <a:lstStyle/>
        <a:p>
          <a:endParaRPr lang="en-US"/>
        </a:p>
      </dgm:t>
    </dgm:pt>
    <dgm:pt modelId="{D77BDCF8-E616-4957-94C0-CE81A6CE03E7}" type="sibTrans" cxnId="{038A6156-8913-4B09-A463-E9073174E5B9}">
      <dgm:prSet/>
      <dgm:spPr/>
      <dgm:t>
        <a:bodyPr/>
        <a:lstStyle/>
        <a:p>
          <a:endParaRPr lang="en-US"/>
        </a:p>
      </dgm:t>
    </dgm:pt>
    <dgm:pt modelId="{7C482D58-4F69-4A33-9FDB-5F2CC692256A}">
      <dgm:prSet/>
      <dgm:spPr/>
      <dgm:t>
        <a:bodyPr/>
        <a:lstStyle/>
        <a:p>
          <a:r>
            <a:rPr lang="es-CO"/>
            <a:t>Calcular la distancia de cada observación a cada uno de los K centros. Asociar cada observación al cluster del centro mas cercano.</a:t>
          </a:r>
          <a:endParaRPr lang="en-US"/>
        </a:p>
      </dgm:t>
    </dgm:pt>
    <dgm:pt modelId="{6B6B7CEB-9A4E-4AF3-98A3-2AFA6321C8A7}" type="parTrans" cxnId="{34FBDA45-5AE5-4101-86F5-849494D12E10}">
      <dgm:prSet/>
      <dgm:spPr/>
      <dgm:t>
        <a:bodyPr/>
        <a:lstStyle/>
        <a:p>
          <a:endParaRPr lang="en-US"/>
        </a:p>
      </dgm:t>
    </dgm:pt>
    <dgm:pt modelId="{DCAA6382-D3D0-4F06-B0A2-FD107872C844}" type="sibTrans" cxnId="{34FBDA45-5AE5-4101-86F5-849494D12E10}">
      <dgm:prSet/>
      <dgm:spPr/>
      <dgm:t>
        <a:bodyPr/>
        <a:lstStyle/>
        <a:p>
          <a:endParaRPr lang="en-US"/>
        </a:p>
      </dgm:t>
    </dgm:pt>
    <dgm:pt modelId="{13AE8F86-AB3F-4E58-8ED6-0E4D9850FF3B}">
      <dgm:prSet/>
      <dgm:spPr/>
      <dgm:t>
        <a:bodyPr/>
        <a:lstStyle/>
        <a:p>
          <a:r>
            <a:rPr lang="es-CO"/>
            <a:t>Actualizar los centros. Se calcula el promedio de todas las observaciones que pertenecen a un cluster, dicho promedio seria el nuevo centro.</a:t>
          </a:r>
          <a:endParaRPr lang="en-US"/>
        </a:p>
      </dgm:t>
    </dgm:pt>
    <dgm:pt modelId="{229FB35C-6C6E-4B3E-889D-24CC03C98102}" type="parTrans" cxnId="{A366D6A7-0AD9-4177-83AD-61D82237097E}">
      <dgm:prSet/>
      <dgm:spPr/>
      <dgm:t>
        <a:bodyPr/>
        <a:lstStyle/>
        <a:p>
          <a:endParaRPr lang="en-US"/>
        </a:p>
      </dgm:t>
    </dgm:pt>
    <dgm:pt modelId="{57E727F4-995A-4B2E-BF9A-84CCA9124C9F}" type="sibTrans" cxnId="{A366D6A7-0AD9-4177-83AD-61D82237097E}">
      <dgm:prSet/>
      <dgm:spPr/>
      <dgm:t>
        <a:bodyPr/>
        <a:lstStyle/>
        <a:p>
          <a:endParaRPr lang="en-US"/>
        </a:p>
      </dgm:t>
    </dgm:pt>
    <dgm:pt modelId="{5B1E6F8C-5D2E-42FD-BDA8-AA1DC6BF8D2B}">
      <dgm:prSet/>
      <dgm:spPr/>
      <dgm:t>
        <a:bodyPr/>
        <a:lstStyle/>
        <a:p>
          <a:r>
            <a:rPr lang="es-CO"/>
            <a:t>Repetir 2. y 3. hasta cumplir algun criterio de parada.</a:t>
          </a:r>
          <a:endParaRPr lang="en-US"/>
        </a:p>
      </dgm:t>
    </dgm:pt>
    <dgm:pt modelId="{7811A7EB-D487-42A2-BD51-2B88C215999D}" type="parTrans" cxnId="{90934F14-BF3C-4692-86CC-B891C306411F}">
      <dgm:prSet/>
      <dgm:spPr/>
      <dgm:t>
        <a:bodyPr/>
        <a:lstStyle/>
        <a:p>
          <a:endParaRPr lang="en-US"/>
        </a:p>
      </dgm:t>
    </dgm:pt>
    <dgm:pt modelId="{EB5E6E7D-795B-486D-A7AB-B3A5BE222EC5}" type="sibTrans" cxnId="{90934F14-BF3C-4692-86CC-B891C306411F}">
      <dgm:prSet/>
      <dgm:spPr/>
      <dgm:t>
        <a:bodyPr/>
        <a:lstStyle/>
        <a:p>
          <a:endParaRPr lang="en-US"/>
        </a:p>
      </dgm:t>
    </dgm:pt>
    <dgm:pt modelId="{E1F770C3-BD1F-440B-B1D6-2311444CB2D1}" type="pres">
      <dgm:prSet presAssocID="{4C1DDE79-939F-4727-A1AB-130CFEB28859}" presName="root" presStyleCnt="0">
        <dgm:presLayoutVars>
          <dgm:dir/>
          <dgm:resizeHandles val="exact"/>
        </dgm:presLayoutVars>
      </dgm:prSet>
      <dgm:spPr/>
    </dgm:pt>
    <dgm:pt modelId="{CC5CE923-6FE1-4C37-8259-FB41854202AC}" type="pres">
      <dgm:prSet presAssocID="{B36C1607-2B2E-4876-B9CE-892C253ED9F5}" presName="compNode" presStyleCnt="0"/>
      <dgm:spPr/>
    </dgm:pt>
    <dgm:pt modelId="{37C4695E-A7D9-4AB9-8E9B-5D2A63648A77}" type="pres">
      <dgm:prSet presAssocID="{B36C1607-2B2E-4876-B9CE-892C253ED9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5109F27-2DC0-469D-8BB8-26F588E5EA09}" type="pres">
      <dgm:prSet presAssocID="{B36C1607-2B2E-4876-B9CE-892C253ED9F5}" presName="spaceRect" presStyleCnt="0"/>
      <dgm:spPr/>
    </dgm:pt>
    <dgm:pt modelId="{1C6D49D2-C53E-4D41-84E7-0A9D7A1E2D44}" type="pres">
      <dgm:prSet presAssocID="{B36C1607-2B2E-4876-B9CE-892C253ED9F5}" presName="textRect" presStyleLbl="revTx" presStyleIdx="0" presStyleCnt="4">
        <dgm:presLayoutVars>
          <dgm:chMax val="1"/>
          <dgm:chPref val="1"/>
        </dgm:presLayoutVars>
      </dgm:prSet>
      <dgm:spPr/>
    </dgm:pt>
    <dgm:pt modelId="{89DCA2AD-C8C8-4C82-BA16-BCDF34A30F63}" type="pres">
      <dgm:prSet presAssocID="{D77BDCF8-E616-4957-94C0-CE81A6CE03E7}" presName="sibTrans" presStyleCnt="0"/>
      <dgm:spPr/>
    </dgm:pt>
    <dgm:pt modelId="{9B54979C-63AF-44B7-8A07-63AFBC866063}" type="pres">
      <dgm:prSet presAssocID="{7C482D58-4F69-4A33-9FDB-5F2CC692256A}" presName="compNode" presStyleCnt="0"/>
      <dgm:spPr/>
    </dgm:pt>
    <dgm:pt modelId="{126C26CA-B2AB-4FE0-8DA4-44B4C9FAEBB7}" type="pres">
      <dgm:prSet presAssocID="{7C482D58-4F69-4A33-9FDB-5F2CC69225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CC646C4-1ACC-46BA-8C52-D302D22DDC57}" type="pres">
      <dgm:prSet presAssocID="{7C482D58-4F69-4A33-9FDB-5F2CC692256A}" presName="spaceRect" presStyleCnt="0"/>
      <dgm:spPr/>
    </dgm:pt>
    <dgm:pt modelId="{48255E8B-33F6-4542-8D1A-6649D7EE6B0F}" type="pres">
      <dgm:prSet presAssocID="{7C482D58-4F69-4A33-9FDB-5F2CC692256A}" presName="textRect" presStyleLbl="revTx" presStyleIdx="1" presStyleCnt="4">
        <dgm:presLayoutVars>
          <dgm:chMax val="1"/>
          <dgm:chPref val="1"/>
        </dgm:presLayoutVars>
      </dgm:prSet>
      <dgm:spPr/>
    </dgm:pt>
    <dgm:pt modelId="{0AE77C64-E37D-43F3-AA57-FDF84B878CC7}" type="pres">
      <dgm:prSet presAssocID="{DCAA6382-D3D0-4F06-B0A2-FD107872C844}" presName="sibTrans" presStyleCnt="0"/>
      <dgm:spPr/>
    </dgm:pt>
    <dgm:pt modelId="{FCA91D50-2BC8-4F1A-AAA8-244F872BE6A0}" type="pres">
      <dgm:prSet presAssocID="{13AE8F86-AB3F-4E58-8ED6-0E4D9850FF3B}" presName="compNode" presStyleCnt="0"/>
      <dgm:spPr/>
    </dgm:pt>
    <dgm:pt modelId="{BE99E4B0-6975-40D3-84FF-353C18C975BA}" type="pres">
      <dgm:prSet presAssocID="{13AE8F86-AB3F-4E58-8ED6-0E4D9850FF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3E7CD8CA-911A-4874-A02C-542489C053FD}" type="pres">
      <dgm:prSet presAssocID="{13AE8F86-AB3F-4E58-8ED6-0E4D9850FF3B}" presName="spaceRect" presStyleCnt="0"/>
      <dgm:spPr/>
    </dgm:pt>
    <dgm:pt modelId="{0C073F38-2CD9-40D8-8220-845D79174479}" type="pres">
      <dgm:prSet presAssocID="{13AE8F86-AB3F-4E58-8ED6-0E4D9850FF3B}" presName="textRect" presStyleLbl="revTx" presStyleIdx="2" presStyleCnt="4">
        <dgm:presLayoutVars>
          <dgm:chMax val="1"/>
          <dgm:chPref val="1"/>
        </dgm:presLayoutVars>
      </dgm:prSet>
      <dgm:spPr/>
    </dgm:pt>
    <dgm:pt modelId="{BB563591-3653-4302-B310-25FE71826049}" type="pres">
      <dgm:prSet presAssocID="{57E727F4-995A-4B2E-BF9A-84CCA9124C9F}" presName="sibTrans" presStyleCnt="0"/>
      <dgm:spPr/>
    </dgm:pt>
    <dgm:pt modelId="{3C3E11D1-65A0-4CA5-B6BF-D6787338B02C}" type="pres">
      <dgm:prSet presAssocID="{5B1E6F8C-5D2E-42FD-BDA8-AA1DC6BF8D2B}" presName="compNode" presStyleCnt="0"/>
      <dgm:spPr/>
    </dgm:pt>
    <dgm:pt modelId="{20134992-2846-40DD-8387-F53A376E992B}" type="pres">
      <dgm:prSet presAssocID="{5B1E6F8C-5D2E-42FD-BDA8-AA1DC6BF8D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DC20E821-975F-4A6E-87B8-C4DB02872A27}" type="pres">
      <dgm:prSet presAssocID="{5B1E6F8C-5D2E-42FD-BDA8-AA1DC6BF8D2B}" presName="spaceRect" presStyleCnt="0"/>
      <dgm:spPr/>
    </dgm:pt>
    <dgm:pt modelId="{6172DAEB-8B6D-4CDB-8301-907BB3177200}" type="pres">
      <dgm:prSet presAssocID="{5B1E6F8C-5D2E-42FD-BDA8-AA1DC6BF8D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934F14-BF3C-4692-86CC-B891C306411F}" srcId="{4C1DDE79-939F-4727-A1AB-130CFEB28859}" destId="{5B1E6F8C-5D2E-42FD-BDA8-AA1DC6BF8D2B}" srcOrd="3" destOrd="0" parTransId="{7811A7EB-D487-42A2-BD51-2B88C215999D}" sibTransId="{EB5E6E7D-795B-486D-A7AB-B3A5BE222EC5}"/>
    <dgm:cxn modelId="{34FBDA45-5AE5-4101-86F5-849494D12E10}" srcId="{4C1DDE79-939F-4727-A1AB-130CFEB28859}" destId="{7C482D58-4F69-4A33-9FDB-5F2CC692256A}" srcOrd="1" destOrd="0" parTransId="{6B6B7CEB-9A4E-4AF3-98A3-2AFA6321C8A7}" sibTransId="{DCAA6382-D3D0-4F06-B0A2-FD107872C844}"/>
    <dgm:cxn modelId="{5B417B4E-64C1-436E-80F2-140DE6A4E096}" type="presOf" srcId="{B36C1607-2B2E-4876-B9CE-892C253ED9F5}" destId="{1C6D49D2-C53E-4D41-84E7-0A9D7A1E2D44}" srcOrd="0" destOrd="0" presId="urn:microsoft.com/office/officeart/2018/2/layout/IconLabelList"/>
    <dgm:cxn modelId="{038A6156-8913-4B09-A463-E9073174E5B9}" srcId="{4C1DDE79-939F-4727-A1AB-130CFEB28859}" destId="{B36C1607-2B2E-4876-B9CE-892C253ED9F5}" srcOrd="0" destOrd="0" parTransId="{D32370A5-EF87-4E66-8F32-3F0CAE31558F}" sibTransId="{D77BDCF8-E616-4957-94C0-CE81A6CE03E7}"/>
    <dgm:cxn modelId="{E26F657F-F5C2-498B-82E9-B14B4559F711}" type="presOf" srcId="{5B1E6F8C-5D2E-42FD-BDA8-AA1DC6BF8D2B}" destId="{6172DAEB-8B6D-4CDB-8301-907BB3177200}" srcOrd="0" destOrd="0" presId="urn:microsoft.com/office/officeart/2018/2/layout/IconLabelList"/>
    <dgm:cxn modelId="{E374BA8C-B17C-4EC9-BEA9-85069B722ABC}" type="presOf" srcId="{7C482D58-4F69-4A33-9FDB-5F2CC692256A}" destId="{48255E8B-33F6-4542-8D1A-6649D7EE6B0F}" srcOrd="0" destOrd="0" presId="urn:microsoft.com/office/officeart/2018/2/layout/IconLabelList"/>
    <dgm:cxn modelId="{A366D6A7-0AD9-4177-83AD-61D82237097E}" srcId="{4C1DDE79-939F-4727-A1AB-130CFEB28859}" destId="{13AE8F86-AB3F-4E58-8ED6-0E4D9850FF3B}" srcOrd="2" destOrd="0" parTransId="{229FB35C-6C6E-4B3E-889D-24CC03C98102}" sibTransId="{57E727F4-995A-4B2E-BF9A-84CCA9124C9F}"/>
    <dgm:cxn modelId="{074AACE0-2A92-46A8-9053-3A0EFB7C9163}" type="presOf" srcId="{13AE8F86-AB3F-4E58-8ED6-0E4D9850FF3B}" destId="{0C073F38-2CD9-40D8-8220-845D79174479}" srcOrd="0" destOrd="0" presId="urn:microsoft.com/office/officeart/2018/2/layout/IconLabelList"/>
    <dgm:cxn modelId="{D0CFD4F8-E7EE-48FC-83B9-C781470F3A4C}" type="presOf" srcId="{4C1DDE79-939F-4727-A1AB-130CFEB28859}" destId="{E1F770C3-BD1F-440B-B1D6-2311444CB2D1}" srcOrd="0" destOrd="0" presId="urn:microsoft.com/office/officeart/2018/2/layout/IconLabelList"/>
    <dgm:cxn modelId="{EEAEE956-D650-4B25-9D30-DB5C0A2BFA02}" type="presParOf" srcId="{E1F770C3-BD1F-440B-B1D6-2311444CB2D1}" destId="{CC5CE923-6FE1-4C37-8259-FB41854202AC}" srcOrd="0" destOrd="0" presId="urn:microsoft.com/office/officeart/2018/2/layout/IconLabelList"/>
    <dgm:cxn modelId="{7B84708C-69A3-4B50-A400-C3F169BD9FBF}" type="presParOf" srcId="{CC5CE923-6FE1-4C37-8259-FB41854202AC}" destId="{37C4695E-A7D9-4AB9-8E9B-5D2A63648A77}" srcOrd="0" destOrd="0" presId="urn:microsoft.com/office/officeart/2018/2/layout/IconLabelList"/>
    <dgm:cxn modelId="{AB6261F9-FB3B-4475-9375-48EEEEFC260B}" type="presParOf" srcId="{CC5CE923-6FE1-4C37-8259-FB41854202AC}" destId="{35109F27-2DC0-469D-8BB8-26F588E5EA09}" srcOrd="1" destOrd="0" presId="urn:microsoft.com/office/officeart/2018/2/layout/IconLabelList"/>
    <dgm:cxn modelId="{B9689421-2791-48F3-BF9C-90004F6B6FA9}" type="presParOf" srcId="{CC5CE923-6FE1-4C37-8259-FB41854202AC}" destId="{1C6D49D2-C53E-4D41-84E7-0A9D7A1E2D44}" srcOrd="2" destOrd="0" presId="urn:microsoft.com/office/officeart/2018/2/layout/IconLabelList"/>
    <dgm:cxn modelId="{A69D3C14-F414-4E23-BD9C-1F650EC9CBB0}" type="presParOf" srcId="{E1F770C3-BD1F-440B-B1D6-2311444CB2D1}" destId="{89DCA2AD-C8C8-4C82-BA16-BCDF34A30F63}" srcOrd="1" destOrd="0" presId="urn:microsoft.com/office/officeart/2018/2/layout/IconLabelList"/>
    <dgm:cxn modelId="{C25EEEB4-7967-4861-9D20-4F4177955480}" type="presParOf" srcId="{E1F770C3-BD1F-440B-B1D6-2311444CB2D1}" destId="{9B54979C-63AF-44B7-8A07-63AFBC866063}" srcOrd="2" destOrd="0" presId="urn:microsoft.com/office/officeart/2018/2/layout/IconLabelList"/>
    <dgm:cxn modelId="{D6B39728-4ED6-4AB0-B42D-887EB94F4E38}" type="presParOf" srcId="{9B54979C-63AF-44B7-8A07-63AFBC866063}" destId="{126C26CA-B2AB-4FE0-8DA4-44B4C9FAEBB7}" srcOrd="0" destOrd="0" presId="urn:microsoft.com/office/officeart/2018/2/layout/IconLabelList"/>
    <dgm:cxn modelId="{29927B0E-7743-4D76-B50C-B710144A7927}" type="presParOf" srcId="{9B54979C-63AF-44B7-8A07-63AFBC866063}" destId="{8CC646C4-1ACC-46BA-8C52-D302D22DDC57}" srcOrd="1" destOrd="0" presId="urn:microsoft.com/office/officeart/2018/2/layout/IconLabelList"/>
    <dgm:cxn modelId="{C734B93F-763B-42D1-9B0A-BEBE5763179B}" type="presParOf" srcId="{9B54979C-63AF-44B7-8A07-63AFBC866063}" destId="{48255E8B-33F6-4542-8D1A-6649D7EE6B0F}" srcOrd="2" destOrd="0" presId="urn:microsoft.com/office/officeart/2018/2/layout/IconLabelList"/>
    <dgm:cxn modelId="{A88B5573-809C-4A08-91BF-A1015C957A49}" type="presParOf" srcId="{E1F770C3-BD1F-440B-B1D6-2311444CB2D1}" destId="{0AE77C64-E37D-43F3-AA57-FDF84B878CC7}" srcOrd="3" destOrd="0" presId="urn:microsoft.com/office/officeart/2018/2/layout/IconLabelList"/>
    <dgm:cxn modelId="{738BBFC2-F158-403C-9366-28EBB9BFE39F}" type="presParOf" srcId="{E1F770C3-BD1F-440B-B1D6-2311444CB2D1}" destId="{FCA91D50-2BC8-4F1A-AAA8-244F872BE6A0}" srcOrd="4" destOrd="0" presId="urn:microsoft.com/office/officeart/2018/2/layout/IconLabelList"/>
    <dgm:cxn modelId="{BB2B9F7C-313A-49C0-B3CB-B4FBEAE76759}" type="presParOf" srcId="{FCA91D50-2BC8-4F1A-AAA8-244F872BE6A0}" destId="{BE99E4B0-6975-40D3-84FF-353C18C975BA}" srcOrd="0" destOrd="0" presId="urn:microsoft.com/office/officeart/2018/2/layout/IconLabelList"/>
    <dgm:cxn modelId="{F857A553-5D84-434D-AF55-570424282F4B}" type="presParOf" srcId="{FCA91D50-2BC8-4F1A-AAA8-244F872BE6A0}" destId="{3E7CD8CA-911A-4874-A02C-542489C053FD}" srcOrd="1" destOrd="0" presId="urn:microsoft.com/office/officeart/2018/2/layout/IconLabelList"/>
    <dgm:cxn modelId="{0E6825AD-B7D7-4A03-A514-BCA5BB2F1674}" type="presParOf" srcId="{FCA91D50-2BC8-4F1A-AAA8-244F872BE6A0}" destId="{0C073F38-2CD9-40D8-8220-845D79174479}" srcOrd="2" destOrd="0" presId="urn:microsoft.com/office/officeart/2018/2/layout/IconLabelList"/>
    <dgm:cxn modelId="{1C008886-E282-4D57-B1F6-A555D1C9D2BB}" type="presParOf" srcId="{E1F770C3-BD1F-440B-B1D6-2311444CB2D1}" destId="{BB563591-3653-4302-B310-25FE71826049}" srcOrd="5" destOrd="0" presId="urn:microsoft.com/office/officeart/2018/2/layout/IconLabelList"/>
    <dgm:cxn modelId="{354D2FEC-999A-419E-BBC5-41713FC1AFA2}" type="presParOf" srcId="{E1F770C3-BD1F-440B-B1D6-2311444CB2D1}" destId="{3C3E11D1-65A0-4CA5-B6BF-D6787338B02C}" srcOrd="6" destOrd="0" presId="urn:microsoft.com/office/officeart/2018/2/layout/IconLabelList"/>
    <dgm:cxn modelId="{D1839529-3BA8-4A1C-88FA-D2E28FD7C8C9}" type="presParOf" srcId="{3C3E11D1-65A0-4CA5-B6BF-D6787338B02C}" destId="{20134992-2846-40DD-8387-F53A376E992B}" srcOrd="0" destOrd="0" presId="urn:microsoft.com/office/officeart/2018/2/layout/IconLabelList"/>
    <dgm:cxn modelId="{D1077CEE-6EDF-4BB3-B3D4-AAA00EF02FD4}" type="presParOf" srcId="{3C3E11D1-65A0-4CA5-B6BF-D6787338B02C}" destId="{DC20E821-975F-4A6E-87B8-C4DB02872A27}" srcOrd="1" destOrd="0" presId="urn:microsoft.com/office/officeart/2018/2/layout/IconLabelList"/>
    <dgm:cxn modelId="{4A8EAB5C-8320-45BB-A63F-0C825E684B91}" type="presParOf" srcId="{3C3E11D1-65A0-4CA5-B6BF-D6787338B02C}" destId="{6172DAEB-8B6D-4CDB-8301-907BB31772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FEF00D-68F9-4707-A8EB-06F88B97D4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FAAB8-0CD3-4BFE-8439-2DA3D250A80A}">
      <dgm:prSet/>
      <dgm:spPr/>
      <dgm:t>
        <a:bodyPr/>
        <a:lstStyle/>
        <a:p>
          <a:r>
            <a:rPr lang="es-CO" b="1" dirty="0"/>
            <a:t>Cantidad de iteraciones: </a:t>
          </a:r>
          <a:r>
            <a:rPr lang="es-CO" b="0" dirty="0"/>
            <a:t>C</a:t>
          </a:r>
          <a:r>
            <a:rPr lang="es-CO" dirty="0"/>
            <a:t>uantas veces se van a actualizar los centros.</a:t>
          </a:r>
          <a:endParaRPr lang="en-US" dirty="0"/>
        </a:p>
      </dgm:t>
    </dgm:pt>
    <dgm:pt modelId="{333C65C6-A1B6-4F82-86A8-6FFF77978E85}" type="parTrans" cxnId="{703BF674-9AE1-4BED-984F-5B234959503A}">
      <dgm:prSet/>
      <dgm:spPr/>
      <dgm:t>
        <a:bodyPr/>
        <a:lstStyle/>
        <a:p>
          <a:endParaRPr lang="en-US"/>
        </a:p>
      </dgm:t>
    </dgm:pt>
    <dgm:pt modelId="{032EC8F1-BDF3-4DF7-9363-E686D6867F8F}" type="sibTrans" cxnId="{703BF674-9AE1-4BED-984F-5B234959503A}">
      <dgm:prSet/>
      <dgm:spPr/>
      <dgm:t>
        <a:bodyPr/>
        <a:lstStyle/>
        <a:p>
          <a:endParaRPr lang="en-US"/>
        </a:p>
      </dgm:t>
    </dgm:pt>
    <dgm:pt modelId="{1D78325F-32E2-498D-8BA9-57CF978DAE5D}">
      <dgm:prSet/>
      <dgm:spPr/>
      <dgm:t>
        <a:bodyPr/>
        <a:lstStyle/>
        <a:p>
          <a:r>
            <a:rPr lang="es-CO" b="1" dirty="0"/>
            <a:t>Tolerancia: </a:t>
          </a:r>
          <a:r>
            <a:rPr lang="es-CO" b="0" dirty="0"/>
            <a:t>C</a:t>
          </a:r>
          <a:r>
            <a:rPr lang="es-CO" dirty="0"/>
            <a:t>uanto se mueven nuevos centros respecto a los centros viejos. </a:t>
          </a:r>
          <a:endParaRPr lang="en-US" dirty="0"/>
        </a:p>
      </dgm:t>
    </dgm:pt>
    <dgm:pt modelId="{261FEA02-A90D-4F51-9642-84BD25E7EF9E}" type="parTrans" cxnId="{A4A601EC-1AA7-4384-8158-E9EB77C417C1}">
      <dgm:prSet/>
      <dgm:spPr/>
      <dgm:t>
        <a:bodyPr/>
        <a:lstStyle/>
        <a:p>
          <a:endParaRPr lang="en-US"/>
        </a:p>
      </dgm:t>
    </dgm:pt>
    <dgm:pt modelId="{37C75A0A-30B4-4270-8FEC-A30D401E7979}" type="sibTrans" cxnId="{A4A601EC-1AA7-4384-8158-E9EB77C417C1}">
      <dgm:prSet/>
      <dgm:spPr/>
      <dgm:t>
        <a:bodyPr/>
        <a:lstStyle/>
        <a:p>
          <a:endParaRPr lang="en-US"/>
        </a:p>
      </dgm:t>
    </dgm:pt>
    <dgm:pt modelId="{3E555945-0867-4183-B5C5-77F578D84388}" type="pres">
      <dgm:prSet presAssocID="{B7FEF00D-68F9-4707-A8EB-06F88B97D4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BCC38D-577C-4087-8322-787335313432}" type="pres">
      <dgm:prSet presAssocID="{FB6FAAB8-0CD3-4BFE-8439-2DA3D250A80A}" presName="hierRoot1" presStyleCnt="0"/>
      <dgm:spPr/>
    </dgm:pt>
    <dgm:pt modelId="{97BA4CE7-EC88-4C52-A26C-A2AEFD5E8C82}" type="pres">
      <dgm:prSet presAssocID="{FB6FAAB8-0CD3-4BFE-8439-2DA3D250A80A}" presName="composite" presStyleCnt="0"/>
      <dgm:spPr/>
    </dgm:pt>
    <dgm:pt modelId="{4666A22F-0A6B-44F2-B4A4-4F7FB1FA3306}" type="pres">
      <dgm:prSet presAssocID="{FB6FAAB8-0CD3-4BFE-8439-2DA3D250A80A}" presName="background" presStyleLbl="node0" presStyleIdx="0" presStyleCnt="2"/>
      <dgm:spPr/>
    </dgm:pt>
    <dgm:pt modelId="{4E652C64-1553-4E96-B9E4-CC17EEEB519F}" type="pres">
      <dgm:prSet presAssocID="{FB6FAAB8-0CD3-4BFE-8439-2DA3D250A80A}" presName="text" presStyleLbl="fgAcc0" presStyleIdx="0" presStyleCnt="2">
        <dgm:presLayoutVars>
          <dgm:chPref val="3"/>
        </dgm:presLayoutVars>
      </dgm:prSet>
      <dgm:spPr/>
    </dgm:pt>
    <dgm:pt modelId="{90BBF31C-7B20-4EB6-ABBA-1BF4938E0A2F}" type="pres">
      <dgm:prSet presAssocID="{FB6FAAB8-0CD3-4BFE-8439-2DA3D250A80A}" presName="hierChild2" presStyleCnt="0"/>
      <dgm:spPr/>
    </dgm:pt>
    <dgm:pt modelId="{E9D93305-0106-4F20-937F-26C8FA4C91C8}" type="pres">
      <dgm:prSet presAssocID="{1D78325F-32E2-498D-8BA9-57CF978DAE5D}" presName="hierRoot1" presStyleCnt="0"/>
      <dgm:spPr/>
    </dgm:pt>
    <dgm:pt modelId="{ED87392A-C00F-4BB4-8867-8BB378456C34}" type="pres">
      <dgm:prSet presAssocID="{1D78325F-32E2-498D-8BA9-57CF978DAE5D}" presName="composite" presStyleCnt="0"/>
      <dgm:spPr/>
    </dgm:pt>
    <dgm:pt modelId="{596A60A5-EE54-472E-B07B-21089FA6C40D}" type="pres">
      <dgm:prSet presAssocID="{1D78325F-32E2-498D-8BA9-57CF978DAE5D}" presName="background" presStyleLbl="node0" presStyleIdx="1" presStyleCnt="2"/>
      <dgm:spPr/>
    </dgm:pt>
    <dgm:pt modelId="{507E046E-791F-4AE1-8CDF-6F0D135534DB}" type="pres">
      <dgm:prSet presAssocID="{1D78325F-32E2-498D-8BA9-57CF978DAE5D}" presName="text" presStyleLbl="fgAcc0" presStyleIdx="1" presStyleCnt="2">
        <dgm:presLayoutVars>
          <dgm:chPref val="3"/>
        </dgm:presLayoutVars>
      </dgm:prSet>
      <dgm:spPr/>
    </dgm:pt>
    <dgm:pt modelId="{9DC56570-820E-44A4-AB9D-DFA701C4FFC8}" type="pres">
      <dgm:prSet presAssocID="{1D78325F-32E2-498D-8BA9-57CF978DAE5D}" presName="hierChild2" presStyleCnt="0"/>
      <dgm:spPr/>
    </dgm:pt>
  </dgm:ptLst>
  <dgm:cxnLst>
    <dgm:cxn modelId="{C30F026A-9FB5-4A13-95C5-F107932AD163}" type="presOf" srcId="{1D78325F-32E2-498D-8BA9-57CF978DAE5D}" destId="{507E046E-791F-4AE1-8CDF-6F0D135534DB}" srcOrd="0" destOrd="0" presId="urn:microsoft.com/office/officeart/2005/8/layout/hierarchy1"/>
    <dgm:cxn modelId="{703BF674-9AE1-4BED-984F-5B234959503A}" srcId="{B7FEF00D-68F9-4707-A8EB-06F88B97D4AB}" destId="{FB6FAAB8-0CD3-4BFE-8439-2DA3D250A80A}" srcOrd="0" destOrd="0" parTransId="{333C65C6-A1B6-4F82-86A8-6FFF77978E85}" sibTransId="{032EC8F1-BDF3-4DF7-9363-E686D6867F8F}"/>
    <dgm:cxn modelId="{31EAAA9C-72CE-487C-8E97-E8B9E954E89E}" type="presOf" srcId="{B7FEF00D-68F9-4707-A8EB-06F88B97D4AB}" destId="{3E555945-0867-4183-B5C5-77F578D84388}" srcOrd="0" destOrd="0" presId="urn:microsoft.com/office/officeart/2005/8/layout/hierarchy1"/>
    <dgm:cxn modelId="{F3A6E9E6-EFBF-4F59-8E3B-AA5559642A3D}" type="presOf" srcId="{FB6FAAB8-0CD3-4BFE-8439-2DA3D250A80A}" destId="{4E652C64-1553-4E96-B9E4-CC17EEEB519F}" srcOrd="0" destOrd="0" presId="urn:microsoft.com/office/officeart/2005/8/layout/hierarchy1"/>
    <dgm:cxn modelId="{A4A601EC-1AA7-4384-8158-E9EB77C417C1}" srcId="{B7FEF00D-68F9-4707-A8EB-06F88B97D4AB}" destId="{1D78325F-32E2-498D-8BA9-57CF978DAE5D}" srcOrd="1" destOrd="0" parTransId="{261FEA02-A90D-4F51-9642-84BD25E7EF9E}" sibTransId="{37C75A0A-30B4-4270-8FEC-A30D401E7979}"/>
    <dgm:cxn modelId="{AEAB1066-9D61-4D98-9B97-7D3AF10E59AA}" type="presParOf" srcId="{3E555945-0867-4183-B5C5-77F578D84388}" destId="{CCBCC38D-577C-4087-8322-787335313432}" srcOrd="0" destOrd="0" presId="urn:microsoft.com/office/officeart/2005/8/layout/hierarchy1"/>
    <dgm:cxn modelId="{797DAAB1-9D09-4067-9690-204F8C52DA5E}" type="presParOf" srcId="{CCBCC38D-577C-4087-8322-787335313432}" destId="{97BA4CE7-EC88-4C52-A26C-A2AEFD5E8C82}" srcOrd="0" destOrd="0" presId="urn:microsoft.com/office/officeart/2005/8/layout/hierarchy1"/>
    <dgm:cxn modelId="{4030F2ED-E011-4C24-A8CA-A3AAA8B2FC0E}" type="presParOf" srcId="{97BA4CE7-EC88-4C52-A26C-A2AEFD5E8C82}" destId="{4666A22F-0A6B-44F2-B4A4-4F7FB1FA3306}" srcOrd="0" destOrd="0" presId="urn:microsoft.com/office/officeart/2005/8/layout/hierarchy1"/>
    <dgm:cxn modelId="{A43047EF-F063-43CF-BDB1-13DD2541C5DD}" type="presParOf" srcId="{97BA4CE7-EC88-4C52-A26C-A2AEFD5E8C82}" destId="{4E652C64-1553-4E96-B9E4-CC17EEEB519F}" srcOrd="1" destOrd="0" presId="urn:microsoft.com/office/officeart/2005/8/layout/hierarchy1"/>
    <dgm:cxn modelId="{FFE57CCE-1441-4F91-9495-2EC79B424529}" type="presParOf" srcId="{CCBCC38D-577C-4087-8322-787335313432}" destId="{90BBF31C-7B20-4EB6-ABBA-1BF4938E0A2F}" srcOrd="1" destOrd="0" presId="urn:microsoft.com/office/officeart/2005/8/layout/hierarchy1"/>
    <dgm:cxn modelId="{7C4B6A19-1A37-46F0-B1C4-286BB92BB070}" type="presParOf" srcId="{3E555945-0867-4183-B5C5-77F578D84388}" destId="{E9D93305-0106-4F20-937F-26C8FA4C91C8}" srcOrd="1" destOrd="0" presId="urn:microsoft.com/office/officeart/2005/8/layout/hierarchy1"/>
    <dgm:cxn modelId="{CF8A093F-B22A-4280-BB20-E78ECA71DB95}" type="presParOf" srcId="{E9D93305-0106-4F20-937F-26C8FA4C91C8}" destId="{ED87392A-C00F-4BB4-8867-8BB378456C34}" srcOrd="0" destOrd="0" presId="urn:microsoft.com/office/officeart/2005/8/layout/hierarchy1"/>
    <dgm:cxn modelId="{BFCA5FD6-9C23-4D6C-B14F-C25FFA0A68E6}" type="presParOf" srcId="{ED87392A-C00F-4BB4-8867-8BB378456C34}" destId="{596A60A5-EE54-472E-B07B-21089FA6C40D}" srcOrd="0" destOrd="0" presId="urn:microsoft.com/office/officeart/2005/8/layout/hierarchy1"/>
    <dgm:cxn modelId="{AFE489BD-4D28-4185-9B41-EFB81B347A63}" type="presParOf" srcId="{ED87392A-C00F-4BB4-8867-8BB378456C34}" destId="{507E046E-791F-4AE1-8CDF-6F0D135534DB}" srcOrd="1" destOrd="0" presId="urn:microsoft.com/office/officeart/2005/8/layout/hierarchy1"/>
    <dgm:cxn modelId="{E631D944-7A8F-45BE-9B73-D8AD00F961C4}" type="presParOf" srcId="{E9D93305-0106-4F20-937F-26C8FA4C91C8}" destId="{9DC56570-820E-44A4-AB9D-DFA701C4FF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188BC1-E38D-43DE-8974-BF953292CF53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B131E3E-BC20-4EB2-9B70-AC544FB856B7}">
      <dgm:prSet/>
      <dgm:spPr/>
      <dgm:t>
        <a:bodyPr/>
        <a:lstStyle/>
        <a:p>
          <a:r>
            <a:rPr lang="es-CO"/>
            <a:t>El resultado del entrenamiento de todo algoritmo de machine learning es un conjunto de datos llamado modelo.</a:t>
          </a:r>
          <a:endParaRPr lang="en-US"/>
        </a:p>
      </dgm:t>
    </dgm:pt>
    <dgm:pt modelId="{E9B41EB2-B676-473F-AA12-1267860EDD45}" type="parTrans" cxnId="{0059998A-AEAA-4A81-B17C-087D09F6A0B2}">
      <dgm:prSet/>
      <dgm:spPr/>
      <dgm:t>
        <a:bodyPr/>
        <a:lstStyle/>
        <a:p>
          <a:endParaRPr lang="en-US"/>
        </a:p>
      </dgm:t>
    </dgm:pt>
    <dgm:pt modelId="{6C72EEA6-2AB7-4A07-AB6B-4443FE8EEA4F}" type="sibTrans" cxnId="{0059998A-AEAA-4A81-B17C-087D09F6A0B2}">
      <dgm:prSet/>
      <dgm:spPr/>
      <dgm:t>
        <a:bodyPr/>
        <a:lstStyle/>
        <a:p>
          <a:endParaRPr lang="en-US"/>
        </a:p>
      </dgm:t>
    </dgm:pt>
    <dgm:pt modelId="{722E5993-6F1E-4930-9A21-23F14F586B86}">
      <dgm:prSet/>
      <dgm:spPr/>
      <dgm:t>
        <a:bodyPr/>
        <a:lstStyle/>
        <a:p>
          <a:r>
            <a:rPr lang="es-CO"/>
            <a:t>En este caso el modelo son los centros de los K clusters definidos. </a:t>
          </a:r>
          <a:endParaRPr lang="en-US"/>
        </a:p>
      </dgm:t>
    </dgm:pt>
    <dgm:pt modelId="{5462F0E1-5316-467D-877A-231CFB010ADE}" type="parTrans" cxnId="{CBCE3108-FBFA-47D7-8BCD-9F98992813AD}">
      <dgm:prSet/>
      <dgm:spPr/>
      <dgm:t>
        <a:bodyPr/>
        <a:lstStyle/>
        <a:p>
          <a:endParaRPr lang="en-US"/>
        </a:p>
      </dgm:t>
    </dgm:pt>
    <dgm:pt modelId="{7BB486B3-02C5-4109-8F36-2E8E7173A5F6}" type="sibTrans" cxnId="{CBCE3108-FBFA-47D7-8BCD-9F98992813AD}">
      <dgm:prSet/>
      <dgm:spPr/>
      <dgm:t>
        <a:bodyPr/>
        <a:lstStyle/>
        <a:p>
          <a:endParaRPr lang="en-US"/>
        </a:p>
      </dgm:t>
    </dgm:pt>
    <dgm:pt modelId="{BB352B97-56EA-4546-B30D-1061345AD160}" type="pres">
      <dgm:prSet presAssocID="{85188BC1-E38D-43DE-8974-BF953292CF53}" presName="vert0" presStyleCnt="0">
        <dgm:presLayoutVars>
          <dgm:dir/>
          <dgm:animOne val="branch"/>
          <dgm:animLvl val="lvl"/>
        </dgm:presLayoutVars>
      </dgm:prSet>
      <dgm:spPr/>
    </dgm:pt>
    <dgm:pt modelId="{DBA3F9B8-53FF-448A-9999-778942C86676}" type="pres">
      <dgm:prSet presAssocID="{8B131E3E-BC20-4EB2-9B70-AC544FB856B7}" presName="thickLine" presStyleLbl="alignNode1" presStyleIdx="0" presStyleCnt="2"/>
      <dgm:spPr/>
    </dgm:pt>
    <dgm:pt modelId="{AC2A0DAA-10C8-42B0-8529-6F5C832F9339}" type="pres">
      <dgm:prSet presAssocID="{8B131E3E-BC20-4EB2-9B70-AC544FB856B7}" presName="horz1" presStyleCnt="0"/>
      <dgm:spPr/>
    </dgm:pt>
    <dgm:pt modelId="{0798BF11-FE3D-4FCB-A2F3-5E271FDEB55C}" type="pres">
      <dgm:prSet presAssocID="{8B131E3E-BC20-4EB2-9B70-AC544FB856B7}" presName="tx1" presStyleLbl="revTx" presStyleIdx="0" presStyleCnt="2"/>
      <dgm:spPr/>
    </dgm:pt>
    <dgm:pt modelId="{8445F617-555A-47B5-A2A1-181D8724044D}" type="pres">
      <dgm:prSet presAssocID="{8B131E3E-BC20-4EB2-9B70-AC544FB856B7}" presName="vert1" presStyleCnt="0"/>
      <dgm:spPr/>
    </dgm:pt>
    <dgm:pt modelId="{B4B495C3-2ABC-4B89-BDEE-DFB185BA38F7}" type="pres">
      <dgm:prSet presAssocID="{722E5993-6F1E-4930-9A21-23F14F586B86}" presName="thickLine" presStyleLbl="alignNode1" presStyleIdx="1" presStyleCnt="2"/>
      <dgm:spPr/>
    </dgm:pt>
    <dgm:pt modelId="{69EDD247-EF79-4CB2-A2AE-AA34BF954BA8}" type="pres">
      <dgm:prSet presAssocID="{722E5993-6F1E-4930-9A21-23F14F586B86}" presName="horz1" presStyleCnt="0"/>
      <dgm:spPr/>
    </dgm:pt>
    <dgm:pt modelId="{F3C994F8-3F8D-48A8-A78F-F5F87A28B2C7}" type="pres">
      <dgm:prSet presAssocID="{722E5993-6F1E-4930-9A21-23F14F586B86}" presName="tx1" presStyleLbl="revTx" presStyleIdx="1" presStyleCnt="2"/>
      <dgm:spPr/>
    </dgm:pt>
    <dgm:pt modelId="{2A57B75B-89AE-426D-A8B3-49AFA6AFAAA9}" type="pres">
      <dgm:prSet presAssocID="{722E5993-6F1E-4930-9A21-23F14F586B86}" presName="vert1" presStyleCnt="0"/>
      <dgm:spPr/>
    </dgm:pt>
  </dgm:ptLst>
  <dgm:cxnLst>
    <dgm:cxn modelId="{CBCE3108-FBFA-47D7-8BCD-9F98992813AD}" srcId="{85188BC1-E38D-43DE-8974-BF953292CF53}" destId="{722E5993-6F1E-4930-9A21-23F14F586B86}" srcOrd="1" destOrd="0" parTransId="{5462F0E1-5316-467D-877A-231CFB010ADE}" sibTransId="{7BB486B3-02C5-4109-8F36-2E8E7173A5F6}"/>
    <dgm:cxn modelId="{DFD35526-4176-41A0-9E9F-AF4FBE0C4C8D}" type="presOf" srcId="{722E5993-6F1E-4930-9A21-23F14F586B86}" destId="{F3C994F8-3F8D-48A8-A78F-F5F87A28B2C7}" srcOrd="0" destOrd="0" presId="urn:microsoft.com/office/officeart/2008/layout/LinedList"/>
    <dgm:cxn modelId="{94721230-9A81-43FA-8E46-6258FCED057C}" type="presOf" srcId="{85188BC1-E38D-43DE-8974-BF953292CF53}" destId="{BB352B97-56EA-4546-B30D-1061345AD160}" srcOrd="0" destOrd="0" presId="urn:microsoft.com/office/officeart/2008/layout/LinedList"/>
    <dgm:cxn modelId="{0059998A-AEAA-4A81-B17C-087D09F6A0B2}" srcId="{85188BC1-E38D-43DE-8974-BF953292CF53}" destId="{8B131E3E-BC20-4EB2-9B70-AC544FB856B7}" srcOrd="0" destOrd="0" parTransId="{E9B41EB2-B676-473F-AA12-1267860EDD45}" sibTransId="{6C72EEA6-2AB7-4A07-AB6B-4443FE8EEA4F}"/>
    <dgm:cxn modelId="{D0B849D6-9D92-465C-8049-CD2E570D1C4D}" type="presOf" srcId="{8B131E3E-BC20-4EB2-9B70-AC544FB856B7}" destId="{0798BF11-FE3D-4FCB-A2F3-5E271FDEB55C}" srcOrd="0" destOrd="0" presId="urn:microsoft.com/office/officeart/2008/layout/LinedList"/>
    <dgm:cxn modelId="{2D5258CF-6A31-44EA-BF6C-06ECC060E22A}" type="presParOf" srcId="{BB352B97-56EA-4546-B30D-1061345AD160}" destId="{DBA3F9B8-53FF-448A-9999-778942C86676}" srcOrd="0" destOrd="0" presId="urn:microsoft.com/office/officeart/2008/layout/LinedList"/>
    <dgm:cxn modelId="{BC2CF4A1-0021-48EF-A322-6662564DE7C6}" type="presParOf" srcId="{BB352B97-56EA-4546-B30D-1061345AD160}" destId="{AC2A0DAA-10C8-42B0-8529-6F5C832F9339}" srcOrd="1" destOrd="0" presId="urn:microsoft.com/office/officeart/2008/layout/LinedList"/>
    <dgm:cxn modelId="{B7A0A746-3D55-40C7-B67F-695C7EF3B0BC}" type="presParOf" srcId="{AC2A0DAA-10C8-42B0-8529-6F5C832F9339}" destId="{0798BF11-FE3D-4FCB-A2F3-5E271FDEB55C}" srcOrd="0" destOrd="0" presId="urn:microsoft.com/office/officeart/2008/layout/LinedList"/>
    <dgm:cxn modelId="{3813D7A8-EA4A-4668-AAD6-8AC71A58DCE0}" type="presParOf" srcId="{AC2A0DAA-10C8-42B0-8529-6F5C832F9339}" destId="{8445F617-555A-47B5-A2A1-181D8724044D}" srcOrd="1" destOrd="0" presId="urn:microsoft.com/office/officeart/2008/layout/LinedList"/>
    <dgm:cxn modelId="{EE84AF84-E7E7-4334-A33B-571D519DCB61}" type="presParOf" srcId="{BB352B97-56EA-4546-B30D-1061345AD160}" destId="{B4B495C3-2ABC-4B89-BDEE-DFB185BA38F7}" srcOrd="2" destOrd="0" presId="urn:microsoft.com/office/officeart/2008/layout/LinedList"/>
    <dgm:cxn modelId="{AAAF01D1-F9F8-4A24-90F2-C2101AC1FDD3}" type="presParOf" srcId="{BB352B97-56EA-4546-B30D-1061345AD160}" destId="{69EDD247-EF79-4CB2-A2AE-AA34BF954BA8}" srcOrd="3" destOrd="0" presId="urn:microsoft.com/office/officeart/2008/layout/LinedList"/>
    <dgm:cxn modelId="{77B8E65B-6613-4D37-A522-06EAAE303307}" type="presParOf" srcId="{69EDD247-EF79-4CB2-A2AE-AA34BF954BA8}" destId="{F3C994F8-3F8D-48A8-A78F-F5F87A28B2C7}" srcOrd="0" destOrd="0" presId="urn:microsoft.com/office/officeart/2008/layout/LinedList"/>
    <dgm:cxn modelId="{BD2BFA35-16F4-4B61-9164-7AD35C9978D6}" type="presParOf" srcId="{69EDD247-EF79-4CB2-A2AE-AA34BF954BA8}" destId="{2A57B75B-89AE-426D-A8B3-49AFA6AFAA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5BFB1D-E0D2-41BE-85CC-485B25ED36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0D327D-8004-4FA2-BBBF-78B6BBC05B88}">
      <dgm:prSet/>
      <dgm:spPr/>
      <dgm:t>
        <a:bodyPr/>
        <a:lstStyle/>
        <a:p>
          <a:r>
            <a:rPr lang="es-CO"/>
            <a:t>Se emplea el modelo entrenado con datos que no fueron parte del entrenamiento y se determina si el modelo si cumple o no con lo esperado.</a:t>
          </a:r>
          <a:endParaRPr lang="en-US"/>
        </a:p>
      </dgm:t>
    </dgm:pt>
    <dgm:pt modelId="{7BF3AA37-57FF-42DA-A0B0-7D1231BA5FD5}" type="parTrans" cxnId="{292C84F2-9848-4CB1-B93A-663B6FB4F3AB}">
      <dgm:prSet/>
      <dgm:spPr/>
      <dgm:t>
        <a:bodyPr/>
        <a:lstStyle/>
        <a:p>
          <a:endParaRPr lang="en-US"/>
        </a:p>
      </dgm:t>
    </dgm:pt>
    <dgm:pt modelId="{45B88E97-2A88-4D65-805E-C11F33A774CB}" type="sibTrans" cxnId="{292C84F2-9848-4CB1-B93A-663B6FB4F3AB}">
      <dgm:prSet/>
      <dgm:spPr/>
      <dgm:t>
        <a:bodyPr/>
        <a:lstStyle/>
        <a:p>
          <a:endParaRPr lang="en-US"/>
        </a:p>
      </dgm:t>
    </dgm:pt>
    <dgm:pt modelId="{75574A75-889D-4AB1-B28C-23BD1C17FF4D}" type="pres">
      <dgm:prSet presAssocID="{1C5BFB1D-E0D2-41BE-85CC-485B25ED3629}" presName="linear" presStyleCnt="0">
        <dgm:presLayoutVars>
          <dgm:animLvl val="lvl"/>
          <dgm:resizeHandles val="exact"/>
        </dgm:presLayoutVars>
      </dgm:prSet>
      <dgm:spPr/>
    </dgm:pt>
    <dgm:pt modelId="{51FCE771-13C4-4D22-9DC6-C33A80E71672}" type="pres">
      <dgm:prSet presAssocID="{990D327D-8004-4FA2-BBBF-78B6BBC05B8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3C0402F-7BD9-4018-8274-1371FB9CB286}" type="presOf" srcId="{1C5BFB1D-E0D2-41BE-85CC-485B25ED3629}" destId="{75574A75-889D-4AB1-B28C-23BD1C17FF4D}" srcOrd="0" destOrd="0" presId="urn:microsoft.com/office/officeart/2005/8/layout/vList2"/>
    <dgm:cxn modelId="{D6C34B7D-A0DF-485A-81FC-55EFEF2CD93D}" type="presOf" srcId="{990D327D-8004-4FA2-BBBF-78B6BBC05B88}" destId="{51FCE771-13C4-4D22-9DC6-C33A80E71672}" srcOrd="0" destOrd="0" presId="urn:microsoft.com/office/officeart/2005/8/layout/vList2"/>
    <dgm:cxn modelId="{292C84F2-9848-4CB1-B93A-663B6FB4F3AB}" srcId="{1C5BFB1D-E0D2-41BE-85CC-485B25ED3629}" destId="{990D327D-8004-4FA2-BBBF-78B6BBC05B88}" srcOrd="0" destOrd="0" parTransId="{7BF3AA37-57FF-42DA-A0B0-7D1231BA5FD5}" sibTransId="{45B88E97-2A88-4D65-805E-C11F33A774CB}"/>
    <dgm:cxn modelId="{D272588A-3004-44BF-8374-94CAC2EC5A82}" type="presParOf" srcId="{75574A75-889D-4AB1-B28C-23BD1C17FF4D}" destId="{51FCE771-13C4-4D22-9DC6-C33A80E716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776B0-C219-48B7-8641-5C0CE990B96A}">
      <dsp:nvSpPr>
        <dsp:cNvPr id="0" name=""/>
        <dsp:cNvSpPr/>
      </dsp:nvSpPr>
      <dsp:spPr>
        <a:xfrm>
          <a:off x="0" y="417"/>
          <a:ext cx="9783763" cy="9758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280AF-0B6F-4F2F-8D1A-241FEF5DD391}">
      <dsp:nvSpPr>
        <dsp:cNvPr id="0" name=""/>
        <dsp:cNvSpPr/>
      </dsp:nvSpPr>
      <dsp:spPr>
        <a:xfrm>
          <a:off x="295185" y="219976"/>
          <a:ext cx="536701" cy="536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B5F13-BA51-4B4E-97CB-31D8EF362D96}">
      <dsp:nvSpPr>
        <dsp:cNvPr id="0" name=""/>
        <dsp:cNvSpPr/>
      </dsp:nvSpPr>
      <dsp:spPr>
        <a:xfrm>
          <a:off x="1127072" y="417"/>
          <a:ext cx="8656690" cy="9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4" tIns="103274" rIns="103274" bIns="1032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Preparación/preprocesamiento de datos.</a:t>
          </a:r>
          <a:endParaRPr lang="en-US" sz="2500" kern="1200"/>
        </a:p>
      </dsp:txBody>
      <dsp:txXfrm>
        <a:off x="1127072" y="417"/>
        <a:ext cx="8656690" cy="975820"/>
      </dsp:txXfrm>
    </dsp:sp>
    <dsp:sp modelId="{8B6008AD-9086-46F5-A8EB-AC43B0A8F8E6}">
      <dsp:nvSpPr>
        <dsp:cNvPr id="0" name=""/>
        <dsp:cNvSpPr/>
      </dsp:nvSpPr>
      <dsp:spPr>
        <a:xfrm>
          <a:off x="0" y="1220192"/>
          <a:ext cx="9783763" cy="9758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F4FE5-D8D2-4345-AF77-D41E248EA14C}">
      <dsp:nvSpPr>
        <dsp:cNvPr id="0" name=""/>
        <dsp:cNvSpPr/>
      </dsp:nvSpPr>
      <dsp:spPr>
        <a:xfrm>
          <a:off x="295185" y="1439751"/>
          <a:ext cx="536701" cy="5367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7B304-B6AE-43EF-BE5C-09DD181DF48E}">
      <dsp:nvSpPr>
        <dsp:cNvPr id="0" name=""/>
        <dsp:cNvSpPr/>
      </dsp:nvSpPr>
      <dsp:spPr>
        <a:xfrm>
          <a:off x="1127072" y="1220192"/>
          <a:ext cx="8656690" cy="9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4" tIns="103274" rIns="103274" bIns="1032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Entrenar modelo.</a:t>
          </a:r>
          <a:endParaRPr lang="en-US" sz="2500" kern="1200"/>
        </a:p>
      </dsp:txBody>
      <dsp:txXfrm>
        <a:off x="1127072" y="1220192"/>
        <a:ext cx="8656690" cy="975820"/>
      </dsp:txXfrm>
    </dsp:sp>
    <dsp:sp modelId="{C69524F4-AB3A-493F-969E-CCFE7A2AF2DC}">
      <dsp:nvSpPr>
        <dsp:cNvPr id="0" name=""/>
        <dsp:cNvSpPr/>
      </dsp:nvSpPr>
      <dsp:spPr>
        <a:xfrm>
          <a:off x="0" y="2439967"/>
          <a:ext cx="9783763" cy="9758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E490-2CA7-4172-BBD6-24F6F055A2B1}">
      <dsp:nvSpPr>
        <dsp:cNvPr id="0" name=""/>
        <dsp:cNvSpPr/>
      </dsp:nvSpPr>
      <dsp:spPr>
        <a:xfrm>
          <a:off x="295185" y="2659527"/>
          <a:ext cx="536701" cy="5367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F46E0-0250-4249-960B-E2EC28259705}">
      <dsp:nvSpPr>
        <dsp:cNvPr id="0" name=""/>
        <dsp:cNvSpPr/>
      </dsp:nvSpPr>
      <dsp:spPr>
        <a:xfrm>
          <a:off x="1127072" y="2439967"/>
          <a:ext cx="8656690" cy="9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4" tIns="103274" rIns="103274" bIns="1032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Evaluar modelo.</a:t>
          </a:r>
          <a:endParaRPr lang="en-US" sz="2500" kern="1200"/>
        </a:p>
      </dsp:txBody>
      <dsp:txXfrm>
        <a:off x="1127072" y="2439967"/>
        <a:ext cx="8656690" cy="975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34366-0B09-4AC3-B9AA-8D612CA0D2F0}">
      <dsp:nvSpPr>
        <dsp:cNvPr id="0" name=""/>
        <dsp:cNvSpPr/>
      </dsp:nvSpPr>
      <dsp:spPr>
        <a:xfrm>
          <a:off x="646131" y="20060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D647F-5663-41E6-B614-C410017D880D}">
      <dsp:nvSpPr>
        <dsp:cNvPr id="0" name=""/>
        <dsp:cNvSpPr/>
      </dsp:nvSpPr>
      <dsp:spPr>
        <a:xfrm>
          <a:off x="1019069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8BE5D-31EA-4EC1-8CF8-3FD03D61FFCE}">
      <dsp:nvSpPr>
        <dsp:cNvPr id="0" name=""/>
        <dsp:cNvSpPr/>
      </dsp:nvSpPr>
      <dsp:spPr>
        <a:xfrm>
          <a:off x="86725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kern="1200"/>
            <a:t>Limpiar</a:t>
          </a:r>
          <a:endParaRPr lang="en-US" sz="1700" kern="1200"/>
        </a:p>
      </dsp:txBody>
      <dsp:txXfrm>
        <a:off x="86725" y="2495602"/>
        <a:ext cx="2868750" cy="720000"/>
      </dsp:txXfrm>
    </dsp:sp>
    <dsp:sp modelId="{66024DCC-C5F1-4CD1-932B-8B575C006954}">
      <dsp:nvSpPr>
        <dsp:cNvPr id="0" name=""/>
        <dsp:cNvSpPr/>
      </dsp:nvSpPr>
      <dsp:spPr>
        <a:xfrm>
          <a:off x="4016912" y="20060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01433-C0AC-40FD-B794-FBE554811E49}">
      <dsp:nvSpPr>
        <dsp:cNvPr id="0" name=""/>
        <dsp:cNvSpPr/>
      </dsp:nvSpPr>
      <dsp:spPr>
        <a:xfrm>
          <a:off x="4389850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88535-A2F3-40DE-A914-23EFBF099476}">
      <dsp:nvSpPr>
        <dsp:cNvPr id="0" name=""/>
        <dsp:cNvSpPr/>
      </dsp:nvSpPr>
      <dsp:spPr>
        <a:xfrm>
          <a:off x="3457506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kern="1200"/>
            <a:t>Normalizar/Estandarizar</a:t>
          </a:r>
          <a:endParaRPr lang="en-US" sz="1700" kern="1200"/>
        </a:p>
      </dsp:txBody>
      <dsp:txXfrm>
        <a:off x="3457506" y="2495602"/>
        <a:ext cx="2868750" cy="720000"/>
      </dsp:txXfrm>
    </dsp:sp>
    <dsp:sp modelId="{3398E908-7332-4BE2-B510-CDF972D5A45C}">
      <dsp:nvSpPr>
        <dsp:cNvPr id="0" name=""/>
        <dsp:cNvSpPr/>
      </dsp:nvSpPr>
      <dsp:spPr>
        <a:xfrm>
          <a:off x="7387694" y="20060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146C4-5D7E-4AE0-8886-EA8EF8811B02}">
      <dsp:nvSpPr>
        <dsp:cNvPr id="0" name=""/>
        <dsp:cNvSpPr/>
      </dsp:nvSpPr>
      <dsp:spPr>
        <a:xfrm>
          <a:off x="7760631" y="57354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9055A-B869-4842-A782-89F29EAB3B44}">
      <dsp:nvSpPr>
        <dsp:cNvPr id="0" name=""/>
        <dsp:cNvSpPr/>
      </dsp:nvSpPr>
      <dsp:spPr>
        <a:xfrm>
          <a:off x="6828287" y="249560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kern="1200"/>
            <a:t>Exploración </a:t>
          </a:r>
          <a:endParaRPr lang="en-US" sz="1700" kern="1200"/>
        </a:p>
      </dsp:txBody>
      <dsp:txXfrm>
        <a:off x="6828287" y="2495602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4695E-A7D9-4AB9-8E9B-5D2A63648A77}">
      <dsp:nvSpPr>
        <dsp:cNvPr id="0" name=""/>
        <dsp:cNvSpPr/>
      </dsp:nvSpPr>
      <dsp:spPr>
        <a:xfrm>
          <a:off x="818514" y="702289"/>
          <a:ext cx="922271" cy="922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D49D2-C53E-4D41-84E7-0A9D7A1E2D44}">
      <dsp:nvSpPr>
        <dsp:cNvPr id="0" name=""/>
        <dsp:cNvSpPr/>
      </dsp:nvSpPr>
      <dsp:spPr>
        <a:xfrm>
          <a:off x="254904" y="1926415"/>
          <a:ext cx="204949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Definir K centros de manera aleatoria. Se toman K observaciones(filas) del dataset. Cada centro va a representar un cluster(grupo) diferente.</a:t>
          </a:r>
          <a:endParaRPr lang="en-US" sz="1100" kern="1200"/>
        </a:p>
      </dsp:txBody>
      <dsp:txXfrm>
        <a:off x="254904" y="1926415"/>
        <a:ext cx="2049492" cy="787500"/>
      </dsp:txXfrm>
    </dsp:sp>
    <dsp:sp modelId="{126C26CA-B2AB-4FE0-8DA4-44B4C9FAEBB7}">
      <dsp:nvSpPr>
        <dsp:cNvPr id="0" name=""/>
        <dsp:cNvSpPr/>
      </dsp:nvSpPr>
      <dsp:spPr>
        <a:xfrm>
          <a:off x="3226668" y="702289"/>
          <a:ext cx="922271" cy="922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55E8B-33F6-4542-8D1A-6649D7EE6B0F}">
      <dsp:nvSpPr>
        <dsp:cNvPr id="0" name=""/>
        <dsp:cNvSpPr/>
      </dsp:nvSpPr>
      <dsp:spPr>
        <a:xfrm>
          <a:off x="2663058" y="1926415"/>
          <a:ext cx="204949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Calcular la distancia de cada observación a cada uno de los K centros. Asociar cada observación al cluster del centro mas cercano.</a:t>
          </a:r>
          <a:endParaRPr lang="en-US" sz="1100" kern="1200"/>
        </a:p>
      </dsp:txBody>
      <dsp:txXfrm>
        <a:off x="2663058" y="1926415"/>
        <a:ext cx="2049492" cy="787500"/>
      </dsp:txXfrm>
    </dsp:sp>
    <dsp:sp modelId="{BE99E4B0-6975-40D3-84FF-353C18C975BA}">
      <dsp:nvSpPr>
        <dsp:cNvPr id="0" name=""/>
        <dsp:cNvSpPr/>
      </dsp:nvSpPr>
      <dsp:spPr>
        <a:xfrm>
          <a:off x="5634822" y="702289"/>
          <a:ext cx="922271" cy="922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73F38-2CD9-40D8-8220-845D79174479}">
      <dsp:nvSpPr>
        <dsp:cNvPr id="0" name=""/>
        <dsp:cNvSpPr/>
      </dsp:nvSpPr>
      <dsp:spPr>
        <a:xfrm>
          <a:off x="5071212" y="1926415"/>
          <a:ext cx="204949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Actualizar los centros. Se calcula el promedio de todas las observaciones que pertenecen a un cluster, dicho promedio seria el nuevo centro.</a:t>
          </a:r>
          <a:endParaRPr lang="en-US" sz="1100" kern="1200"/>
        </a:p>
      </dsp:txBody>
      <dsp:txXfrm>
        <a:off x="5071212" y="1926415"/>
        <a:ext cx="2049492" cy="787500"/>
      </dsp:txXfrm>
    </dsp:sp>
    <dsp:sp modelId="{20134992-2846-40DD-8387-F53A376E992B}">
      <dsp:nvSpPr>
        <dsp:cNvPr id="0" name=""/>
        <dsp:cNvSpPr/>
      </dsp:nvSpPr>
      <dsp:spPr>
        <a:xfrm>
          <a:off x="8042976" y="702289"/>
          <a:ext cx="922271" cy="9222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2DAEB-8B6D-4CDB-8301-907BB3177200}">
      <dsp:nvSpPr>
        <dsp:cNvPr id="0" name=""/>
        <dsp:cNvSpPr/>
      </dsp:nvSpPr>
      <dsp:spPr>
        <a:xfrm>
          <a:off x="7479365" y="1926415"/>
          <a:ext cx="204949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Repetir 2. y 3. hasta cumplir algun criterio de parada.</a:t>
          </a:r>
          <a:endParaRPr lang="en-US" sz="1100" kern="1200"/>
        </a:p>
      </dsp:txBody>
      <dsp:txXfrm>
        <a:off x="7479365" y="1926415"/>
        <a:ext cx="2049492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6A22F-0A6B-44F2-B4A4-4F7FB1FA3306}">
      <dsp:nvSpPr>
        <dsp:cNvPr id="0" name=""/>
        <dsp:cNvSpPr/>
      </dsp:nvSpPr>
      <dsp:spPr>
        <a:xfrm>
          <a:off x="1283" y="411941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52C64-1553-4E96-B9E4-CC17EEEB519F}">
      <dsp:nvSpPr>
        <dsp:cNvPr id="0" name=""/>
        <dsp:cNvSpPr/>
      </dsp:nvSpPr>
      <dsp:spPr>
        <a:xfrm>
          <a:off x="501904" y="887531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b="1" kern="1200" dirty="0"/>
            <a:t>Cantidad de iteraciones: </a:t>
          </a:r>
          <a:r>
            <a:rPr lang="es-CO" sz="3500" b="0" kern="1200" dirty="0"/>
            <a:t>C</a:t>
          </a:r>
          <a:r>
            <a:rPr lang="es-CO" sz="3500" kern="1200" dirty="0"/>
            <a:t>uantas veces se van a actualizar los centros.</a:t>
          </a:r>
          <a:endParaRPr lang="en-US" sz="3500" kern="1200" dirty="0"/>
        </a:p>
      </dsp:txBody>
      <dsp:txXfrm>
        <a:off x="585701" y="971328"/>
        <a:ext cx="4337991" cy="2693452"/>
      </dsp:txXfrm>
    </dsp:sp>
    <dsp:sp modelId="{596A60A5-EE54-472E-B07B-21089FA6C40D}">
      <dsp:nvSpPr>
        <dsp:cNvPr id="0" name=""/>
        <dsp:cNvSpPr/>
      </dsp:nvSpPr>
      <dsp:spPr>
        <a:xfrm>
          <a:off x="5508110" y="411941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E046E-791F-4AE1-8CDF-6F0D135534DB}">
      <dsp:nvSpPr>
        <dsp:cNvPr id="0" name=""/>
        <dsp:cNvSpPr/>
      </dsp:nvSpPr>
      <dsp:spPr>
        <a:xfrm>
          <a:off x="6008730" y="887531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b="1" kern="1200" dirty="0"/>
            <a:t>Tolerancia: </a:t>
          </a:r>
          <a:r>
            <a:rPr lang="es-CO" sz="3500" b="0" kern="1200" dirty="0"/>
            <a:t>C</a:t>
          </a:r>
          <a:r>
            <a:rPr lang="es-CO" sz="3500" kern="1200" dirty="0"/>
            <a:t>uanto se mueven nuevos centros respecto a los centros viejos. </a:t>
          </a:r>
          <a:endParaRPr lang="en-US" sz="3500" kern="1200" dirty="0"/>
        </a:p>
      </dsp:txBody>
      <dsp:txXfrm>
        <a:off x="6092527" y="971328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3F9B8-53FF-448A-9999-778942C86676}">
      <dsp:nvSpPr>
        <dsp:cNvPr id="0" name=""/>
        <dsp:cNvSpPr/>
      </dsp:nvSpPr>
      <dsp:spPr>
        <a:xfrm>
          <a:off x="0" y="0"/>
          <a:ext cx="97837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BF11-FE3D-4FCB-A2F3-5E271FDEB55C}">
      <dsp:nvSpPr>
        <dsp:cNvPr id="0" name=""/>
        <dsp:cNvSpPr/>
      </dsp:nvSpPr>
      <dsp:spPr>
        <a:xfrm>
          <a:off x="0" y="0"/>
          <a:ext cx="9783763" cy="1708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/>
            <a:t>El resultado del entrenamiento de todo algoritmo de machine learning es un conjunto de datos llamado modelo.</a:t>
          </a:r>
          <a:endParaRPr lang="en-US" sz="3400" kern="1200"/>
        </a:p>
      </dsp:txBody>
      <dsp:txXfrm>
        <a:off x="0" y="0"/>
        <a:ext cx="9783763" cy="1708102"/>
      </dsp:txXfrm>
    </dsp:sp>
    <dsp:sp modelId="{B4B495C3-2ABC-4B89-BDEE-DFB185BA38F7}">
      <dsp:nvSpPr>
        <dsp:cNvPr id="0" name=""/>
        <dsp:cNvSpPr/>
      </dsp:nvSpPr>
      <dsp:spPr>
        <a:xfrm>
          <a:off x="0" y="1708102"/>
          <a:ext cx="97837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994F8-3F8D-48A8-A78F-F5F87A28B2C7}">
      <dsp:nvSpPr>
        <dsp:cNvPr id="0" name=""/>
        <dsp:cNvSpPr/>
      </dsp:nvSpPr>
      <dsp:spPr>
        <a:xfrm>
          <a:off x="0" y="1708102"/>
          <a:ext cx="9783763" cy="1708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400" kern="1200"/>
            <a:t>En este caso el modelo son los centros de los K clusters definidos. </a:t>
          </a:r>
          <a:endParaRPr lang="en-US" sz="3400" kern="1200"/>
        </a:p>
      </dsp:txBody>
      <dsp:txXfrm>
        <a:off x="0" y="1708102"/>
        <a:ext cx="9783763" cy="1708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CE771-13C4-4D22-9DC6-C33A80E71672}">
      <dsp:nvSpPr>
        <dsp:cNvPr id="0" name=""/>
        <dsp:cNvSpPr/>
      </dsp:nvSpPr>
      <dsp:spPr>
        <a:xfrm>
          <a:off x="0" y="2340"/>
          <a:ext cx="10515600" cy="4155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/>
            <a:t>Se emplea el modelo entrenado con datos que no fueron parte del entrenamiento y se determina si el modelo si cumple o no con lo esperado.</a:t>
          </a:r>
          <a:endParaRPr lang="en-US" sz="4800" kern="1200"/>
        </a:p>
      </dsp:txBody>
      <dsp:txXfrm>
        <a:off x="202871" y="205211"/>
        <a:ext cx="10109858" cy="3750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8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4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0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9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7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7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7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BDDA9-EF98-2D24-6C97-197558B7A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K-</a:t>
            </a:r>
            <a:r>
              <a:rPr lang="es-CO" dirty="0" err="1"/>
              <a:t>Means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2392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6D833-BFBA-44D9-B419-07CC6BF6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Evaluar modelo: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4E68D8-21E8-4589-B7FF-FCDE3EBF2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432388"/>
              </p:ext>
            </p:extLst>
          </p:nvPr>
        </p:nvGraphicFramePr>
        <p:xfrm>
          <a:off x="838200" y="197277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56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138F136-3592-4342-BCC2-773DD9BF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1" y="643467"/>
            <a:ext cx="6250769" cy="5571066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chemeClr val="tx2"/>
                </a:solidFill>
              </a:rPr>
              <a:t>Pasemos al código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AB4537E-9254-4FA4-B8A5-70963D53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23599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000" i="0" dirty="0"/>
              <a:t>Técnica de aprendizaje no supervisado para el agrupamiento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58084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171F6-E3E6-476D-977B-B38E864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00444"/>
            <a:ext cx="9144000" cy="9285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Recordar</a:t>
            </a:r>
            <a:r>
              <a:rPr lang="en-US" sz="6000" dirty="0"/>
              <a:t> que: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A5DF27-7C9F-42E2-B8F8-FA541D39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62861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CO" dirty="0"/>
              <a:t>Todo ALGORITMO de machine </a:t>
            </a:r>
            <a:r>
              <a:rPr lang="es-CO" dirty="0" err="1"/>
              <a:t>learning</a:t>
            </a:r>
            <a:r>
              <a:rPr lang="es-CO" dirty="0"/>
              <a:t> requiere un conjunto de datos (</a:t>
            </a:r>
            <a:r>
              <a:rPr lang="es-CO" dirty="0" err="1"/>
              <a:t>dataset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828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34FA9F-8652-4944-8C30-1840E6E5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significa agrupar datos?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81CFB-9E6C-41EC-8A78-6045E154E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3444" y="2767013"/>
            <a:ext cx="53435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F7E36-7FCF-413A-9025-2A00172B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Etapas</a:t>
            </a:r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FA5CE84-58C3-41AB-8AB5-3F2B75306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4538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09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0D1B9-4C2B-476E-A60E-634F0A89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 dirty="0"/>
              <a:t>Preprocesamiento de datos</a:t>
            </a:r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28D4DFE0-F8EE-47B3-BCDE-C2AACE0D0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728798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87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BB740-B67D-4324-89B6-ADC93C64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Algoritmo de entrenamiento:</a:t>
            </a:r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24F8A51-FAAB-D879-9AA7-2ED5B2AE7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939979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5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CFBFE-CCCD-41C9-85ED-703F4992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Criterios de parada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0CF7204-85FC-4599-A994-B7808678F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22682"/>
              </p:ext>
            </p:extLst>
          </p:nvPr>
        </p:nvGraphicFramePr>
        <p:xfrm>
          <a:off x="838200" y="1986696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50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7F845-E48B-45DF-B49D-E648B90C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 dirty="0"/>
              <a:t>¿Cuál es el resultado del entrenamiento?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8B0F77-7002-4195-9A68-E376C603F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76201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730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311D"/>
      </a:dk2>
      <a:lt2>
        <a:srgbClr val="F0F1F3"/>
      </a:lt2>
      <a:accent1>
        <a:srgbClr val="DA9427"/>
      </a:accent1>
      <a:accent2>
        <a:srgbClr val="A3A712"/>
      </a:accent2>
      <a:accent3>
        <a:srgbClr val="72B420"/>
      </a:accent3>
      <a:accent4>
        <a:srgbClr val="2CBB14"/>
      </a:accent4>
      <a:accent5>
        <a:srgbClr val="21B94B"/>
      </a:accent5>
      <a:accent6>
        <a:srgbClr val="14B785"/>
      </a:accent6>
      <a:hlink>
        <a:srgbClr val="4475C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on bandas">
  <a:themeElements>
    <a:clrScheme name="2025-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26C73"/>
      </a:accent1>
      <a:accent2>
        <a:srgbClr val="FFAC7A"/>
      </a:accent2>
      <a:accent3>
        <a:srgbClr val="FFD37A"/>
      </a:accent3>
      <a:accent4>
        <a:srgbClr val="6CE4B4"/>
      </a:accent4>
      <a:accent5>
        <a:srgbClr val="3FA2F7"/>
      </a:accent5>
      <a:accent6>
        <a:srgbClr val="5B4FBB"/>
      </a:accent6>
      <a:hlink>
        <a:srgbClr val="9F89ED"/>
      </a:hlink>
      <a:folHlink>
        <a:srgbClr val="96607D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A6B49F776FF48A5326C022B235D34" ma:contentTypeVersion="7" ma:contentTypeDescription="Crear nuevo documento." ma:contentTypeScope="" ma:versionID="d9526a3e96ae50b5f1311d5b81df43d8">
  <xsd:schema xmlns:xsd="http://www.w3.org/2001/XMLSchema" xmlns:xs="http://www.w3.org/2001/XMLSchema" xmlns:p="http://schemas.microsoft.com/office/2006/metadata/properties" xmlns:ns2="2dce086c-6de3-4394-96d8-a144db4c6b46" xmlns:ns3="ec524c23-9fa7-45de-82ae-f2a4cf908e69" targetNamespace="http://schemas.microsoft.com/office/2006/metadata/properties" ma:root="true" ma:fieldsID="de0fcb615c18ab74b6defb31679c2cc2" ns2:_="" ns3:_="">
    <xsd:import namespace="2dce086c-6de3-4394-96d8-a144db4c6b46"/>
    <xsd:import namespace="ec524c23-9fa7-45de-82ae-f2a4cf908e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e086c-6de3-4394-96d8-a144db4c6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4c23-9fa7-45de-82ae-f2a4cf908e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ED4C08-3CC4-43D0-82AA-974B49624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e086c-6de3-4394-96d8-a144db4c6b46"/>
    <ds:schemaRef ds:uri="ec524c23-9fa7-45de-82ae-f2a4cf908e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B2FE11-7444-4ABC-A823-5B761F2FA5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32FBB5-CF52-4085-B0EE-7A605F2F72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251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Corbel</vt:lpstr>
      <vt:lpstr>Elephant</vt:lpstr>
      <vt:lpstr>Wingdings</vt:lpstr>
      <vt:lpstr>BrushVTI</vt:lpstr>
      <vt:lpstr>Con bandas</vt:lpstr>
      <vt:lpstr>K-Means</vt:lpstr>
      <vt:lpstr>Técnica de aprendizaje no supervisado para el agrupamiento de datos</vt:lpstr>
      <vt:lpstr>Recordar que:</vt:lpstr>
      <vt:lpstr>¿Qué significa agrupar datos?</vt:lpstr>
      <vt:lpstr>Etapas</vt:lpstr>
      <vt:lpstr>Preprocesamiento de datos</vt:lpstr>
      <vt:lpstr>Algoritmo de entrenamiento:</vt:lpstr>
      <vt:lpstr>Criterios de parada</vt:lpstr>
      <vt:lpstr>¿Cuál es el resultado del entrenamiento?</vt:lpstr>
      <vt:lpstr>Evaluar modelo:</vt:lpstr>
      <vt:lpstr>Pasemos al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Santiago Mendez Mejia</dc:creator>
  <cp:lastModifiedBy>Susana Aubad Acebedo</cp:lastModifiedBy>
  <cp:revision>3</cp:revision>
  <dcterms:created xsi:type="dcterms:W3CDTF">2022-03-01T23:07:35Z</dcterms:created>
  <dcterms:modified xsi:type="dcterms:W3CDTF">2025-08-03T03:10:42Z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0x0101000B7A6B49F776FF48A5326C022B235D34</vt:lpwstr>
  </property>
</Properties>
</file>