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B4956-0A1B-43F8-82E3-B8143A3482BA}" v="2" dt="2025-08-24T21:44:2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Aubad" userId="32317a57359ede49" providerId="LiveId" clId="{1ADAE9DA-7C57-433C-A0F6-6723AD8ECE06}"/>
    <pc:docChg chg="custSel modSld">
      <pc:chgData name="Susana Aubad" userId="32317a57359ede49" providerId="LiveId" clId="{1ADAE9DA-7C57-433C-A0F6-6723AD8ECE06}" dt="2025-05-03T22:22:41.545" v="14" actId="26606"/>
      <pc:docMkLst>
        <pc:docMk/>
      </pc:docMkLst>
      <pc:sldChg chg="addSp delSp modSp mod setBg setClrOvrMap delDesignElem">
        <pc:chgData name="Susana Aubad" userId="32317a57359ede49" providerId="LiveId" clId="{1ADAE9DA-7C57-433C-A0F6-6723AD8ECE06}" dt="2025-05-03T22:22:20.016" v="11" actId="404"/>
        <pc:sldMkLst>
          <pc:docMk/>
          <pc:sldMk cId="806778150" sldId="259"/>
        </pc:sldMkLst>
      </pc:sldChg>
      <pc:sldChg chg="addSp delSp modSp mod setClrOvrMap delDesignElem">
        <pc:chgData name="Susana Aubad" userId="32317a57359ede49" providerId="LiveId" clId="{1ADAE9DA-7C57-433C-A0F6-6723AD8ECE06}" dt="2025-05-03T22:22:23.914" v="12" actId="26606"/>
        <pc:sldMkLst>
          <pc:docMk/>
          <pc:sldMk cId="183937330" sldId="260"/>
        </pc:sldMkLst>
      </pc:sldChg>
      <pc:sldChg chg="addSp delSp modSp mod delDesignElem">
        <pc:chgData name="Susana Aubad" userId="32317a57359ede49" providerId="LiveId" clId="{1ADAE9DA-7C57-433C-A0F6-6723AD8ECE06}" dt="2025-05-03T22:22:27.958" v="13" actId="26606"/>
        <pc:sldMkLst>
          <pc:docMk/>
          <pc:sldMk cId="1830907330" sldId="261"/>
        </pc:sldMkLst>
      </pc:sldChg>
      <pc:sldChg chg="modSp mod">
        <pc:chgData name="Susana Aubad" userId="32317a57359ede49" providerId="LiveId" clId="{1ADAE9DA-7C57-433C-A0F6-6723AD8ECE06}" dt="2025-05-03T22:22:10.781" v="4" actId="27636"/>
        <pc:sldMkLst>
          <pc:docMk/>
          <pc:sldMk cId="4234957190" sldId="262"/>
        </pc:sldMkLst>
      </pc:sldChg>
      <pc:sldChg chg="addSp modSp mod setBg">
        <pc:chgData name="Susana Aubad" userId="32317a57359ede49" providerId="LiveId" clId="{1ADAE9DA-7C57-433C-A0F6-6723AD8ECE06}" dt="2025-05-03T22:22:41.545" v="14" actId="26606"/>
        <pc:sldMkLst>
          <pc:docMk/>
          <pc:sldMk cId="924226627" sldId="263"/>
        </pc:sldMkLst>
      </pc:sldChg>
    </pc:docChg>
  </pc:docChgLst>
  <pc:docChgLst>
    <pc:chgData name="Santiago Mendez Mejia" userId="d42387d3aee79a17" providerId="LiveId" clId="{48816994-2E81-44B9-A2A1-596ECAB41576}"/>
    <pc:docChg chg="undo custSel addSld delSld modSld">
      <pc:chgData name="Santiago Mendez Mejia" userId="d42387d3aee79a17" providerId="LiveId" clId="{48816994-2E81-44B9-A2A1-596ECAB41576}" dt="2022-04-05T23:36:40.123" v="604" actId="26606"/>
      <pc:docMkLst>
        <pc:docMk/>
      </pc:docMkLst>
      <pc:sldChg chg="addSp delSp modSp mod setBg">
        <pc:chgData name="Santiago Mendez Mejia" userId="d42387d3aee79a17" providerId="LiveId" clId="{48816994-2E81-44B9-A2A1-596ECAB41576}" dt="2022-04-05T23:36:27.465" v="600" actId="403"/>
        <pc:sldMkLst>
          <pc:docMk/>
          <pc:sldMk cId="1830907330" sldId="261"/>
        </pc:sldMkLst>
      </pc:sldChg>
      <pc:sldChg chg="addSp delSp modSp new mod setBg">
        <pc:chgData name="Santiago Mendez Mejia" userId="d42387d3aee79a17" providerId="LiveId" clId="{48816994-2E81-44B9-A2A1-596ECAB41576}" dt="2022-04-05T23:36:40.123" v="604" actId="26606"/>
        <pc:sldMkLst>
          <pc:docMk/>
          <pc:sldMk cId="4234957190" sldId="262"/>
        </pc:sldMkLst>
      </pc:sldChg>
      <pc:sldChg chg="modSp new del mod">
        <pc:chgData name="Santiago Mendez Mejia" userId="d42387d3aee79a17" providerId="LiveId" clId="{48816994-2E81-44B9-A2A1-596ECAB41576}" dt="2022-04-05T21:53:30.701" v="258" actId="47"/>
        <pc:sldMkLst>
          <pc:docMk/>
          <pc:sldMk cId="6956924" sldId="263"/>
        </pc:sldMkLst>
      </pc:sldChg>
      <pc:sldChg chg="modSp new mod">
        <pc:chgData name="Santiago Mendez Mejia" userId="d42387d3aee79a17" providerId="LiveId" clId="{48816994-2E81-44B9-A2A1-596ECAB41576}" dt="2022-04-05T23:05:48.758" v="413" actId="20577"/>
        <pc:sldMkLst>
          <pc:docMk/>
          <pc:sldMk cId="924226627" sldId="263"/>
        </pc:sldMkLst>
      </pc:sldChg>
      <pc:sldChg chg="new del">
        <pc:chgData name="Santiago Mendez Mejia" userId="d42387d3aee79a17" providerId="LiveId" clId="{48816994-2E81-44B9-A2A1-596ECAB41576}" dt="2022-04-05T21:53:31.595" v="259" actId="47"/>
        <pc:sldMkLst>
          <pc:docMk/>
          <pc:sldMk cId="902908595" sldId="264"/>
        </pc:sldMkLst>
      </pc:sldChg>
    </pc:docChg>
  </pc:docChgLst>
  <pc:docChgLst>
    <pc:chgData name="Susana Aubad" userId="32317a57359ede49" providerId="LiveId" clId="{8FBB4956-0A1B-43F8-82E3-B8143A3482BA}"/>
    <pc:docChg chg="custSel modSld">
      <pc:chgData name="Susana Aubad" userId="32317a57359ede49" providerId="LiveId" clId="{8FBB4956-0A1B-43F8-82E3-B8143A3482BA}" dt="2025-08-24T21:44:52.963" v="9" actId="26606"/>
      <pc:docMkLst>
        <pc:docMk/>
      </pc:docMkLst>
      <pc:sldChg chg="addSp delSp modSp mod setBg delDesignElem">
        <pc:chgData name="Susana Aubad" userId="32317a57359ede49" providerId="LiveId" clId="{8FBB4956-0A1B-43F8-82E3-B8143A3482BA}" dt="2025-08-24T21:44:37.061" v="5" actId="26606"/>
        <pc:sldMkLst>
          <pc:docMk/>
          <pc:sldMk cId="806778150" sldId="259"/>
        </pc:sldMkLst>
        <pc:spChg chg="mod">
          <ac:chgData name="Susana Aubad" userId="32317a57359ede49" providerId="LiveId" clId="{8FBB4956-0A1B-43F8-82E3-B8143A3482BA}" dt="2025-08-24T21:44:37.061" v="5" actId="26606"/>
          <ac:spMkLst>
            <pc:docMk/>
            <pc:sldMk cId="806778150" sldId="259"/>
            <ac:spMk id="4" creationId="{DD374E40-5F6D-4F53-A169-7B934A24149B}"/>
          </ac:spMkLst>
        </pc:spChg>
        <pc:spChg chg="mod">
          <ac:chgData name="Susana Aubad" userId="32317a57359ede49" providerId="LiveId" clId="{8FBB4956-0A1B-43F8-82E3-B8143A3482BA}" dt="2025-08-24T21:44:37.061" v="5" actId="26606"/>
          <ac:spMkLst>
            <pc:docMk/>
            <pc:sldMk cId="806778150" sldId="259"/>
            <ac:spMk id="5" creationId="{9FD43B9E-3E87-494F-AEC0-069FC64C9280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806778150" sldId="259"/>
            <ac:spMk id="8" creationId="{FBC3CD9F-A361-4496-A6E0-24338B2A6901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806778150" sldId="259"/>
            <ac:spMk id="10" creationId="{34BFB7C5-23B6-4047-BF5E-F9EEBB437CD0}"/>
          </ac:spMkLst>
        </pc:spChg>
        <pc:spChg chg="add">
          <ac:chgData name="Susana Aubad" userId="32317a57359ede49" providerId="LiveId" clId="{8FBB4956-0A1B-43F8-82E3-B8143A3482BA}" dt="2025-08-24T21:44:37.061" v="5" actId="26606"/>
          <ac:spMkLst>
            <pc:docMk/>
            <pc:sldMk cId="806778150" sldId="259"/>
            <ac:spMk id="11" creationId="{AD84F4E6-B3B1-40B7-A8C4-2D1683E6F637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806778150" sldId="259"/>
            <ac:spMk id="12" creationId="{D37DA931-62D6-4B32-9103-84C0960AEA6D}"/>
          </ac:spMkLst>
        </pc:spChg>
        <pc:spChg chg="add">
          <ac:chgData name="Susana Aubad" userId="32317a57359ede49" providerId="LiveId" clId="{8FBB4956-0A1B-43F8-82E3-B8143A3482BA}" dt="2025-08-24T21:44:37.061" v="5" actId="26606"/>
          <ac:spMkLst>
            <pc:docMk/>
            <pc:sldMk cId="806778150" sldId="259"/>
            <ac:spMk id="13" creationId="{67B81D4B-A7B2-4B11-A131-E1B85DFEE4E3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806778150" sldId="259"/>
            <ac:spMk id="14" creationId="{4695E140-9B6E-43E9-B17E-CDFE3FCA8AFB}"/>
          </ac:spMkLst>
        </pc:spChg>
        <pc:picChg chg="add">
          <ac:chgData name="Susana Aubad" userId="32317a57359ede49" providerId="LiveId" clId="{8FBB4956-0A1B-43F8-82E3-B8143A3482BA}" dt="2025-08-24T21:44:37.061" v="5" actId="26606"/>
          <ac:picMkLst>
            <pc:docMk/>
            <pc:sldMk cId="806778150" sldId="259"/>
            <ac:picMk id="7" creationId="{1ACBE1F5-4EBF-844E-62D2-B246CD558BA2}"/>
          </ac:picMkLst>
        </pc:picChg>
      </pc:sldChg>
      <pc:sldChg chg="addSp delSp modSp mod setClrOvrMap delDesignElem">
        <pc:chgData name="Susana Aubad" userId="32317a57359ede49" providerId="LiveId" clId="{8FBB4956-0A1B-43F8-82E3-B8143A3482BA}" dt="2025-08-24T21:44:41.264" v="6" actId="26606"/>
        <pc:sldMkLst>
          <pc:docMk/>
          <pc:sldMk cId="183937330" sldId="260"/>
        </pc:sldMkLst>
        <pc:spChg chg="mod">
          <ac:chgData name="Susana Aubad" userId="32317a57359ede49" providerId="LiveId" clId="{8FBB4956-0A1B-43F8-82E3-B8143A3482BA}" dt="2025-08-24T21:44:41.264" v="6" actId="26606"/>
          <ac:spMkLst>
            <pc:docMk/>
            <pc:sldMk cId="183937330" sldId="260"/>
            <ac:spMk id="2" creationId="{E90CA6BD-EDDB-4A4A-932E-E623A1EB2E3E}"/>
          </ac:spMkLst>
        </pc:spChg>
        <pc:spChg chg="mod">
          <ac:chgData name="Susana Aubad" userId="32317a57359ede49" providerId="LiveId" clId="{8FBB4956-0A1B-43F8-82E3-B8143A3482BA}" dt="2025-08-24T21:44:41.264" v="6" actId="26606"/>
          <ac:spMkLst>
            <pc:docMk/>
            <pc:sldMk cId="183937330" sldId="260"/>
            <ac:spMk id="3" creationId="{20DD9E0F-51F4-418A-A125-F60612825510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183937330" sldId="260"/>
            <ac:spMk id="7" creationId="{636F6DB7-CF8D-494A-82F6-13B58DCA9896}"/>
          </ac:spMkLst>
        </pc:spChg>
        <pc:spChg chg="add">
          <ac:chgData name="Susana Aubad" userId="32317a57359ede49" providerId="LiveId" clId="{8FBB4956-0A1B-43F8-82E3-B8143A3482BA}" dt="2025-08-24T21:44:41.264" v="6" actId="26606"/>
          <ac:spMkLst>
            <pc:docMk/>
            <pc:sldMk cId="183937330" sldId="260"/>
            <ac:spMk id="8" creationId="{A9DA7986-F4F5-4F92-94A3-343B2D72001D}"/>
          </ac:spMkLst>
        </pc:spChg>
        <pc:spChg chg="add">
          <ac:chgData name="Susana Aubad" userId="32317a57359ede49" providerId="LiveId" clId="{8FBB4956-0A1B-43F8-82E3-B8143A3482BA}" dt="2025-08-24T21:44:41.264" v="6" actId="26606"/>
          <ac:spMkLst>
            <pc:docMk/>
            <pc:sldMk cId="183937330" sldId="260"/>
            <ac:spMk id="9" creationId="{428E76FD-76EE-4DE6-BBA4-EEA6E4B98CD0}"/>
          </ac:spMkLst>
        </pc:spChg>
        <pc:spChg chg="add">
          <ac:chgData name="Susana Aubad" userId="32317a57359ede49" providerId="LiveId" clId="{8FBB4956-0A1B-43F8-82E3-B8143A3482BA}" dt="2025-08-24T21:44:41.264" v="6" actId="26606"/>
          <ac:spMkLst>
            <pc:docMk/>
            <pc:sldMk cId="183937330" sldId="260"/>
            <ac:spMk id="10" creationId="{9A457F22-2034-4200-B6E4-5B8372AAC226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183937330" sldId="260"/>
            <ac:spMk id="12" creationId="{0B7E5194-6E82-4A44-99C3-FE7D87F34134}"/>
          </ac:spMkLst>
        </pc:spChg>
        <pc:grpChg chg="del">
          <ac:chgData name="Susana Aubad" userId="32317a57359ede49" providerId="LiveId" clId="{8FBB4956-0A1B-43F8-82E3-B8143A3482BA}" dt="2025-08-24T21:44:21.404" v="4"/>
          <ac:grpSpMkLst>
            <pc:docMk/>
            <pc:sldMk cId="183937330" sldId="260"/>
            <ac:grpSpMk id="14" creationId="{49FCC1E1-84D3-494D-A0A0-286AFA1C3018}"/>
          </ac:grpSpMkLst>
        </pc:grpChg>
        <pc:picChg chg="mod">
          <ac:chgData name="Susana Aubad" userId="32317a57359ede49" providerId="LiveId" clId="{8FBB4956-0A1B-43F8-82E3-B8143A3482BA}" dt="2025-08-24T21:44:41.264" v="6" actId="26606"/>
          <ac:picMkLst>
            <pc:docMk/>
            <pc:sldMk cId="183937330" sldId="260"/>
            <ac:picMk id="5" creationId="{EC5E67F0-21EB-4B05-8ADC-329CF58E084D}"/>
          </ac:picMkLst>
        </pc:picChg>
      </pc:sldChg>
      <pc:sldChg chg="addSp delSp modSp mod setBg delDesignElem">
        <pc:chgData name="Susana Aubad" userId="32317a57359ede49" providerId="LiveId" clId="{8FBB4956-0A1B-43F8-82E3-B8143A3482BA}" dt="2025-08-24T21:44:45.056" v="7" actId="26606"/>
        <pc:sldMkLst>
          <pc:docMk/>
          <pc:sldMk cId="1830907330" sldId="261"/>
        </pc:sldMkLst>
        <pc:spChg chg="mod">
          <ac:chgData name="Susana Aubad" userId="32317a57359ede49" providerId="LiveId" clId="{8FBB4956-0A1B-43F8-82E3-B8143A3482BA}" dt="2025-08-24T21:44:45.056" v="7" actId="26606"/>
          <ac:spMkLst>
            <pc:docMk/>
            <pc:sldMk cId="1830907330" sldId="261"/>
            <ac:spMk id="2" creationId="{5DC98D96-46EC-456B-AD69-C896B4860CE8}"/>
          </ac:spMkLst>
        </pc:spChg>
        <pc:spChg chg="mod">
          <ac:chgData name="Susana Aubad" userId="32317a57359ede49" providerId="LiveId" clId="{8FBB4956-0A1B-43F8-82E3-B8143A3482BA}" dt="2025-08-24T21:44:45.056" v="7" actId="26606"/>
          <ac:spMkLst>
            <pc:docMk/>
            <pc:sldMk cId="1830907330" sldId="261"/>
            <ac:spMk id="3" creationId="{79AE52E2-3E5A-4FE0-BA15-19D259A0CA09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1830907330" sldId="261"/>
            <ac:spMk id="8" creationId="{1A59258C-AAC2-41CD-973C-7439B122A3FF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1830907330" sldId="261"/>
            <ac:spMk id="10" creationId="{54516B72-0116-42B2-82A2-B11218A36636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1830907330" sldId="261"/>
            <ac:spMk id="12" creationId="{7CDB507F-21B7-4C27-B0FC-D9C465C6DB44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1830907330" sldId="261"/>
            <ac:spMk id="14" creationId="{7AB1AE17-B7A3-4363-95CD-25441E2FF1F3}"/>
          </ac:spMkLst>
        </pc:spChg>
        <pc:picChg chg="add">
          <ac:chgData name="Susana Aubad" userId="32317a57359ede49" providerId="LiveId" clId="{8FBB4956-0A1B-43F8-82E3-B8143A3482BA}" dt="2025-08-24T21:44:45.056" v="7" actId="26606"/>
          <ac:picMkLst>
            <pc:docMk/>
            <pc:sldMk cId="1830907330" sldId="261"/>
            <ac:picMk id="5" creationId="{0CE2C1D0-A96F-850C-005F-A1BF9AFC428B}"/>
          </ac:picMkLst>
        </pc:picChg>
      </pc:sldChg>
      <pc:sldChg chg="addSp modSp mod setBg">
        <pc:chgData name="Susana Aubad" userId="32317a57359ede49" providerId="LiveId" clId="{8FBB4956-0A1B-43F8-82E3-B8143A3482BA}" dt="2025-08-24T21:44:49.192" v="8" actId="26606"/>
        <pc:sldMkLst>
          <pc:docMk/>
          <pc:sldMk cId="4234957190" sldId="262"/>
        </pc:sldMkLst>
        <pc:spChg chg="mod">
          <ac:chgData name="Susana Aubad" userId="32317a57359ede49" providerId="LiveId" clId="{8FBB4956-0A1B-43F8-82E3-B8143A3482BA}" dt="2025-08-24T21:44:49.192" v="8" actId="26606"/>
          <ac:spMkLst>
            <pc:docMk/>
            <pc:sldMk cId="4234957190" sldId="262"/>
            <ac:spMk id="2" creationId="{8C951437-956B-4806-9714-59327A8A6F75}"/>
          </ac:spMkLst>
        </pc:spChg>
        <pc:spChg chg="mod">
          <ac:chgData name="Susana Aubad" userId="32317a57359ede49" providerId="LiveId" clId="{8FBB4956-0A1B-43F8-82E3-B8143A3482BA}" dt="2025-08-24T21:44:49.192" v="8" actId="26606"/>
          <ac:spMkLst>
            <pc:docMk/>
            <pc:sldMk cId="4234957190" sldId="262"/>
            <ac:spMk id="3" creationId="{228CD7DB-5AB2-4747-AC87-4B61F5CDF4DE}"/>
          </ac:spMkLst>
        </pc:spChg>
        <pc:picChg chg="add">
          <ac:chgData name="Susana Aubad" userId="32317a57359ede49" providerId="LiveId" clId="{8FBB4956-0A1B-43F8-82E3-B8143A3482BA}" dt="2025-08-24T21:44:49.192" v="8" actId="26606"/>
          <ac:picMkLst>
            <pc:docMk/>
            <pc:sldMk cId="4234957190" sldId="262"/>
            <ac:picMk id="5" creationId="{580496F3-553A-C94A-8645-F629C67527B1}"/>
          </ac:picMkLst>
        </pc:picChg>
      </pc:sldChg>
      <pc:sldChg chg="delSp modSp mod setBg delDesignElem">
        <pc:chgData name="Susana Aubad" userId="32317a57359ede49" providerId="LiveId" clId="{8FBB4956-0A1B-43F8-82E3-B8143A3482BA}" dt="2025-08-24T21:44:52.963" v="9" actId="26606"/>
        <pc:sldMkLst>
          <pc:docMk/>
          <pc:sldMk cId="924226627" sldId="263"/>
        </pc:sldMkLst>
        <pc:spChg chg="mod">
          <ac:chgData name="Susana Aubad" userId="32317a57359ede49" providerId="LiveId" clId="{8FBB4956-0A1B-43F8-82E3-B8143A3482BA}" dt="2025-08-24T21:44:52.963" v="9" actId="26606"/>
          <ac:spMkLst>
            <pc:docMk/>
            <pc:sldMk cId="924226627" sldId="263"/>
            <ac:spMk id="2" creationId="{D4674B94-D8CB-4952-8844-C9A69D8D609A}"/>
          </ac:spMkLst>
        </pc:spChg>
        <pc:spChg chg="mod">
          <ac:chgData name="Susana Aubad" userId="32317a57359ede49" providerId="LiveId" clId="{8FBB4956-0A1B-43F8-82E3-B8143A3482BA}" dt="2025-08-24T21:44:52.963" v="9" actId="26606"/>
          <ac:spMkLst>
            <pc:docMk/>
            <pc:sldMk cId="924226627" sldId="263"/>
            <ac:spMk id="3" creationId="{168F0924-40DF-461D-935F-83936FBBC4A6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924226627" sldId="263"/>
            <ac:spMk id="9" creationId="{1BB56EB9-078F-4952-AC1F-149C7A0AE4D5}"/>
          </ac:spMkLst>
        </pc:spChg>
        <pc:spChg chg="del">
          <ac:chgData name="Susana Aubad" userId="32317a57359ede49" providerId="LiveId" clId="{8FBB4956-0A1B-43F8-82E3-B8143A3482BA}" dt="2025-08-24T21:44:21.404" v="4"/>
          <ac:spMkLst>
            <pc:docMk/>
            <pc:sldMk cId="924226627" sldId="263"/>
            <ac:spMk id="11" creationId="{7B42427A-0A1F-4A55-8705-D9179F1E0CFB}"/>
          </ac:spMkLst>
        </pc:spChg>
        <pc:picChg chg="mod">
          <ac:chgData name="Susana Aubad" userId="32317a57359ede49" providerId="LiveId" clId="{8FBB4956-0A1B-43F8-82E3-B8143A3482BA}" dt="2025-08-24T21:44:52.963" v="9" actId="26606"/>
          <ac:picMkLst>
            <pc:docMk/>
            <pc:sldMk cId="924226627" sldId="263"/>
            <ac:picMk id="5" creationId="{43037614-0016-15A7-82E4-3826A509DA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5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0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6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9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14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tp.campusvirtual.utn.ac.cr/Ciencias%20B%C3%A1sicas/Vectores_Sistemas_Coordenados/distancia_y_desplazamiento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oto en primer plano de reglas de madera">
            <a:extLst>
              <a:ext uri="{FF2B5EF4-FFF2-40B4-BE49-F238E27FC236}">
                <a16:creationId xmlns:a16="http://schemas.microsoft.com/office/drawing/2014/main" id="{1ACBE1F5-4EBF-844E-62D2-B246CD55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49" b="855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D374E40-5F6D-4F53-A169-7B934A24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1"/>
                </a:solidFill>
              </a:rPr>
              <a:t>Distancias y métricas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FD43B9E-3E87-494F-AEC0-069FC64C9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bg2"/>
                </a:solidFill>
              </a:rPr>
              <a:t>Simulación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67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0CA6BD-EDDB-4A4A-932E-E623A1EB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2"/>
                </a:solidFill>
              </a:rPr>
              <a:t>Distancia: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D9E0F-51F4-418A-A125-F6061282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>
                <a:solidFill>
                  <a:schemeClr val="bg1"/>
                </a:solidFill>
              </a:rPr>
              <a:t>Longitud entre un punto A y un punto B en el espacio aplicando algún tipo de métrica.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Diagrama, Forma&#10;&#10;Descripción generada automáticamente">
            <a:extLst>
              <a:ext uri="{FF2B5EF4-FFF2-40B4-BE49-F238E27FC236}">
                <a16:creationId xmlns:a16="http://schemas.microsoft.com/office/drawing/2014/main" id="{EC5E67F0-21EB-4B05-8ADC-329CF58E0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2368" y="1428943"/>
            <a:ext cx="6283602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98D96-46EC-456B-AD69-C896B486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Métrica: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9AE52E2-3E5A-4FE0-BA15-19D259A0C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20" y="2011680"/>
                <a:ext cx="6263640" cy="4206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/>
                  <a:t>Una métrica o función distancia es aquella función que cumple lo siguiente: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CO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CO" b="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s-CO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s-CO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O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s-CO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CO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CO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CO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CO" b="0" i="1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CO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CO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O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CO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O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>
                        <a:latin typeface="Cambria Math" panose="02040503050406030204" pitchFamily="18" charset="0"/>
                      </a:rPr>
                      <m:t>)≥0 </m:t>
                    </m:r>
                  </m:oMath>
                </a14:m>
                <a:endParaRPr lang="es-CO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9AE52E2-3E5A-4FE0-BA15-19D259A0C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20" y="2011680"/>
                <a:ext cx="6263640" cy="4206240"/>
              </a:xfrm>
              <a:blipFill>
                <a:blip r:embed="rId2"/>
                <a:stretch>
                  <a:fillRect l="-1265" t="-188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Vista de gran angular de las reglas sobre un fondo blanco">
            <a:extLst>
              <a:ext uri="{FF2B5EF4-FFF2-40B4-BE49-F238E27FC236}">
                <a16:creationId xmlns:a16="http://schemas.microsoft.com/office/drawing/2014/main" id="{0CE2C1D0-A96F-850C-005F-A1BF9AFC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82" r="28162" b="-2"/>
          <a:stretch>
            <a:fillRect/>
          </a:stretch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51437-956B-4806-9714-59327A8A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 dirty="0"/>
              <a:t>Algunas métricas: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8CD7DB-5AB2-4747-AC87-4B61F5CDF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20" y="2011680"/>
                <a:ext cx="6263640" cy="4206240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Métrica Euclidiana/Euclídea:</a:t>
                </a:r>
                <a:br>
                  <a:rPr lang="es-CO" dirty="0"/>
                </a:b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Métrica Manhattan:</a:t>
                </a:r>
                <a:br>
                  <a:rPr lang="es-CO" dirty="0"/>
                </a:b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8CD7DB-5AB2-4747-AC87-4B61F5CDF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20" y="2011680"/>
                <a:ext cx="6263640" cy="4206240"/>
              </a:xfrm>
              <a:blipFill>
                <a:blip r:embed="rId2"/>
                <a:stretch>
                  <a:fillRect l="-1070" t="-188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Vista de gran angular de las reglas sobre un fondo blanco">
            <a:extLst>
              <a:ext uri="{FF2B5EF4-FFF2-40B4-BE49-F238E27FC236}">
                <a16:creationId xmlns:a16="http://schemas.microsoft.com/office/drawing/2014/main" id="{580496F3-553A-C94A-8645-F629C675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82" r="28162" b="-2"/>
          <a:stretch>
            <a:fillRect/>
          </a:stretch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4B94-D8CB-4952-8844-C9A69D8D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Algunas métricas: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68F0924-40DF-461D-935F-83936FBBC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20" y="2011680"/>
                <a:ext cx="6263640" cy="4206240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Métrica Chebyshev:</a:t>
                </a:r>
                <a:br>
                  <a:rPr lang="es-CO" dirty="0"/>
                </a:b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r>
                  <a:rPr lang="es-CO" dirty="0"/>
                  <a:t>Métrica Minkowski: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68F0924-40DF-461D-935F-83936FBBC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20" y="2011680"/>
                <a:ext cx="6263640" cy="4206240"/>
              </a:xfrm>
              <a:blipFill>
                <a:blip r:embed="rId2"/>
                <a:stretch>
                  <a:fillRect l="-1070" t="-188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rimer plano de una regla">
            <a:extLst>
              <a:ext uri="{FF2B5EF4-FFF2-40B4-BE49-F238E27FC236}">
                <a16:creationId xmlns:a16="http://schemas.microsoft.com/office/drawing/2014/main" id="{43037614-0016-15A7-82E4-3826A509DA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19" r="22626" b="-2"/>
          <a:stretch>
            <a:fillRect/>
          </a:stretch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2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2025-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26C73"/>
      </a:accent1>
      <a:accent2>
        <a:srgbClr val="FFAC7A"/>
      </a:accent2>
      <a:accent3>
        <a:srgbClr val="FFD37A"/>
      </a:accent3>
      <a:accent4>
        <a:srgbClr val="6CE4B4"/>
      </a:accent4>
      <a:accent5>
        <a:srgbClr val="3FA2F7"/>
      </a:accent5>
      <a:accent6>
        <a:srgbClr val="5B4FBB"/>
      </a:accent6>
      <a:hlink>
        <a:srgbClr val="9F89ED"/>
      </a:hlink>
      <a:folHlink>
        <a:srgbClr val="96607D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A6B49F776FF48A5326C022B235D34" ma:contentTypeVersion="7" ma:contentTypeDescription="Crear nuevo documento." ma:contentTypeScope="" ma:versionID="d9526a3e96ae50b5f1311d5b81df43d8">
  <xsd:schema xmlns:xsd="http://www.w3.org/2001/XMLSchema" xmlns:xs="http://www.w3.org/2001/XMLSchema" xmlns:p="http://schemas.microsoft.com/office/2006/metadata/properties" xmlns:ns2="2dce086c-6de3-4394-96d8-a144db4c6b46" xmlns:ns3="ec524c23-9fa7-45de-82ae-f2a4cf908e69" targetNamespace="http://schemas.microsoft.com/office/2006/metadata/properties" ma:root="true" ma:fieldsID="de0fcb615c18ab74b6defb31679c2cc2" ns2:_="" ns3:_="">
    <xsd:import namespace="2dce086c-6de3-4394-96d8-a144db4c6b46"/>
    <xsd:import namespace="ec524c23-9fa7-45de-82ae-f2a4cf908e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e086c-6de3-4394-96d8-a144db4c6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4c23-9fa7-45de-82ae-f2a4cf908e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33915E-7B71-423B-9FD6-100EEAB1D9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3AE1A3-A543-43FE-BE0F-04B4343C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e086c-6de3-4394-96d8-a144db4c6b46"/>
    <ds:schemaRef ds:uri="ec524c23-9fa7-45de-82ae-f2a4cf908e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B5CA7-84CF-4C49-95F0-87B206FE2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266</TotalTime>
  <Words>108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Cambria Math</vt:lpstr>
      <vt:lpstr>Corbel</vt:lpstr>
      <vt:lpstr>Wingdings</vt:lpstr>
      <vt:lpstr>Con bandas</vt:lpstr>
      <vt:lpstr>Distancias y métricas</vt:lpstr>
      <vt:lpstr>Distancia:</vt:lpstr>
      <vt:lpstr>Métrica:</vt:lpstr>
      <vt:lpstr>Algunas métricas:</vt:lpstr>
      <vt:lpstr>Algunas métricas: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Distancias y métricas</dc:title>
  <dc:creator>Santiago Mendez Mejia</dc:creator>
  <cp:lastModifiedBy>Susana Aubad Acebedo</cp:lastModifiedBy>
  <cp:revision>1</cp:revision>
  <dcterms:created xsi:type="dcterms:W3CDTF">2022-04-03T22:54:01Z</dcterms:created>
  <dcterms:modified xsi:type="dcterms:W3CDTF">2025-08-24T21:44:55Z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0x0101000B7A6B49F776FF48A5326C022B235D34</vt:lpwstr>
  </property>
</Properties>
</file>