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8DC20-1B91-49D3-A9F0-76F59487BCE0}" v="2" dt="2025-08-24T21:45:3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Aubad" userId="32317a57359ede49" providerId="LiveId" clId="{F706B600-3D26-43D5-AEE5-BE560B198DAE}"/>
    <pc:docChg chg="custSel modSld">
      <pc:chgData name="Susana Aubad" userId="32317a57359ede49" providerId="LiveId" clId="{F706B600-3D26-43D5-AEE5-BE560B198DAE}" dt="2025-05-03T22:24:15.221" v="23" actId="26606"/>
      <pc:docMkLst>
        <pc:docMk/>
      </pc:docMkLst>
      <pc:sldChg chg="addSp delSp modSp mod delDesignElem">
        <pc:chgData name="Susana Aubad" userId="32317a57359ede49" providerId="LiveId" clId="{F706B600-3D26-43D5-AEE5-BE560B198DAE}" dt="2025-05-03T22:23:02.816" v="15" actId="404"/>
        <pc:sldMkLst>
          <pc:docMk/>
          <pc:sldMk cId="334907279" sldId="256"/>
        </pc:sldMkLst>
      </pc:sldChg>
      <pc:sldChg chg="addSp modSp mod setBg">
        <pc:chgData name="Susana Aubad" userId="32317a57359ede49" providerId="LiveId" clId="{F706B600-3D26-43D5-AEE5-BE560B198DAE}" dt="2025-05-03T22:23:06.808" v="16" actId="26606"/>
        <pc:sldMkLst>
          <pc:docMk/>
          <pc:sldMk cId="514673333" sldId="257"/>
        </pc:sldMkLst>
      </pc:sldChg>
      <pc:sldChg chg="delSp modSp mod delDesignElem">
        <pc:chgData name="Susana Aubad" userId="32317a57359ede49" providerId="LiveId" clId="{F706B600-3D26-43D5-AEE5-BE560B198DAE}" dt="2025-05-03T22:22:54.227" v="8" actId="27636"/>
        <pc:sldMkLst>
          <pc:docMk/>
          <pc:sldMk cId="3295620200" sldId="258"/>
        </pc:sldMkLst>
      </pc:sldChg>
      <pc:sldChg chg="addSp delSp modSp mod delDesignElem">
        <pc:chgData name="Susana Aubad" userId="32317a57359ede49" providerId="LiveId" clId="{F706B600-3D26-43D5-AEE5-BE560B198DAE}" dt="2025-05-03T22:23:12.364" v="17" actId="26606"/>
        <pc:sldMkLst>
          <pc:docMk/>
          <pc:sldMk cId="811761861" sldId="259"/>
        </pc:sldMkLst>
      </pc:sldChg>
      <pc:sldChg chg="delSp modSp mod delDesignElem">
        <pc:chgData name="Susana Aubad" userId="32317a57359ede49" providerId="LiveId" clId="{F706B600-3D26-43D5-AEE5-BE560B198DAE}" dt="2025-05-03T22:24:00.190" v="21" actId="2711"/>
        <pc:sldMkLst>
          <pc:docMk/>
          <pc:sldMk cId="2833605919" sldId="260"/>
        </pc:sldMkLst>
      </pc:sldChg>
      <pc:sldChg chg="addSp modSp mod setBg">
        <pc:chgData name="Susana Aubad" userId="32317a57359ede49" providerId="LiveId" clId="{F706B600-3D26-43D5-AEE5-BE560B198DAE}" dt="2025-05-03T22:24:08.226" v="22" actId="26606"/>
        <pc:sldMkLst>
          <pc:docMk/>
          <pc:sldMk cId="2048871469" sldId="261"/>
        </pc:sldMkLst>
      </pc:sldChg>
      <pc:sldChg chg="delSp modSp mod delDesignElem">
        <pc:chgData name="Susana Aubad" userId="32317a57359ede49" providerId="LiveId" clId="{F706B600-3D26-43D5-AEE5-BE560B198DAE}" dt="2025-05-03T22:24:15.221" v="23" actId="26606"/>
        <pc:sldMkLst>
          <pc:docMk/>
          <pc:sldMk cId="2206523487" sldId="263"/>
        </pc:sldMkLst>
      </pc:sldChg>
    </pc:docChg>
  </pc:docChgLst>
  <pc:docChgLst>
    <pc:chgData name="Susana Aubad" userId="32317a57359ede49" providerId="LiveId" clId="{F628DC20-1B91-49D3-A9F0-76F59487BCE0}"/>
    <pc:docChg chg="custSel modSld">
      <pc:chgData name="Susana Aubad" userId="32317a57359ede49" providerId="LiveId" clId="{F628DC20-1B91-49D3-A9F0-76F59487BCE0}" dt="2025-08-24T21:46:07.535" v="14" actId="26606"/>
      <pc:docMkLst>
        <pc:docMk/>
      </pc:docMkLst>
      <pc:sldChg chg="addSp delSp modSp mod setBg delAnim delDesignElem">
        <pc:chgData name="Susana Aubad" userId="32317a57359ede49" providerId="LiveId" clId="{F628DC20-1B91-49D3-A9F0-76F59487BCE0}" dt="2025-08-24T21:45:42.569" v="8" actId="478"/>
        <pc:sldMkLst>
          <pc:docMk/>
          <pc:sldMk cId="334907279" sldId="256"/>
        </pc:sldMkLst>
        <pc:spChg chg="mod">
          <ac:chgData name="Susana Aubad" userId="32317a57359ede49" providerId="LiveId" clId="{F628DC20-1B91-49D3-A9F0-76F59487BCE0}" dt="2025-08-24T21:45:37.824" v="6" actId="26606"/>
          <ac:spMkLst>
            <pc:docMk/>
            <pc:sldMk cId="334907279" sldId="256"/>
            <ac:spMk id="2" creationId="{5E9EF363-3639-4641-AB8E-6C2324BFCA8B}"/>
          </ac:spMkLst>
        </pc:spChg>
        <pc:spChg chg="del mod">
          <ac:chgData name="Susana Aubad" userId="32317a57359ede49" providerId="LiveId" clId="{F628DC20-1B91-49D3-A9F0-76F59487BCE0}" dt="2025-08-24T21:45:40.261" v="7" actId="478"/>
          <ac:spMkLst>
            <pc:docMk/>
            <pc:sldMk cId="334907279" sldId="256"/>
            <ac:spMk id="3" creationId="{80C91C03-F9CA-41DF-8D2A-AFFCEEF771B0}"/>
          </ac:spMkLst>
        </pc:spChg>
        <pc:spChg chg="add">
          <ac:chgData name="Susana Aubad" userId="32317a57359ede49" providerId="LiveId" clId="{F628DC20-1B91-49D3-A9F0-76F59487BCE0}" dt="2025-08-24T21:45:37.824" v="6" actId="26606"/>
          <ac:spMkLst>
            <pc:docMk/>
            <pc:sldMk cId="334907279" sldId="256"/>
            <ac:spMk id="5" creationId="{04B3A732-BD30-43B3-B22F-86F94190750E}"/>
          </ac:spMkLst>
        </pc:spChg>
        <pc:spChg chg="add">
          <ac:chgData name="Susana Aubad" userId="32317a57359ede49" providerId="LiveId" clId="{F628DC20-1B91-49D3-A9F0-76F59487BCE0}" dt="2025-08-24T21:45:37.824" v="6" actId="26606"/>
          <ac:spMkLst>
            <pc:docMk/>
            <pc:sldMk cId="334907279" sldId="256"/>
            <ac:spMk id="6" creationId="{CB5978F0-8D3C-4B12-B071-F1254173E35D}"/>
          </ac:spMkLst>
        </pc:spChg>
        <pc:spChg chg="add del mod">
          <ac:chgData name="Susana Aubad" userId="32317a57359ede49" providerId="LiveId" clId="{F628DC20-1B91-49D3-A9F0-76F59487BCE0}" dt="2025-08-24T21:45:42.569" v="8" actId="478"/>
          <ac:spMkLst>
            <pc:docMk/>
            <pc:sldMk cId="334907279" sldId="256"/>
            <ac:spMk id="7" creationId="{A4F426B9-E0C8-FA64-05D0-E05BD0D85BEA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334907279" sldId="256"/>
            <ac:spMk id="8" creationId="{34BFB7C5-23B6-4047-BF5E-F9EEBB437CD0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334907279" sldId="256"/>
            <ac:spMk id="10" creationId="{D37DA931-62D6-4B32-9103-84C0960AEA6D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334907279" sldId="256"/>
            <ac:spMk id="12" creationId="{4695E140-9B6E-43E9-B17E-CDFE3FCA8AFB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334907279" sldId="256"/>
            <ac:spMk id="14" creationId="{FBC3CD9F-A361-4496-A6E0-24338B2A6901}"/>
          </ac:spMkLst>
        </pc:spChg>
      </pc:sldChg>
      <pc:sldChg chg="addSp delSp modSp mod delDesignElem">
        <pc:chgData name="Susana Aubad" userId="32317a57359ede49" providerId="LiveId" clId="{F628DC20-1B91-49D3-A9F0-76F59487BCE0}" dt="2025-08-24T21:45:46.813" v="9" actId="26606"/>
        <pc:sldMkLst>
          <pc:docMk/>
          <pc:sldMk cId="514673333" sldId="257"/>
        </pc:sldMkLst>
        <pc:spChg chg="mod">
          <ac:chgData name="Susana Aubad" userId="32317a57359ede49" providerId="LiveId" clId="{F628DC20-1B91-49D3-A9F0-76F59487BCE0}" dt="2025-08-24T21:45:46.813" v="9" actId="26606"/>
          <ac:spMkLst>
            <pc:docMk/>
            <pc:sldMk cId="514673333" sldId="257"/>
            <ac:spMk id="4" creationId="{0C1D3348-4D24-4C72-A571-49DF71B4CADE}"/>
          </ac:spMkLst>
        </pc:spChg>
        <pc:spChg chg="add">
          <ac:chgData name="Susana Aubad" userId="32317a57359ede49" providerId="LiveId" clId="{F628DC20-1B91-49D3-A9F0-76F59487BCE0}" dt="2025-08-24T21:45:46.813" v="9" actId="26606"/>
          <ac:spMkLst>
            <pc:docMk/>
            <pc:sldMk cId="514673333" sldId="257"/>
            <ac:spMk id="6" creationId="{13E75778-8865-451E-A418-58B337FE5B33}"/>
          </ac:spMkLst>
        </pc:spChg>
        <pc:spChg chg="add">
          <ac:chgData name="Susana Aubad" userId="32317a57359ede49" providerId="LiveId" clId="{F628DC20-1B91-49D3-A9F0-76F59487BCE0}" dt="2025-08-24T21:45:46.813" v="9" actId="26606"/>
          <ac:spMkLst>
            <pc:docMk/>
            <pc:sldMk cId="514673333" sldId="257"/>
            <ac:spMk id="7" creationId="{CB972422-B794-4FA8-BCC6-BAF6938A1B53}"/>
          </ac:spMkLst>
        </pc:spChg>
        <pc:spChg chg="add">
          <ac:chgData name="Susana Aubad" userId="32317a57359ede49" providerId="LiveId" clId="{F628DC20-1B91-49D3-A9F0-76F59487BCE0}" dt="2025-08-24T21:45:46.813" v="9" actId="26606"/>
          <ac:spMkLst>
            <pc:docMk/>
            <pc:sldMk cId="514673333" sldId="257"/>
            <ac:spMk id="8" creationId="{89DE9E2B-5611-49C8-862E-AD4D43A8AA6D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514673333" sldId="257"/>
            <ac:spMk id="9" creationId="{E9AA9F65-94B8-41A5-A7FF-23D2CFB116BB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514673333" sldId="257"/>
            <ac:spMk id="11" creationId="{7E8B0F8E-3F6C-4541-B9C1-774D80A08834}"/>
          </ac:spMkLst>
        </pc:spChg>
        <pc:spChg chg="add">
          <ac:chgData name="Susana Aubad" userId="32317a57359ede49" providerId="LiveId" clId="{F628DC20-1B91-49D3-A9F0-76F59487BCE0}" dt="2025-08-24T21:45:46.813" v="9" actId="26606"/>
          <ac:spMkLst>
            <pc:docMk/>
            <pc:sldMk cId="514673333" sldId="257"/>
            <ac:spMk id="12" creationId="{519C7155-1644-4C60-B0B5-32B1800D6044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514673333" sldId="257"/>
            <ac:spMk id="13" creationId="{7A45F5BC-32D1-41CD-B270-C46F18CA1ACC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514673333" sldId="257"/>
            <ac:spMk id="15" creationId="{CE57EE13-72B0-4FFA-ACE1-EBDE89340E47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514673333" sldId="257"/>
            <ac:spMk id="17" creationId="{DA182162-B517-4B41-B039-339F87FAE1D0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514673333" sldId="257"/>
            <ac:spMk id="19" creationId="{49B5AD54-1E68-4239-A6AF-FE0F49BB8367}"/>
          </ac:spMkLst>
        </pc:spChg>
        <pc:cxnChg chg="add">
          <ac:chgData name="Susana Aubad" userId="32317a57359ede49" providerId="LiveId" clId="{F628DC20-1B91-49D3-A9F0-76F59487BCE0}" dt="2025-08-24T21:45:46.813" v="9" actId="26606"/>
          <ac:cxnSpMkLst>
            <pc:docMk/>
            <pc:sldMk cId="514673333" sldId="257"/>
            <ac:cxnSpMk id="10" creationId="{5296EC4F-8732-481B-94CB-C98E4EF297FF}"/>
          </ac:cxnSpMkLst>
        </pc:cxnChg>
      </pc:sldChg>
      <pc:sldChg chg="modSp mod setBg">
        <pc:chgData name="Susana Aubad" userId="32317a57359ede49" providerId="LiveId" clId="{F628DC20-1B91-49D3-A9F0-76F59487BCE0}" dt="2025-08-24T21:45:55.055" v="11" actId="26606"/>
        <pc:sldMkLst>
          <pc:docMk/>
          <pc:sldMk cId="3295620200" sldId="258"/>
        </pc:sldMkLst>
        <pc:spChg chg="mod">
          <ac:chgData name="Susana Aubad" userId="32317a57359ede49" providerId="LiveId" clId="{F628DC20-1B91-49D3-A9F0-76F59487BCE0}" dt="2025-08-24T21:45:55.055" v="11" actId="26606"/>
          <ac:spMkLst>
            <pc:docMk/>
            <pc:sldMk cId="3295620200" sldId="258"/>
            <ac:spMk id="4" creationId="{CD32859B-2BE9-4E9B-87C4-9F536085F1B0}"/>
          </ac:spMkLst>
        </pc:spChg>
        <pc:graphicFrameChg chg="mod modGraphic">
          <ac:chgData name="Susana Aubad" userId="32317a57359ede49" providerId="LiveId" clId="{F628DC20-1B91-49D3-A9F0-76F59487BCE0}" dt="2025-08-24T21:45:55.055" v="11" actId="26606"/>
          <ac:graphicFrameMkLst>
            <pc:docMk/>
            <pc:sldMk cId="3295620200" sldId="258"/>
            <ac:graphicFrameMk id="7" creationId="{DE97F3CA-6FFD-23C0-A7D6-97346A421D6F}"/>
          </ac:graphicFrameMkLst>
        </pc:graphicFrameChg>
      </pc:sldChg>
      <pc:sldChg chg="addSp delSp modSp mod setClrOvrMap delDesignElem">
        <pc:chgData name="Susana Aubad" userId="32317a57359ede49" providerId="LiveId" clId="{F628DC20-1B91-49D3-A9F0-76F59487BCE0}" dt="2025-08-24T21:45:50.285" v="10" actId="26606"/>
        <pc:sldMkLst>
          <pc:docMk/>
          <pc:sldMk cId="811761861" sldId="259"/>
        </pc:sldMkLst>
        <pc:spChg chg="mod">
          <ac:chgData name="Susana Aubad" userId="32317a57359ede49" providerId="LiveId" clId="{F628DC20-1B91-49D3-A9F0-76F59487BCE0}" dt="2025-08-24T21:45:50.285" v="10" actId="26606"/>
          <ac:spMkLst>
            <pc:docMk/>
            <pc:sldMk cId="811761861" sldId="259"/>
            <ac:spMk id="2" creationId="{C80F0D56-F3DE-49B9-AA28-17B128101AF8}"/>
          </ac:spMkLst>
        </pc:spChg>
        <pc:spChg chg="add">
          <ac:chgData name="Susana Aubad" userId="32317a57359ede49" providerId="LiveId" clId="{F628DC20-1B91-49D3-A9F0-76F59487BCE0}" dt="2025-08-24T21:45:50.285" v="10" actId="26606"/>
          <ac:spMkLst>
            <pc:docMk/>
            <pc:sldMk cId="811761861" sldId="259"/>
            <ac:spMk id="1028" creationId="{5F9F5EB8-AB42-47FD-8F4A-176C0A4B1B0A}"/>
          </ac:spMkLst>
        </pc:spChg>
        <pc:spChg chg="add">
          <ac:chgData name="Susana Aubad" userId="32317a57359ede49" providerId="LiveId" clId="{F628DC20-1B91-49D3-A9F0-76F59487BCE0}" dt="2025-08-24T21:45:50.285" v="10" actId="26606"/>
          <ac:spMkLst>
            <pc:docMk/>
            <pc:sldMk cId="811761861" sldId="259"/>
            <ac:spMk id="1029" creationId="{CA758F27-EB0A-4675-AACF-0CD47C911203}"/>
          </ac:spMkLst>
        </pc:spChg>
        <pc:spChg chg="add">
          <ac:chgData name="Susana Aubad" userId="32317a57359ede49" providerId="LiveId" clId="{F628DC20-1B91-49D3-A9F0-76F59487BCE0}" dt="2025-08-24T21:45:50.285" v="10" actId="26606"/>
          <ac:spMkLst>
            <pc:docMk/>
            <pc:sldMk cId="811761861" sldId="259"/>
            <ac:spMk id="1030" creationId="{CFDF506A-FD4E-4BBC-A10A-DEB94F9BAA5F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811761861" sldId="259"/>
            <ac:spMk id="1031" creationId="{2928117C-9446-4E7F-AE62-95E0F6DB5B27}"/>
          </ac:spMkLst>
        </pc:spChg>
        <pc:spChg chg="add">
          <ac:chgData name="Susana Aubad" userId="32317a57359ede49" providerId="LiveId" clId="{F628DC20-1B91-49D3-A9F0-76F59487BCE0}" dt="2025-08-24T21:45:50.285" v="10" actId="26606"/>
          <ac:spMkLst>
            <pc:docMk/>
            <pc:sldMk cId="811761861" sldId="259"/>
            <ac:spMk id="1032" creationId="{3571FB1B-4FFC-43D6-8121-390B3A44E835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811761861" sldId="259"/>
            <ac:spMk id="1033" creationId="{84D30AFB-4D71-48B0-AA00-28EE92363A5F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811761861" sldId="259"/>
            <ac:spMk id="1035" creationId="{96A0B76F-8010-4C62-B4B6-C5FC438C059E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811761861" sldId="259"/>
            <ac:spMk id="1037" creationId="{9FC936C0-4624-438D-BDD0-6B296BD6409D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811761861" sldId="259"/>
            <ac:spMk id="1039" creationId="{42D4960A-896E-4F6B-BF65-B4662AC9DEB6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811761861" sldId="259"/>
            <ac:spMk id="1041" creationId="{5684944A-8803-462C-84C5-4576C56A7758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811761861" sldId="259"/>
            <ac:spMk id="1043" creationId="{E07F3B49-8C20-42F5-831D-59306D05F667}"/>
          </ac:spMkLst>
        </pc:spChg>
        <pc:picChg chg="mod">
          <ac:chgData name="Susana Aubad" userId="32317a57359ede49" providerId="LiveId" clId="{F628DC20-1B91-49D3-A9F0-76F59487BCE0}" dt="2025-08-24T21:45:50.285" v="10" actId="26606"/>
          <ac:picMkLst>
            <pc:docMk/>
            <pc:sldMk cId="811761861" sldId="259"/>
            <ac:picMk id="1026" creationId="{F4748762-3DA3-4BB2-B34A-D7C9EC4750E3}"/>
          </ac:picMkLst>
        </pc:picChg>
      </pc:sldChg>
      <pc:sldChg chg="modSp mod setBg">
        <pc:chgData name="Susana Aubad" userId="32317a57359ede49" providerId="LiveId" clId="{F628DC20-1B91-49D3-A9F0-76F59487BCE0}" dt="2025-08-24T21:45:58.316" v="12" actId="26606"/>
        <pc:sldMkLst>
          <pc:docMk/>
          <pc:sldMk cId="2833605919" sldId="260"/>
        </pc:sldMkLst>
        <pc:spChg chg="mod">
          <ac:chgData name="Susana Aubad" userId="32317a57359ede49" providerId="LiveId" clId="{F628DC20-1B91-49D3-A9F0-76F59487BCE0}" dt="2025-08-24T21:45:58.316" v="12" actId="26606"/>
          <ac:spMkLst>
            <pc:docMk/>
            <pc:sldMk cId="2833605919" sldId="260"/>
            <ac:spMk id="2" creationId="{5BDFC243-5294-409E-8C2C-A6ECF4D8C560}"/>
          </ac:spMkLst>
        </pc:spChg>
        <pc:graphicFrameChg chg="mod modGraphic">
          <ac:chgData name="Susana Aubad" userId="32317a57359ede49" providerId="LiveId" clId="{F628DC20-1B91-49D3-A9F0-76F59487BCE0}" dt="2025-08-24T21:45:58.316" v="12" actId="26606"/>
          <ac:graphicFrameMkLst>
            <pc:docMk/>
            <pc:sldMk cId="2833605919" sldId="260"/>
            <ac:graphicFrameMk id="5" creationId="{86F45DB5-21DD-72C9-56C5-B61B45D1BEE5}"/>
          </ac:graphicFrameMkLst>
        </pc:graphicFrameChg>
      </pc:sldChg>
      <pc:sldChg chg="addSp delSp modSp mod setBg delDesignElem">
        <pc:chgData name="Susana Aubad" userId="32317a57359ede49" providerId="LiveId" clId="{F628DC20-1B91-49D3-A9F0-76F59487BCE0}" dt="2025-08-24T21:46:02.973" v="13" actId="26606"/>
        <pc:sldMkLst>
          <pc:docMk/>
          <pc:sldMk cId="2048871469" sldId="261"/>
        </pc:sldMkLst>
        <pc:spChg chg="mod">
          <ac:chgData name="Susana Aubad" userId="32317a57359ede49" providerId="LiveId" clId="{F628DC20-1B91-49D3-A9F0-76F59487BCE0}" dt="2025-08-24T21:46:02.973" v="13" actId="26606"/>
          <ac:spMkLst>
            <pc:docMk/>
            <pc:sldMk cId="2048871469" sldId="261"/>
            <ac:spMk id="2" creationId="{B76F9BD4-7760-4D76-BF47-35AD66305ED7}"/>
          </ac:spMkLst>
        </pc:spChg>
        <pc:spChg chg="del mod">
          <ac:chgData name="Susana Aubad" userId="32317a57359ede49" providerId="LiveId" clId="{F628DC20-1B91-49D3-A9F0-76F59487BCE0}" dt="2025-08-24T21:46:02.973" v="13" actId="26606"/>
          <ac:spMkLst>
            <pc:docMk/>
            <pc:sldMk cId="2048871469" sldId="261"/>
            <ac:spMk id="3" creationId="{438B7D4A-B6B7-423E-B533-2842441CD9ED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2048871469" sldId="261"/>
            <ac:spMk id="8" creationId="{B373F125-DEF3-41D6-9918-AB21A2ACC37A}"/>
          </ac:spMkLst>
        </pc:spChg>
        <pc:spChg chg="del">
          <ac:chgData name="Susana Aubad" userId="32317a57359ede49" providerId="LiveId" clId="{F628DC20-1B91-49D3-A9F0-76F59487BCE0}" dt="2025-08-24T21:45:27.286" v="4"/>
          <ac:spMkLst>
            <pc:docMk/>
            <pc:sldMk cId="2048871469" sldId="261"/>
            <ac:spMk id="10" creationId="{71E9F226-EB6E-48C9-ADDA-636DE4BF4EBE}"/>
          </ac:spMkLst>
        </pc:spChg>
        <pc:graphicFrameChg chg="add">
          <ac:chgData name="Susana Aubad" userId="32317a57359ede49" providerId="LiveId" clId="{F628DC20-1B91-49D3-A9F0-76F59487BCE0}" dt="2025-08-24T21:46:02.973" v="13" actId="26606"/>
          <ac:graphicFrameMkLst>
            <pc:docMk/>
            <pc:sldMk cId="2048871469" sldId="261"/>
            <ac:graphicFrameMk id="5" creationId="{1B1A96A9-E30B-C08A-C348-96F0B53670FF}"/>
          </ac:graphicFrameMkLst>
        </pc:graphicFrameChg>
      </pc:sldChg>
      <pc:sldChg chg="modSp mod setBg">
        <pc:chgData name="Susana Aubad" userId="32317a57359ede49" providerId="LiveId" clId="{F628DC20-1B91-49D3-A9F0-76F59487BCE0}" dt="2025-08-24T21:46:07.535" v="14" actId="26606"/>
        <pc:sldMkLst>
          <pc:docMk/>
          <pc:sldMk cId="2206523487" sldId="263"/>
        </pc:sldMkLst>
        <pc:spChg chg="mod">
          <ac:chgData name="Susana Aubad" userId="32317a57359ede49" providerId="LiveId" clId="{F628DC20-1B91-49D3-A9F0-76F59487BCE0}" dt="2025-08-24T21:46:07.535" v="14" actId="26606"/>
          <ac:spMkLst>
            <pc:docMk/>
            <pc:sldMk cId="2206523487" sldId="263"/>
            <ac:spMk id="2" creationId="{BDCB2D44-F547-4BA9-BEAC-AF9EFCC3E046}"/>
          </ac:spMkLst>
        </pc:spChg>
        <pc:graphicFrameChg chg="mod modGraphic">
          <ac:chgData name="Susana Aubad" userId="32317a57359ede49" providerId="LiveId" clId="{F628DC20-1B91-49D3-A9F0-76F59487BCE0}" dt="2025-08-24T21:46:07.535" v="14" actId="26606"/>
          <ac:graphicFrameMkLst>
            <pc:docMk/>
            <pc:sldMk cId="2206523487" sldId="263"/>
            <ac:graphicFrameMk id="5" creationId="{F8F34FE8-DD9A-351D-91B4-FC0330E9A6D2}"/>
          </ac:graphicFrameMkLst>
        </pc:graphicFrameChg>
      </pc:sldChg>
    </pc:docChg>
  </pc:docChgLst>
  <pc:docChgLst>
    <pc:chgData name="Luisa Fernanda Moreno Mosquera" userId="S::luisa.moreno98@eia.edu.co::cbf8b1f6-deec-4571-9155-5aa6d2fda0cc" providerId="AD" clId="Web-{2FD909F2-4AF3-4A52-A4DA-00308E24287F}"/>
    <pc:docChg chg="modSld">
      <pc:chgData name="Luisa Fernanda Moreno Mosquera" userId="S::luisa.moreno98@eia.edu.co::cbf8b1f6-deec-4571-9155-5aa6d2fda0cc" providerId="AD" clId="Web-{2FD909F2-4AF3-4A52-A4DA-00308E24287F}" dt="2022-04-20T11:45:53.574" v="2" actId="20577"/>
      <pc:docMkLst>
        <pc:docMk/>
      </pc:docMkLst>
      <pc:sldChg chg="modSp">
        <pc:chgData name="Luisa Fernanda Moreno Mosquera" userId="S::luisa.moreno98@eia.edu.co::cbf8b1f6-deec-4571-9155-5aa6d2fda0cc" providerId="AD" clId="Web-{2FD909F2-4AF3-4A52-A4DA-00308E24287F}" dt="2022-04-20T11:45:53.574" v="2" actId="20577"/>
        <pc:sldMkLst>
          <pc:docMk/>
          <pc:sldMk cId="2048871469" sldId="261"/>
        </pc:sldMkLst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B39CD-B07E-4EEB-8B17-3FE913FA14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4C4562-F42A-4476-AAF0-50B2E138A0A8}">
      <dgm:prSet/>
      <dgm:spPr/>
      <dgm:t>
        <a:bodyPr/>
        <a:lstStyle/>
        <a:p>
          <a:r>
            <a:rPr lang="es-CO"/>
            <a:t>En no supervisado se cuenta con un conjunto de datos llamado entradas, mientras que en supervisado tenemos tanto el conjunto de entradas como el conjunto de salidas.</a:t>
          </a:r>
          <a:endParaRPr lang="en-US"/>
        </a:p>
      </dgm:t>
    </dgm:pt>
    <dgm:pt modelId="{1B43818E-29A7-40A7-AD34-7280DB0F2CE1}" type="parTrans" cxnId="{F1489F12-D3F6-4BD4-93B6-AC826144D338}">
      <dgm:prSet/>
      <dgm:spPr/>
      <dgm:t>
        <a:bodyPr/>
        <a:lstStyle/>
        <a:p>
          <a:endParaRPr lang="en-US"/>
        </a:p>
      </dgm:t>
    </dgm:pt>
    <dgm:pt modelId="{322D9783-83D3-4733-8CD8-8EB4BB637A1C}" type="sibTrans" cxnId="{F1489F12-D3F6-4BD4-93B6-AC826144D338}">
      <dgm:prSet/>
      <dgm:spPr/>
      <dgm:t>
        <a:bodyPr/>
        <a:lstStyle/>
        <a:p>
          <a:endParaRPr lang="en-US"/>
        </a:p>
      </dgm:t>
    </dgm:pt>
    <dgm:pt modelId="{BE1E1C79-82A5-4718-8931-C7407FF152AD}">
      <dgm:prSet/>
      <dgm:spPr/>
      <dgm:t>
        <a:bodyPr/>
        <a:lstStyle/>
        <a:p>
          <a:r>
            <a:rPr lang="es-CO"/>
            <a:t>En supervisado siempre se separan el conjunto de datos(entradas y salidas) en un conjunto de datos de entrenamiento y otro de prueba, en no supervisado no es necesario como tal hacer este procedimiento.</a:t>
          </a:r>
          <a:endParaRPr lang="en-US"/>
        </a:p>
      </dgm:t>
    </dgm:pt>
    <dgm:pt modelId="{87217A3C-1900-4E66-A17E-360E5F28D990}" type="parTrans" cxnId="{0066650E-2791-4D3F-B6F6-ACBB06673C1F}">
      <dgm:prSet/>
      <dgm:spPr/>
      <dgm:t>
        <a:bodyPr/>
        <a:lstStyle/>
        <a:p>
          <a:endParaRPr lang="en-US"/>
        </a:p>
      </dgm:t>
    </dgm:pt>
    <dgm:pt modelId="{015CDEC5-622F-4886-BF58-5DF9801ECB56}" type="sibTrans" cxnId="{0066650E-2791-4D3F-B6F6-ACBB06673C1F}">
      <dgm:prSet/>
      <dgm:spPr/>
      <dgm:t>
        <a:bodyPr/>
        <a:lstStyle/>
        <a:p>
          <a:endParaRPr lang="en-US"/>
        </a:p>
      </dgm:t>
    </dgm:pt>
    <dgm:pt modelId="{84BEBBC6-731E-4726-A717-FD0CA5A14069}" type="pres">
      <dgm:prSet presAssocID="{E71B39CD-B07E-4EEB-8B17-3FE913FA14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F5A48A-83E4-49E6-BB02-05C7AD734F2C}" type="pres">
      <dgm:prSet presAssocID="{514C4562-F42A-4476-AAF0-50B2E138A0A8}" presName="hierRoot1" presStyleCnt="0"/>
      <dgm:spPr/>
    </dgm:pt>
    <dgm:pt modelId="{753DF11C-2AC4-4E8E-8114-CA68CF24565D}" type="pres">
      <dgm:prSet presAssocID="{514C4562-F42A-4476-AAF0-50B2E138A0A8}" presName="composite" presStyleCnt="0"/>
      <dgm:spPr/>
    </dgm:pt>
    <dgm:pt modelId="{AC4F2E11-C3DD-4F03-A4E6-69F60DD39E7E}" type="pres">
      <dgm:prSet presAssocID="{514C4562-F42A-4476-AAF0-50B2E138A0A8}" presName="background" presStyleLbl="node0" presStyleIdx="0" presStyleCnt="2"/>
      <dgm:spPr/>
    </dgm:pt>
    <dgm:pt modelId="{1A1F2349-C372-4DAE-A0FC-E8FE81B42DD1}" type="pres">
      <dgm:prSet presAssocID="{514C4562-F42A-4476-AAF0-50B2E138A0A8}" presName="text" presStyleLbl="fgAcc0" presStyleIdx="0" presStyleCnt="2">
        <dgm:presLayoutVars>
          <dgm:chPref val="3"/>
        </dgm:presLayoutVars>
      </dgm:prSet>
      <dgm:spPr/>
    </dgm:pt>
    <dgm:pt modelId="{1BC721C4-CF6D-44A9-A9ED-CAED4058F3DC}" type="pres">
      <dgm:prSet presAssocID="{514C4562-F42A-4476-AAF0-50B2E138A0A8}" presName="hierChild2" presStyleCnt="0"/>
      <dgm:spPr/>
    </dgm:pt>
    <dgm:pt modelId="{55AE222B-B16B-4BFB-AE69-9D5C4D4450EE}" type="pres">
      <dgm:prSet presAssocID="{BE1E1C79-82A5-4718-8931-C7407FF152AD}" presName="hierRoot1" presStyleCnt="0"/>
      <dgm:spPr/>
    </dgm:pt>
    <dgm:pt modelId="{13519430-4AF6-43DC-BE42-0C0EBEFFDD5C}" type="pres">
      <dgm:prSet presAssocID="{BE1E1C79-82A5-4718-8931-C7407FF152AD}" presName="composite" presStyleCnt="0"/>
      <dgm:spPr/>
    </dgm:pt>
    <dgm:pt modelId="{062C80A1-8C93-4F5D-8348-D30CA737CF24}" type="pres">
      <dgm:prSet presAssocID="{BE1E1C79-82A5-4718-8931-C7407FF152AD}" presName="background" presStyleLbl="node0" presStyleIdx="1" presStyleCnt="2"/>
      <dgm:spPr/>
    </dgm:pt>
    <dgm:pt modelId="{74580141-5F63-43D8-9ABB-3B79459FE5E9}" type="pres">
      <dgm:prSet presAssocID="{BE1E1C79-82A5-4718-8931-C7407FF152AD}" presName="text" presStyleLbl="fgAcc0" presStyleIdx="1" presStyleCnt="2">
        <dgm:presLayoutVars>
          <dgm:chPref val="3"/>
        </dgm:presLayoutVars>
      </dgm:prSet>
      <dgm:spPr/>
    </dgm:pt>
    <dgm:pt modelId="{1E342396-2AC2-467A-9FBA-A842897C623D}" type="pres">
      <dgm:prSet presAssocID="{BE1E1C79-82A5-4718-8931-C7407FF152AD}" presName="hierChild2" presStyleCnt="0"/>
      <dgm:spPr/>
    </dgm:pt>
  </dgm:ptLst>
  <dgm:cxnLst>
    <dgm:cxn modelId="{0066650E-2791-4D3F-B6F6-ACBB06673C1F}" srcId="{E71B39CD-B07E-4EEB-8B17-3FE913FA1406}" destId="{BE1E1C79-82A5-4718-8931-C7407FF152AD}" srcOrd="1" destOrd="0" parTransId="{87217A3C-1900-4E66-A17E-360E5F28D990}" sibTransId="{015CDEC5-622F-4886-BF58-5DF9801ECB56}"/>
    <dgm:cxn modelId="{F1489F12-D3F6-4BD4-93B6-AC826144D338}" srcId="{E71B39CD-B07E-4EEB-8B17-3FE913FA1406}" destId="{514C4562-F42A-4476-AAF0-50B2E138A0A8}" srcOrd="0" destOrd="0" parTransId="{1B43818E-29A7-40A7-AD34-7280DB0F2CE1}" sibTransId="{322D9783-83D3-4733-8CD8-8EB4BB637A1C}"/>
    <dgm:cxn modelId="{BB68A874-49A9-4962-9A89-40539F80965B}" type="presOf" srcId="{514C4562-F42A-4476-AAF0-50B2E138A0A8}" destId="{1A1F2349-C372-4DAE-A0FC-E8FE81B42DD1}" srcOrd="0" destOrd="0" presId="urn:microsoft.com/office/officeart/2005/8/layout/hierarchy1"/>
    <dgm:cxn modelId="{941BC0A2-ACD9-4231-8985-90C1E40D32F8}" type="presOf" srcId="{BE1E1C79-82A5-4718-8931-C7407FF152AD}" destId="{74580141-5F63-43D8-9ABB-3B79459FE5E9}" srcOrd="0" destOrd="0" presId="urn:microsoft.com/office/officeart/2005/8/layout/hierarchy1"/>
    <dgm:cxn modelId="{B2F305B7-4801-42C3-B029-D3FC65D04BC9}" type="presOf" srcId="{E71B39CD-B07E-4EEB-8B17-3FE913FA1406}" destId="{84BEBBC6-731E-4726-A717-FD0CA5A14069}" srcOrd="0" destOrd="0" presId="urn:microsoft.com/office/officeart/2005/8/layout/hierarchy1"/>
    <dgm:cxn modelId="{BCB21D73-9DE2-4129-968B-0CB3E6280EDB}" type="presParOf" srcId="{84BEBBC6-731E-4726-A717-FD0CA5A14069}" destId="{8FF5A48A-83E4-49E6-BB02-05C7AD734F2C}" srcOrd="0" destOrd="0" presId="urn:microsoft.com/office/officeart/2005/8/layout/hierarchy1"/>
    <dgm:cxn modelId="{B9B93B29-6E60-49A6-A306-7597F9AF18ED}" type="presParOf" srcId="{8FF5A48A-83E4-49E6-BB02-05C7AD734F2C}" destId="{753DF11C-2AC4-4E8E-8114-CA68CF24565D}" srcOrd="0" destOrd="0" presId="urn:microsoft.com/office/officeart/2005/8/layout/hierarchy1"/>
    <dgm:cxn modelId="{564C1C13-3BE0-4EDF-B3CC-945A2F9E57E9}" type="presParOf" srcId="{753DF11C-2AC4-4E8E-8114-CA68CF24565D}" destId="{AC4F2E11-C3DD-4F03-A4E6-69F60DD39E7E}" srcOrd="0" destOrd="0" presId="urn:microsoft.com/office/officeart/2005/8/layout/hierarchy1"/>
    <dgm:cxn modelId="{1720D91D-E64D-4E23-936C-74C0303F66D8}" type="presParOf" srcId="{753DF11C-2AC4-4E8E-8114-CA68CF24565D}" destId="{1A1F2349-C372-4DAE-A0FC-E8FE81B42DD1}" srcOrd="1" destOrd="0" presId="urn:microsoft.com/office/officeart/2005/8/layout/hierarchy1"/>
    <dgm:cxn modelId="{C9A7D351-DD99-4233-A51E-F6B8B8035025}" type="presParOf" srcId="{8FF5A48A-83E4-49E6-BB02-05C7AD734F2C}" destId="{1BC721C4-CF6D-44A9-A9ED-CAED4058F3DC}" srcOrd="1" destOrd="0" presId="urn:microsoft.com/office/officeart/2005/8/layout/hierarchy1"/>
    <dgm:cxn modelId="{FFE1212C-D57A-40E8-AF9C-CC1F0014ECCE}" type="presParOf" srcId="{84BEBBC6-731E-4726-A717-FD0CA5A14069}" destId="{55AE222B-B16B-4BFB-AE69-9D5C4D4450EE}" srcOrd="1" destOrd="0" presId="urn:microsoft.com/office/officeart/2005/8/layout/hierarchy1"/>
    <dgm:cxn modelId="{39BC3414-5784-47D1-9AEF-CBC610C87011}" type="presParOf" srcId="{55AE222B-B16B-4BFB-AE69-9D5C4D4450EE}" destId="{13519430-4AF6-43DC-BE42-0C0EBEFFDD5C}" srcOrd="0" destOrd="0" presId="urn:microsoft.com/office/officeart/2005/8/layout/hierarchy1"/>
    <dgm:cxn modelId="{4E59D9A2-E8FE-4042-8EDF-79267568CAA0}" type="presParOf" srcId="{13519430-4AF6-43DC-BE42-0C0EBEFFDD5C}" destId="{062C80A1-8C93-4F5D-8348-D30CA737CF24}" srcOrd="0" destOrd="0" presId="urn:microsoft.com/office/officeart/2005/8/layout/hierarchy1"/>
    <dgm:cxn modelId="{91E53F0C-422D-4720-96D5-ADA1B4E76C8B}" type="presParOf" srcId="{13519430-4AF6-43DC-BE42-0C0EBEFFDD5C}" destId="{74580141-5F63-43D8-9ABB-3B79459FE5E9}" srcOrd="1" destOrd="0" presId="urn:microsoft.com/office/officeart/2005/8/layout/hierarchy1"/>
    <dgm:cxn modelId="{ED3D9594-EA3C-435E-B7C6-AB2E0DAC0744}" type="presParOf" srcId="{55AE222B-B16B-4BFB-AE69-9D5C4D4450EE}" destId="{1E342396-2AC2-467A-9FBA-A842897C62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D7ED5-FED3-4DE4-9DA0-DD4C85B05986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851605E-574B-4987-A476-0BF83584896B}">
      <dgm:prSet/>
      <dgm:spPr/>
      <dgm:t>
        <a:bodyPr/>
        <a:lstStyle/>
        <a:p>
          <a:pPr>
            <a:defRPr cap="all"/>
          </a:pPr>
          <a:r>
            <a:rPr lang="es-CO" b="1"/>
            <a:t>Preprocesamiento de datos</a:t>
          </a:r>
          <a:endParaRPr lang="en-US" b="1"/>
        </a:p>
      </dgm:t>
    </dgm:pt>
    <dgm:pt modelId="{1D43E246-FD9C-4EBB-B595-0F7E4FFF1C80}" type="parTrans" cxnId="{46A7D471-EA66-4C6C-AC4D-06016F83AEF7}">
      <dgm:prSet/>
      <dgm:spPr/>
      <dgm:t>
        <a:bodyPr/>
        <a:lstStyle/>
        <a:p>
          <a:endParaRPr lang="en-US"/>
        </a:p>
      </dgm:t>
    </dgm:pt>
    <dgm:pt modelId="{4300735D-423A-456A-BAC4-6F5A57A9517E}" type="sibTrans" cxnId="{46A7D471-EA66-4C6C-AC4D-06016F83AEF7}">
      <dgm:prSet/>
      <dgm:spPr/>
      <dgm:t>
        <a:bodyPr/>
        <a:lstStyle/>
        <a:p>
          <a:endParaRPr lang="en-US"/>
        </a:p>
      </dgm:t>
    </dgm:pt>
    <dgm:pt modelId="{A4992138-16BF-4460-8B7C-1D374B89C9A1}">
      <dgm:prSet/>
      <dgm:spPr/>
      <dgm:t>
        <a:bodyPr/>
        <a:lstStyle/>
        <a:p>
          <a:pPr marL="0" lvl="0" indent="0" defTabSz="124460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b="1" kern="1200" cap="all" dirty="0">
              <a:latin typeface="+mn-lt"/>
              <a:ea typeface="+mn-ea"/>
              <a:cs typeface="+mn-cs"/>
            </a:rPr>
            <a:t>Entrenamiento de modelo</a:t>
          </a:r>
          <a:endParaRPr lang="en-US" b="1" kern="1200" cap="all" dirty="0">
            <a:latin typeface="+mn-lt"/>
            <a:ea typeface="+mn-ea"/>
            <a:cs typeface="+mn-cs"/>
          </a:endParaRPr>
        </a:p>
      </dgm:t>
    </dgm:pt>
    <dgm:pt modelId="{067315C7-BBD9-467C-9396-61250A99DF47}" type="parTrans" cxnId="{5C9D917F-BA94-4BFD-A5B5-6C333C312AF5}">
      <dgm:prSet/>
      <dgm:spPr/>
      <dgm:t>
        <a:bodyPr/>
        <a:lstStyle/>
        <a:p>
          <a:endParaRPr lang="en-US"/>
        </a:p>
      </dgm:t>
    </dgm:pt>
    <dgm:pt modelId="{825B6668-EBC7-4F6E-9AEE-FE174C0950E6}" type="sibTrans" cxnId="{5C9D917F-BA94-4BFD-A5B5-6C333C312AF5}">
      <dgm:prSet/>
      <dgm:spPr/>
      <dgm:t>
        <a:bodyPr/>
        <a:lstStyle/>
        <a:p>
          <a:endParaRPr lang="en-US"/>
        </a:p>
      </dgm:t>
    </dgm:pt>
    <dgm:pt modelId="{755FD21F-B745-4638-A3FE-E202D5208867}">
      <dgm:prSet/>
      <dgm:spPr/>
      <dgm:t>
        <a:bodyPr/>
        <a:lstStyle/>
        <a:p>
          <a:pPr marL="0" lvl="0" indent="0" defTabSz="124460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b="1" kern="1200" cap="all" dirty="0">
              <a:latin typeface="+mn-lt"/>
              <a:ea typeface="+mn-ea"/>
              <a:cs typeface="+mn-cs"/>
            </a:rPr>
            <a:t>Evaluar modelo</a:t>
          </a:r>
          <a:endParaRPr lang="en-US" b="1" kern="1200" cap="all" dirty="0">
            <a:latin typeface="+mn-lt"/>
            <a:ea typeface="+mn-ea"/>
            <a:cs typeface="+mn-cs"/>
          </a:endParaRPr>
        </a:p>
      </dgm:t>
    </dgm:pt>
    <dgm:pt modelId="{FA729D6D-A8E5-48C6-A660-DF3E42C0DFBF}" type="parTrans" cxnId="{4D82091B-F863-4B5B-BAAE-A9F3212E81C4}">
      <dgm:prSet/>
      <dgm:spPr/>
      <dgm:t>
        <a:bodyPr/>
        <a:lstStyle/>
        <a:p>
          <a:endParaRPr lang="en-US"/>
        </a:p>
      </dgm:t>
    </dgm:pt>
    <dgm:pt modelId="{CE45EB5D-E8C9-4FFD-9454-65031BEA86F7}" type="sibTrans" cxnId="{4D82091B-F863-4B5B-BAAE-A9F3212E81C4}">
      <dgm:prSet/>
      <dgm:spPr/>
      <dgm:t>
        <a:bodyPr/>
        <a:lstStyle/>
        <a:p>
          <a:endParaRPr lang="en-US"/>
        </a:p>
      </dgm:t>
    </dgm:pt>
    <dgm:pt modelId="{3DD937C2-48D2-4BC6-A743-DEA90EF28408}">
      <dgm:prSet/>
      <dgm:spPr/>
      <dgm:t>
        <a:bodyPr/>
        <a:lstStyle/>
        <a:p>
          <a:pPr marL="0" lvl="0" indent="0" defTabSz="1244600"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b="1" kern="1200" cap="all" dirty="0">
              <a:latin typeface="+mn-lt"/>
              <a:ea typeface="+mn-ea"/>
              <a:cs typeface="+mn-cs"/>
            </a:rPr>
            <a:t>Visualizar resultados</a:t>
          </a:r>
          <a:endParaRPr lang="en-US" b="1" kern="1200" cap="all" dirty="0">
            <a:latin typeface="+mn-lt"/>
            <a:ea typeface="+mn-ea"/>
            <a:cs typeface="+mn-cs"/>
          </a:endParaRPr>
        </a:p>
      </dgm:t>
    </dgm:pt>
    <dgm:pt modelId="{892F1DBF-FB8C-426E-8B28-0266C8195FD0}" type="parTrans" cxnId="{859FD871-FB75-44BA-B612-419A87D2298C}">
      <dgm:prSet/>
      <dgm:spPr/>
      <dgm:t>
        <a:bodyPr/>
        <a:lstStyle/>
        <a:p>
          <a:endParaRPr lang="en-US"/>
        </a:p>
      </dgm:t>
    </dgm:pt>
    <dgm:pt modelId="{99EFFFBE-E5C6-4D79-93EF-C37FCB87767C}" type="sibTrans" cxnId="{859FD871-FB75-44BA-B612-419A87D2298C}">
      <dgm:prSet/>
      <dgm:spPr/>
      <dgm:t>
        <a:bodyPr/>
        <a:lstStyle/>
        <a:p>
          <a:endParaRPr lang="en-US"/>
        </a:p>
      </dgm:t>
    </dgm:pt>
    <dgm:pt modelId="{902255A7-F048-4D1B-90AD-84BE80FB93D5}" type="pres">
      <dgm:prSet presAssocID="{64AD7ED5-FED3-4DE4-9DA0-DD4C85B059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0D2C9C-A293-43A8-BF2B-A25F1D917212}" type="pres">
      <dgm:prSet presAssocID="{A851605E-574B-4987-A476-0BF83584896B}" presName="hierRoot1" presStyleCnt="0"/>
      <dgm:spPr/>
    </dgm:pt>
    <dgm:pt modelId="{DCC04A56-C559-4A09-AF81-FBA13B23F109}" type="pres">
      <dgm:prSet presAssocID="{A851605E-574B-4987-A476-0BF83584896B}" presName="composite" presStyleCnt="0"/>
      <dgm:spPr/>
    </dgm:pt>
    <dgm:pt modelId="{CCA8B8FA-511B-4236-93E8-452E5B770E57}" type="pres">
      <dgm:prSet presAssocID="{A851605E-574B-4987-A476-0BF83584896B}" presName="background" presStyleLbl="node0" presStyleIdx="0" presStyleCnt="4"/>
      <dgm:spPr/>
    </dgm:pt>
    <dgm:pt modelId="{42015151-DDC7-4E5F-AC09-7B7DA7165C47}" type="pres">
      <dgm:prSet presAssocID="{A851605E-574B-4987-A476-0BF83584896B}" presName="text" presStyleLbl="fgAcc0" presStyleIdx="0" presStyleCnt="4">
        <dgm:presLayoutVars>
          <dgm:chPref val="3"/>
        </dgm:presLayoutVars>
      </dgm:prSet>
      <dgm:spPr/>
    </dgm:pt>
    <dgm:pt modelId="{C327929F-7B9E-47C3-A654-19CCB44A6F87}" type="pres">
      <dgm:prSet presAssocID="{A851605E-574B-4987-A476-0BF83584896B}" presName="hierChild2" presStyleCnt="0"/>
      <dgm:spPr/>
    </dgm:pt>
    <dgm:pt modelId="{51C30F37-37BD-4A00-A2BE-255BF19174C5}" type="pres">
      <dgm:prSet presAssocID="{A4992138-16BF-4460-8B7C-1D374B89C9A1}" presName="hierRoot1" presStyleCnt="0"/>
      <dgm:spPr/>
    </dgm:pt>
    <dgm:pt modelId="{D814BDCE-3297-4DE3-8114-3E048876170F}" type="pres">
      <dgm:prSet presAssocID="{A4992138-16BF-4460-8B7C-1D374B89C9A1}" presName="composite" presStyleCnt="0"/>
      <dgm:spPr/>
    </dgm:pt>
    <dgm:pt modelId="{765A6515-BE8F-498D-9FAD-47E117CC72A5}" type="pres">
      <dgm:prSet presAssocID="{A4992138-16BF-4460-8B7C-1D374B89C9A1}" presName="background" presStyleLbl="node0" presStyleIdx="1" presStyleCnt="4"/>
      <dgm:spPr/>
    </dgm:pt>
    <dgm:pt modelId="{B0CD3716-A004-43E6-A26E-6A2C1A565296}" type="pres">
      <dgm:prSet presAssocID="{A4992138-16BF-4460-8B7C-1D374B89C9A1}" presName="text" presStyleLbl="fgAcc0" presStyleIdx="1" presStyleCnt="4">
        <dgm:presLayoutVars>
          <dgm:chPref val="3"/>
        </dgm:presLayoutVars>
      </dgm:prSet>
      <dgm:spPr/>
    </dgm:pt>
    <dgm:pt modelId="{9B4D0995-78AF-49B0-A38C-0679063DA39B}" type="pres">
      <dgm:prSet presAssocID="{A4992138-16BF-4460-8B7C-1D374B89C9A1}" presName="hierChild2" presStyleCnt="0"/>
      <dgm:spPr/>
    </dgm:pt>
    <dgm:pt modelId="{8778EF95-3D17-49DB-9262-C62747D3C91C}" type="pres">
      <dgm:prSet presAssocID="{755FD21F-B745-4638-A3FE-E202D5208867}" presName="hierRoot1" presStyleCnt="0"/>
      <dgm:spPr/>
    </dgm:pt>
    <dgm:pt modelId="{553E76B6-3438-4217-BEB7-B5B14F1AF96A}" type="pres">
      <dgm:prSet presAssocID="{755FD21F-B745-4638-A3FE-E202D5208867}" presName="composite" presStyleCnt="0"/>
      <dgm:spPr/>
    </dgm:pt>
    <dgm:pt modelId="{16603870-869E-4FB1-80C3-B0B6EA5D0599}" type="pres">
      <dgm:prSet presAssocID="{755FD21F-B745-4638-A3FE-E202D5208867}" presName="background" presStyleLbl="node0" presStyleIdx="2" presStyleCnt="4"/>
      <dgm:spPr/>
    </dgm:pt>
    <dgm:pt modelId="{F4EA4ABD-3AB4-4F52-A334-DD6269DBCFA5}" type="pres">
      <dgm:prSet presAssocID="{755FD21F-B745-4638-A3FE-E202D5208867}" presName="text" presStyleLbl="fgAcc0" presStyleIdx="2" presStyleCnt="4">
        <dgm:presLayoutVars>
          <dgm:chPref val="3"/>
        </dgm:presLayoutVars>
      </dgm:prSet>
      <dgm:spPr/>
    </dgm:pt>
    <dgm:pt modelId="{48CFA8C9-4EFF-40B7-AF13-98F43D257BCB}" type="pres">
      <dgm:prSet presAssocID="{755FD21F-B745-4638-A3FE-E202D5208867}" presName="hierChild2" presStyleCnt="0"/>
      <dgm:spPr/>
    </dgm:pt>
    <dgm:pt modelId="{2BA8BFD5-A456-4A9D-BE25-31D30E5E2DAB}" type="pres">
      <dgm:prSet presAssocID="{3DD937C2-48D2-4BC6-A743-DEA90EF28408}" presName="hierRoot1" presStyleCnt="0"/>
      <dgm:spPr/>
    </dgm:pt>
    <dgm:pt modelId="{AFAF6081-5B5F-41A4-8F9A-AE1F77104002}" type="pres">
      <dgm:prSet presAssocID="{3DD937C2-48D2-4BC6-A743-DEA90EF28408}" presName="composite" presStyleCnt="0"/>
      <dgm:spPr/>
    </dgm:pt>
    <dgm:pt modelId="{7AB6F45C-72E8-4814-BCD3-60EE4CFABE6C}" type="pres">
      <dgm:prSet presAssocID="{3DD937C2-48D2-4BC6-A743-DEA90EF28408}" presName="background" presStyleLbl="node0" presStyleIdx="3" presStyleCnt="4"/>
      <dgm:spPr/>
    </dgm:pt>
    <dgm:pt modelId="{354EAEF3-B7EA-4D52-8B39-23EEC755D9FE}" type="pres">
      <dgm:prSet presAssocID="{3DD937C2-48D2-4BC6-A743-DEA90EF28408}" presName="text" presStyleLbl="fgAcc0" presStyleIdx="3" presStyleCnt="4">
        <dgm:presLayoutVars>
          <dgm:chPref val="3"/>
        </dgm:presLayoutVars>
      </dgm:prSet>
      <dgm:spPr/>
    </dgm:pt>
    <dgm:pt modelId="{2E018EE7-1137-45A8-9D08-45E98CE5A0F8}" type="pres">
      <dgm:prSet presAssocID="{3DD937C2-48D2-4BC6-A743-DEA90EF28408}" presName="hierChild2" presStyleCnt="0"/>
      <dgm:spPr/>
    </dgm:pt>
  </dgm:ptLst>
  <dgm:cxnLst>
    <dgm:cxn modelId="{4D82091B-F863-4B5B-BAAE-A9F3212E81C4}" srcId="{64AD7ED5-FED3-4DE4-9DA0-DD4C85B05986}" destId="{755FD21F-B745-4638-A3FE-E202D5208867}" srcOrd="2" destOrd="0" parTransId="{FA729D6D-A8E5-48C6-A660-DF3E42C0DFBF}" sibTransId="{CE45EB5D-E8C9-4FFD-9454-65031BEA86F7}"/>
    <dgm:cxn modelId="{4CA52E32-CEFE-44E8-AC5A-656B40CDFBD5}" type="presOf" srcId="{A4992138-16BF-4460-8B7C-1D374B89C9A1}" destId="{B0CD3716-A004-43E6-A26E-6A2C1A565296}" srcOrd="0" destOrd="0" presId="urn:microsoft.com/office/officeart/2005/8/layout/hierarchy1"/>
    <dgm:cxn modelId="{4626E136-7599-4327-8D78-5151C0DBA55C}" type="presOf" srcId="{755FD21F-B745-4638-A3FE-E202D5208867}" destId="{F4EA4ABD-3AB4-4F52-A334-DD6269DBCFA5}" srcOrd="0" destOrd="0" presId="urn:microsoft.com/office/officeart/2005/8/layout/hierarchy1"/>
    <dgm:cxn modelId="{21F43D3D-6C1A-4582-A34D-AC7517D84DFE}" type="presOf" srcId="{64AD7ED5-FED3-4DE4-9DA0-DD4C85B05986}" destId="{902255A7-F048-4D1B-90AD-84BE80FB93D5}" srcOrd="0" destOrd="0" presId="urn:microsoft.com/office/officeart/2005/8/layout/hierarchy1"/>
    <dgm:cxn modelId="{46A7D471-EA66-4C6C-AC4D-06016F83AEF7}" srcId="{64AD7ED5-FED3-4DE4-9DA0-DD4C85B05986}" destId="{A851605E-574B-4987-A476-0BF83584896B}" srcOrd="0" destOrd="0" parTransId="{1D43E246-FD9C-4EBB-B595-0F7E4FFF1C80}" sibTransId="{4300735D-423A-456A-BAC4-6F5A57A9517E}"/>
    <dgm:cxn modelId="{859FD871-FB75-44BA-B612-419A87D2298C}" srcId="{64AD7ED5-FED3-4DE4-9DA0-DD4C85B05986}" destId="{3DD937C2-48D2-4BC6-A743-DEA90EF28408}" srcOrd="3" destOrd="0" parTransId="{892F1DBF-FB8C-426E-8B28-0266C8195FD0}" sibTransId="{99EFFFBE-E5C6-4D79-93EF-C37FCB87767C}"/>
    <dgm:cxn modelId="{B2E74E57-48BC-4EFD-8601-B123252CD334}" type="presOf" srcId="{A851605E-574B-4987-A476-0BF83584896B}" destId="{42015151-DDC7-4E5F-AC09-7B7DA7165C47}" srcOrd="0" destOrd="0" presId="urn:microsoft.com/office/officeart/2005/8/layout/hierarchy1"/>
    <dgm:cxn modelId="{5C9D917F-BA94-4BFD-A5B5-6C333C312AF5}" srcId="{64AD7ED5-FED3-4DE4-9DA0-DD4C85B05986}" destId="{A4992138-16BF-4460-8B7C-1D374B89C9A1}" srcOrd="1" destOrd="0" parTransId="{067315C7-BBD9-467C-9396-61250A99DF47}" sibTransId="{825B6668-EBC7-4F6E-9AEE-FE174C0950E6}"/>
    <dgm:cxn modelId="{08CA3EC4-282C-4775-9AFA-6A63DF91ED56}" type="presOf" srcId="{3DD937C2-48D2-4BC6-A743-DEA90EF28408}" destId="{354EAEF3-B7EA-4D52-8B39-23EEC755D9FE}" srcOrd="0" destOrd="0" presId="urn:microsoft.com/office/officeart/2005/8/layout/hierarchy1"/>
    <dgm:cxn modelId="{6F858F3E-7B15-45EA-9ADB-84F1B2DDB2ED}" type="presParOf" srcId="{902255A7-F048-4D1B-90AD-84BE80FB93D5}" destId="{930D2C9C-A293-43A8-BF2B-A25F1D917212}" srcOrd="0" destOrd="0" presId="urn:microsoft.com/office/officeart/2005/8/layout/hierarchy1"/>
    <dgm:cxn modelId="{045C56B7-9DDD-4455-8ECC-60E379CCF52E}" type="presParOf" srcId="{930D2C9C-A293-43A8-BF2B-A25F1D917212}" destId="{DCC04A56-C559-4A09-AF81-FBA13B23F109}" srcOrd="0" destOrd="0" presId="urn:microsoft.com/office/officeart/2005/8/layout/hierarchy1"/>
    <dgm:cxn modelId="{AA6FF293-2F7C-415E-954A-FDD3911D25D8}" type="presParOf" srcId="{DCC04A56-C559-4A09-AF81-FBA13B23F109}" destId="{CCA8B8FA-511B-4236-93E8-452E5B770E57}" srcOrd="0" destOrd="0" presId="urn:microsoft.com/office/officeart/2005/8/layout/hierarchy1"/>
    <dgm:cxn modelId="{C27408CE-3745-4E49-9959-DECFD2ECC416}" type="presParOf" srcId="{DCC04A56-C559-4A09-AF81-FBA13B23F109}" destId="{42015151-DDC7-4E5F-AC09-7B7DA7165C47}" srcOrd="1" destOrd="0" presId="urn:microsoft.com/office/officeart/2005/8/layout/hierarchy1"/>
    <dgm:cxn modelId="{093AD1E4-6F6D-415B-BB98-F56DCC23BDEA}" type="presParOf" srcId="{930D2C9C-A293-43A8-BF2B-A25F1D917212}" destId="{C327929F-7B9E-47C3-A654-19CCB44A6F87}" srcOrd="1" destOrd="0" presId="urn:microsoft.com/office/officeart/2005/8/layout/hierarchy1"/>
    <dgm:cxn modelId="{06B9CAE4-CF5F-4BF5-B7FB-76C4211CF3E8}" type="presParOf" srcId="{902255A7-F048-4D1B-90AD-84BE80FB93D5}" destId="{51C30F37-37BD-4A00-A2BE-255BF19174C5}" srcOrd="1" destOrd="0" presId="urn:microsoft.com/office/officeart/2005/8/layout/hierarchy1"/>
    <dgm:cxn modelId="{5BB17814-3110-432D-8203-890FD2E3D18C}" type="presParOf" srcId="{51C30F37-37BD-4A00-A2BE-255BF19174C5}" destId="{D814BDCE-3297-4DE3-8114-3E048876170F}" srcOrd="0" destOrd="0" presId="urn:microsoft.com/office/officeart/2005/8/layout/hierarchy1"/>
    <dgm:cxn modelId="{FAD44ED3-8AEF-48A8-906E-48B47FE81454}" type="presParOf" srcId="{D814BDCE-3297-4DE3-8114-3E048876170F}" destId="{765A6515-BE8F-498D-9FAD-47E117CC72A5}" srcOrd="0" destOrd="0" presId="urn:microsoft.com/office/officeart/2005/8/layout/hierarchy1"/>
    <dgm:cxn modelId="{5272DDEB-263F-4FAD-BDE4-A2C2EDF287C3}" type="presParOf" srcId="{D814BDCE-3297-4DE3-8114-3E048876170F}" destId="{B0CD3716-A004-43E6-A26E-6A2C1A565296}" srcOrd="1" destOrd="0" presId="urn:microsoft.com/office/officeart/2005/8/layout/hierarchy1"/>
    <dgm:cxn modelId="{357ED27C-C1BD-4365-A258-0218234019CE}" type="presParOf" srcId="{51C30F37-37BD-4A00-A2BE-255BF19174C5}" destId="{9B4D0995-78AF-49B0-A38C-0679063DA39B}" srcOrd="1" destOrd="0" presId="urn:microsoft.com/office/officeart/2005/8/layout/hierarchy1"/>
    <dgm:cxn modelId="{5D8465BC-1E68-4743-B098-103D44AA141A}" type="presParOf" srcId="{902255A7-F048-4D1B-90AD-84BE80FB93D5}" destId="{8778EF95-3D17-49DB-9262-C62747D3C91C}" srcOrd="2" destOrd="0" presId="urn:microsoft.com/office/officeart/2005/8/layout/hierarchy1"/>
    <dgm:cxn modelId="{CBEE025A-EB38-4FF8-A951-FB0DB671BD2D}" type="presParOf" srcId="{8778EF95-3D17-49DB-9262-C62747D3C91C}" destId="{553E76B6-3438-4217-BEB7-B5B14F1AF96A}" srcOrd="0" destOrd="0" presId="urn:microsoft.com/office/officeart/2005/8/layout/hierarchy1"/>
    <dgm:cxn modelId="{CC48CA01-5640-4750-9911-B61A5F0D1744}" type="presParOf" srcId="{553E76B6-3438-4217-BEB7-B5B14F1AF96A}" destId="{16603870-869E-4FB1-80C3-B0B6EA5D0599}" srcOrd="0" destOrd="0" presId="urn:microsoft.com/office/officeart/2005/8/layout/hierarchy1"/>
    <dgm:cxn modelId="{B97D7B3E-AFE0-402D-AA17-C28830632FC4}" type="presParOf" srcId="{553E76B6-3438-4217-BEB7-B5B14F1AF96A}" destId="{F4EA4ABD-3AB4-4F52-A334-DD6269DBCFA5}" srcOrd="1" destOrd="0" presId="urn:microsoft.com/office/officeart/2005/8/layout/hierarchy1"/>
    <dgm:cxn modelId="{7A1C4EEA-430F-4D4B-9DDF-468076EFBE48}" type="presParOf" srcId="{8778EF95-3D17-49DB-9262-C62747D3C91C}" destId="{48CFA8C9-4EFF-40B7-AF13-98F43D257BCB}" srcOrd="1" destOrd="0" presId="urn:microsoft.com/office/officeart/2005/8/layout/hierarchy1"/>
    <dgm:cxn modelId="{7C4CA390-075E-4BC4-A562-660CF363F6F7}" type="presParOf" srcId="{902255A7-F048-4D1B-90AD-84BE80FB93D5}" destId="{2BA8BFD5-A456-4A9D-BE25-31D30E5E2DAB}" srcOrd="3" destOrd="0" presId="urn:microsoft.com/office/officeart/2005/8/layout/hierarchy1"/>
    <dgm:cxn modelId="{8A5282DD-AECB-477E-B7E2-89CA45261285}" type="presParOf" srcId="{2BA8BFD5-A456-4A9D-BE25-31D30E5E2DAB}" destId="{AFAF6081-5B5F-41A4-8F9A-AE1F77104002}" srcOrd="0" destOrd="0" presId="urn:microsoft.com/office/officeart/2005/8/layout/hierarchy1"/>
    <dgm:cxn modelId="{4D3506EA-9FAA-48D0-8363-0EA4134B18FA}" type="presParOf" srcId="{AFAF6081-5B5F-41A4-8F9A-AE1F77104002}" destId="{7AB6F45C-72E8-4814-BCD3-60EE4CFABE6C}" srcOrd="0" destOrd="0" presId="urn:microsoft.com/office/officeart/2005/8/layout/hierarchy1"/>
    <dgm:cxn modelId="{D07C368D-0A48-4B4F-8911-2086790C01B7}" type="presParOf" srcId="{AFAF6081-5B5F-41A4-8F9A-AE1F77104002}" destId="{354EAEF3-B7EA-4D52-8B39-23EEC755D9FE}" srcOrd="1" destOrd="0" presId="urn:microsoft.com/office/officeart/2005/8/layout/hierarchy1"/>
    <dgm:cxn modelId="{52455594-4282-477C-AF80-FC4B57B0E2D3}" type="presParOf" srcId="{2BA8BFD5-A456-4A9D-BE25-31D30E5E2DAB}" destId="{2E018EE7-1137-45A8-9D08-45E98CE5A0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05FFC1-C3A7-4907-979C-3726E54A34D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EDB518-C199-449E-92E5-676947F6735A}">
      <dgm:prSet/>
      <dgm:spPr/>
      <dgm:t>
        <a:bodyPr/>
        <a:lstStyle/>
        <a:p>
          <a:r>
            <a:rPr lang="es-CO" b="1"/>
            <a:t>Definir vecindario de datos(datos de entramiento).</a:t>
          </a:r>
          <a:endParaRPr lang="en-US"/>
        </a:p>
      </dgm:t>
    </dgm:pt>
    <dgm:pt modelId="{BE0CB090-D5BF-4797-BE22-BB61CD02CB5E}" type="parTrans" cxnId="{0FD65F39-B05B-49FC-9BB4-1F02716C830F}">
      <dgm:prSet/>
      <dgm:spPr/>
      <dgm:t>
        <a:bodyPr/>
        <a:lstStyle/>
        <a:p>
          <a:endParaRPr lang="en-US"/>
        </a:p>
      </dgm:t>
    </dgm:pt>
    <dgm:pt modelId="{E1F06575-9EDA-4494-8666-6B953AA71F5F}" type="sibTrans" cxnId="{0FD65F39-B05B-49FC-9BB4-1F02716C830F}">
      <dgm:prSet/>
      <dgm:spPr/>
      <dgm:t>
        <a:bodyPr/>
        <a:lstStyle/>
        <a:p>
          <a:endParaRPr lang="en-US"/>
        </a:p>
      </dgm:t>
    </dgm:pt>
    <dgm:pt modelId="{A21D311C-EFE6-470E-9E0C-95A274324551}">
      <dgm:prSet/>
      <dgm:spPr/>
      <dgm:t>
        <a:bodyPr/>
        <a:lstStyle/>
        <a:p>
          <a:r>
            <a:rPr lang="es-CO" b="1"/>
            <a:t>Definir datos que se desean clasificar(datos de prueba).</a:t>
          </a:r>
          <a:endParaRPr lang="en-US"/>
        </a:p>
      </dgm:t>
    </dgm:pt>
    <dgm:pt modelId="{2AFAFC0B-9D08-46FE-AC33-DCCEF00287A9}" type="parTrans" cxnId="{F7595E91-FA0E-4A17-B244-8A631364F568}">
      <dgm:prSet/>
      <dgm:spPr/>
      <dgm:t>
        <a:bodyPr/>
        <a:lstStyle/>
        <a:p>
          <a:endParaRPr lang="en-US"/>
        </a:p>
      </dgm:t>
    </dgm:pt>
    <dgm:pt modelId="{602D06CE-1496-431B-A5AE-C5A1A3F8B76C}" type="sibTrans" cxnId="{F7595E91-FA0E-4A17-B244-8A631364F568}">
      <dgm:prSet/>
      <dgm:spPr/>
      <dgm:t>
        <a:bodyPr/>
        <a:lstStyle/>
        <a:p>
          <a:endParaRPr lang="en-US"/>
        </a:p>
      </dgm:t>
    </dgm:pt>
    <dgm:pt modelId="{3FF781FC-3A9D-425C-8A85-CEC860539D35}">
      <dgm:prSet/>
      <dgm:spPr/>
      <dgm:t>
        <a:bodyPr/>
        <a:lstStyle/>
        <a:p>
          <a:r>
            <a:rPr lang="es-CO" b="1"/>
            <a:t>Calcular la distancia de un dato de prueba a todos los datos de entrenamiento.</a:t>
          </a:r>
          <a:endParaRPr lang="en-US"/>
        </a:p>
      </dgm:t>
    </dgm:pt>
    <dgm:pt modelId="{3B42F5DC-CE6A-4E2B-82AC-7C5E97509D84}" type="parTrans" cxnId="{67344863-B11B-4741-BDA7-6D34210A9748}">
      <dgm:prSet/>
      <dgm:spPr/>
      <dgm:t>
        <a:bodyPr/>
        <a:lstStyle/>
        <a:p>
          <a:endParaRPr lang="en-US"/>
        </a:p>
      </dgm:t>
    </dgm:pt>
    <dgm:pt modelId="{986A8DC2-A995-4887-A3F6-6B2DDE41DCE8}" type="sibTrans" cxnId="{67344863-B11B-4741-BDA7-6D34210A9748}">
      <dgm:prSet/>
      <dgm:spPr/>
      <dgm:t>
        <a:bodyPr/>
        <a:lstStyle/>
        <a:p>
          <a:endParaRPr lang="en-US"/>
        </a:p>
      </dgm:t>
    </dgm:pt>
    <dgm:pt modelId="{80989755-7B8C-4E65-814F-83C6C5AD7DCB}">
      <dgm:prSet/>
      <dgm:spPr/>
      <dgm:t>
        <a:bodyPr/>
        <a:lstStyle/>
        <a:p>
          <a:r>
            <a:rPr lang="es-CO" b="1"/>
            <a:t>Organizar vector de distancias</a:t>
          </a:r>
          <a:endParaRPr lang="en-US"/>
        </a:p>
      </dgm:t>
    </dgm:pt>
    <dgm:pt modelId="{D4D94847-E94F-4A2C-9AEC-C44F46AE0E1A}" type="parTrans" cxnId="{8F18AC7D-D5BC-4D76-9069-8D7B1AB69EB0}">
      <dgm:prSet/>
      <dgm:spPr/>
      <dgm:t>
        <a:bodyPr/>
        <a:lstStyle/>
        <a:p>
          <a:endParaRPr lang="en-US"/>
        </a:p>
      </dgm:t>
    </dgm:pt>
    <dgm:pt modelId="{4996D5FA-4E69-4749-80DA-5FB3A51AA58F}" type="sibTrans" cxnId="{8F18AC7D-D5BC-4D76-9069-8D7B1AB69EB0}">
      <dgm:prSet/>
      <dgm:spPr/>
      <dgm:t>
        <a:bodyPr/>
        <a:lstStyle/>
        <a:p>
          <a:endParaRPr lang="en-US"/>
        </a:p>
      </dgm:t>
    </dgm:pt>
    <dgm:pt modelId="{D78B796F-3577-44FA-A43D-27B753A17F78}">
      <dgm:prSet/>
      <dgm:spPr/>
      <dgm:t>
        <a:bodyPr/>
        <a:lstStyle/>
        <a:p>
          <a:r>
            <a:rPr lang="es-CO" b="1"/>
            <a:t>Identificar los K vecinos más cercanos</a:t>
          </a:r>
          <a:endParaRPr lang="en-US"/>
        </a:p>
      </dgm:t>
    </dgm:pt>
    <dgm:pt modelId="{DDF0DEE4-DABE-487C-B2CA-D8A924F76E72}" type="parTrans" cxnId="{9AA7A7BD-AD02-40D3-9063-A5E884A7CFA6}">
      <dgm:prSet/>
      <dgm:spPr/>
      <dgm:t>
        <a:bodyPr/>
        <a:lstStyle/>
        <a:p>
          <a:endParaRPr lang="en-US"/>
        </a:p>
      </dgm:t>
    </dgm:pt>
    <dgm:pt modelId="{0315103E-186F-4C53-8B54-2C0CC5B78000}" type="sibTrans" cxnId="{9AA7A7BD-AD02-40D3-9063-A5E884A7CFA6}">
      <dgm:prSet/>
      <dgm:spPr/>
      <dgm:t>
        <a:bodyPr/>
        <a:lstStyle/>
        <a:p>
          <a:endParaRPr lang="en-US"/>
        </a:p>
      </dgm:t>
    </dgm:pt>
    <dgm:pt modelId="{F62035A2-C7DF-4057-A90B-AA258E41B97A}">
      <dgm:prSet/>
      <dgm:spPr/>
      <dgm:t>
        <a:bodyPr/>
        <a:lstStyle/>
        <a:p>
          <a:r>
            <a:rPr lang="es-CO" b="1"/>
            <a:t>Identificar la categoría mas común entre los K vecinos más cercanos. </a:t>
          </a:r>
          <a:endParaRPr lang="en-US"/>
        </a:p>
      </dgm:t>
    </dgm:pt>
    <dgm:pt modelId="{ED24B775-1BB2-48EB-BB79-757AA22D0526}" type="parTrans" cxnId="{F90F861A-543A-4F54-A6AE-BECCE4E6FBC9}">
      <dgm:prSet/>
      <dgm:spPr/>
      <dgm:t>
        <a:bodyPr/>
        <a:lstStyle/>
        <a:p>
          <a:endParaRPr lang="en-US"/>
        </a:p>
      </dgm:t>
    </dgm:pt>
    <dgm:pt modelId="{A51532DB-B3A3-41E3-8CAE-302015C4FBC3}" type="sibTrans" cxnId="{F90F861A-543A-4F54-A6AE-BECCE4E6FBC9}">
      <dgm:prSet/>
      <dgm:spPr/>
      <dgm:t>
        <a:bodyPr/>
        <a:lstStyle/>
        <a:p>
          <a:endParaRPr lang="en-US"/>
        </a:p>
      </dgm:t>
    </dgm:pt>
    <dgm:pt modelId="{073FD454-FA08-4443-8FED-EF1C562CDEB7}">
      <dgm:prSet/>
      <dgm:spPr/>
      <dgm:t>
        <a:bodyPr/>
        <a:lstStyle/>
        <a:p>
          <a:r>
            <a:rPr lang="es-CO" b="1"/>
            <a:t>Repetir desde 3. hasta 6. hasta abarcar todos los datos de pruebas.</a:t>
          </a:r>
          <a:endParaRPr lang="en-US"/>
        </a:p>
      </dgm:t>
    </dgm:pt>
    <dgm:pt modelId="{78D559D4-42BB-414B-9F39-EA6FF15B98F6}" type="parTrans" cxnId="{663CB141-72A5-482C-89DA-EF1375D30592}">
      <dgm:prSet/>
      <dgm:spPr/>
      <dgm:t>
        <a:bodyPr/>
        <a:lstStyle/>
        <a:p>
          <a:endParaRPr lang="en-US"/>
        </a:p>
      </dgm:t>
    </dgm:pt>
    <dgm:pt modelId="{2E750D1A-93F9-4A7F-8243-CDD738677B19}" type="sibTrans" cxnId="{663CB141-72A5-482C-89DA-EF1375D30592}">
      <dgm:prSet/>
      <dgm:spPr/>
      <dgm:t>
        <a:bodyPr/>
        <a:lstStyle/>
        <a:p>
          <a:endParaRPr lang="en-US"/>
        </a:p>
      </dgm:t>
    </dgm:pt>
    <dgm:pt modelId="{53EFDE0F-B409-4C7A-8315-C6C7B71EADC3}" type="pres">
      <dgm:prSet presAssocID="{2205FFC1-C3A7-4907-979C-3726E54A34D2}" presName="vert0" presStyleCnt="0">
        <dgm:presLayoutVars>
          <dgm:dir/>
          <dgm:animOne val="branch"/>
          <dgm:animLvl val="lvl"/>
        </dgm:presLayoutVars>
      </dgm:prSet>
      <dgm:spPr/>
    </dgm:pt>
    <dgm:pt modelId="{0FB1F300-5282-422F-A332-FAB36F6579B3}" type="pres">
      <dgm:prSet presAssocID="{E3EDB518-C199-449E-92E5-676947F6735A}" presName="thickLine" presStyleLbl="alignNode1" presStyleIdx="0" presStyleCnt="7"/>
      <dgm:spPr/>
    </dgm:pt>
    <dgm:pt modelId="{C1040C24-0C8B-417F-9CBF-429573A95F33}" type="pres">
      <dgm:prSet presAssocID="{E3EDB518-C199-449E-92E5-676947F6735A}" presName="horz1" presStyleCnt="0"/>
      <dgm:spPr/>
    </dgm:pt>
    <dgm:pt modelId="{50B1CFB2-FA79-48B0-8F99-8FCD8916F1CE}" type="pres">
      <dgm:prSet presAssocID="{E3EDB518-C199-449E-92E5-676947F6735A}" presName="tx1" presStyleLbl="revTx" presStyleIdx="0" presStyleCnt="7"/>
      <dgm:spPr/>
    </dgm:pt>
    <dgm:pt modelId="{7DCE5624-A99C-4411-B2C8-DB2041B2B0F0}" type="pres">
      <dgm:prSet presAssocID="{E3EDB518-C199-449E-92E5-676947F6735A}" presName="vert1" presStyleCnt="0"/>
      <dgm:spPr/>
    </dgm:pt>
    <dgm:pt modelId="{08C7B26D-AC51-48BA-8B89-70E76BF1EF79}" type="pres">
      <dgm:prSet presAssocID="{A21D311C-EFE6-470E-9E0C-95A274324551}" presName="thickLine" presStyleLbl="alignNode1" presStyleIdx="1" presStyleCnt="7"/>
      <dgm:spPr/>
    </dgm:pt>
    <dgm:pt modelId="{FEC5EF75-7356-4397-A3A5-921876AFF198}" type="pres">
      <dgm:prSet presAssocID="{A21D311C-EFE6-470E-9E0C-95A274324551}" presName="horz1" presStyleCnt="0"/>
      <dgm:spPr/>
    </dgm:pt>
    <dgm:pt modelId="{B135E1D4-5296-41DD-A885-5C824D7FA8BB}" type="pres">
      <dgm:prSet presAssocID="{A21D311C-EFE6-470E-9E0C-95A274324551}" presName="tx1" presStyleLbl="revTx" presStyleIdx="1" presStyleCnt="7"/>
      <dgm:spPr/>
    </dgm:pt>
    <dgm:pt modelId="{548C89E6-C60A-40A6-9335-0B6B99B82A0A}" type="pres">
      <dgm:prSet presAssocID="{A21D311C-EFE6-470E-9E0C-95A274324551}" presName="vert1" presStyleCnt="0"/>
      <dgm:spPr/>
    </dgm:pt>
    <dgm:pt modelId="{800AB5FC-A85F-452B-B4F2-3AF4CE03373C}" type="pres">
      <dgm:prSet presAssocID="{3FF781FC-3A9D-425C-8A85-CEC860539D35}" presName="thickLine" presStyleLbl="alignNode1" presStyleIdx="2" presStyleCnt="7"/>
      <dgm:spPr/>
    </dgm:pt>
    <dgm:pt modelId="{AC92D4C6-DA96-4CEE-9586-7EE09C132318}" type="pres">
      <dgm:prSet presAssocID="{3FF781FC-3A9D-425C-8A85-CEC860539D35}" presName="horz1" presStyleCnt="0"/>
      <dgm:spPr/>
    </dgm:pt>
    <dgm:pt modelId="{387658A5-2077-4425-BB1B-E0816A782895}" type="pres">
      <dgm:prSet presAssocID="{3FF781FC-3A9D-425C-8A85-CEC860539D35}" presName="tx1" presStyleLbl="revTx" presStyleIdx="2" presStyleCnt="7"/>
      <dgm:spPr/>
    </dgm:pt>
    <dgm:pt modelId="{99D6321B-CF9E-41BD-8DEF-ED53AF2A2E73}" type="pres">
      <dgm:prSet presAssocID="{3FF781FC-3A9D-425C-8A85-CEC860539D35}" presName="vert1" presStyleCnt="0"/>
      <dgm:spPr/>
    </dgm:pt>
    <dgm:pt modelId="{47996F2D-655D-4E25-99E2-33C4D3E5C9A7}" type="pres">
      <dgm:prSet presAssocID="{80989755-7B8C-4E65-814F-83C6C5AD7DCB}" presName="thickLine" presStyleLbl="alignNode1" presStyleIdx="3" presStyleCnt="7"/>
      <dgm:spPr/>
    </dgm:pt>
    <dgm:pt modelId="{A9FCD5A9-82EF-4FB0-9745-5267EB7A01C5}" type="pres">
      <dgm:prSet presAssocID="{80989755-7B8C-4E65-814F-83C6C5AD7DCB}" presName="horz1" presStyleCnt="0"/>
      <dgm:spPr/>
    </dgm:pt>
    <dgm:pt modelId="{5CD91061-54B2-4E62-B158-281D490EB40B}" type="pres">
      <dgm:prSet presAssocID="{80989755-7B8C-4E65-814F-83C6C5AD7DCB}" presName="tx1" presStyleLbl="revTx" presStyleIdx="3" presStyleCnt="7"/>
      <dgm:spPr/>
    </dgm:pt>
    <dgm:pt modelId="{A9612EA0-6F06-43B0-912E-069EC614F2E2}" type="pres">
      <dgm:prSet presAssocID="{80989755-7B8C-4E65-814F-83C6C5AD7DCB}" presName="vert1" presStyleCnt="0"/>
      <dgm:spPr/>
    </dgm:pt>
    <dgm:pt modelId="{2E2D8A7B-2155-4E38-9AE9-D134060737B0}" type="pres">
      <dgm:prSet presAssocID="{D78B796F-3577-44FA-A43D-27B753A17F78}" presName="thickLine" presStyleLbl="alignNode1" presStyleIdx="4" presStyleCnt="7"/>
      <dgm:spPr/>
    </dgm:pt>
    <dgm:pt modelId="{B1F71F79-ADF6-44AE-ACB4-BB70D2B832EB}" type="pres">
      <dgm:prSet presAssocID="{D78B796F-3577-44FA-A43D-27B753A17F78}" presName="horz1" presStyleCnt="0"/>
      <dgm:spPr/>
    </dgm:pt>
    <dgm:pt modelId="{808F1BC9-0651-471E-8EB1-89CC7EABF088}" type="pres">
      <dgm:prSet presAssocID="{D78B796F-3577-44FA-A43D-27B753A17F78}" presName="tx1" presStyleLbl="revTx" presStyleIdx="4" presStyleCnt="7"/>
      <dgm:spPr/>
    </dgm:pt>
    <dgm:pt modelId="{9A6617C1-3868-452B-820D-3815F5C8C799}" type="pres">
      <dgm:prSet presAssocID="{D78B796F-3577-44FA-A43D-27B753A17F78}" presName="vert1" presStyleCnt="0"/>
      <dgm:spPr/>
    </dgm:pt>
    <dgm:pt modelId="{72CC2D3B-9117-4CCD-B6A2-93A4026185E6}" type="pres">
      <dgm:prSet presAssocID="{F62035A2-C7DF-4057-A90B-AA258E41B97A}" presName="thickLine" presStyleLbl="alignNode1" presStyleIdx="5" presStyleCnt="7"/>
      <dgm:spPr/>
    </dgm:pt>
    <dgm:pt modelId="{E1366EE7-E517-4E44-A655-DFD752EA26AE}" type="pres">
      <dgm:prSet presAssocID="{F62035A2-C7DF-4057-A90B-AA258E41B97A}" presName="horz1" presStyleCnt="0"/>
      <dgm:spPr/>
    </dgm:pt>
    <dgm:pt modelId="{59093F9B-6FC7-4407-BB6A-6C0A4FD058A6}" type="pres">
      <dgm:prSet presAssocID="{F62035A2-C7DF-4057-A90B-AA258E41B97A}" presName="tx1" presStyleLbl="revTx" presStyleIdx="5" presStyleCnt="7"/>
      <dgm:spPr/>
    </dgm:pt>
    <dgm:pt modelId="{04A738D3-B32B-4E6E-8B8B-B8AA49C54DE2}" type="pres">
      <dgm:prSet presAssocID="{F62035A2-C7DF-4057-A90B-AA258E41B97A}" presName="vert1" presStyleCnt="0"/>
      <dgm:spPr/>
    </dgm:pt>
    <dgm:pt modelId="{14C1C11F-4CED-4F2A-ABBE-505E3ED55A08}" type="pres">
      <dgm:prSet presAssocID="{073FD454-FA08-4443-8FED-EF1C562CDEB7}" presName="thickLine" presStyleLbl="alignNode1" presStyleIdx="6" presStyleCnt="7"/>
      <dgm:spPr/>
    </dgm:pt>
    <dgm:pt modelId="{4CB5785A-AB17-40A3-9626-90500746B07C}" type="pres">
      <dgm:prSet presAssocID="{073FD454-FA08-4443-8FED-EF1C562CDEB7}" presName="horz1" presStyleCnt="0"/>
      <dgm:spPr/>
    </dgm:pt>
    <dgm:pt modelId="{82BE1A5F-DD3F-41D9-808C-7AD0C1DD9334}" type="pres">
      <dgm:prSet presAssocID="{073FD454-FA08-4443-8FED-EF1C562CDEB7}" presName="tx1" presStyleLbl="revTx" presStyleIdx="6" presStyleCnt="7"/>
      <dgm:spPr/>
    </dgm:pt>
    <dgm:pt modelId="{34C23376-A49E-426D-85C3-901C40816BDD}" type="pres">
      <dgm:prSet presAssocID="{073FD454-FA08-4443-8FED-EF1C562CDEB7}" presName="vert1" presStyleCnt="0"/>
      <dgm:spPr/>
    </dgm:pt>
  </dgm:ptLst>
  <dgm:cxnLst>
    <dgm:cxn modelId="{0E02150B-8AF5-4529-9307-DD77ADCA129E}" type="presOf" srcId="{A21D311C-EFE6-470E-9E0C-95A274324551}" destId="{B135E1D4-5296-41DD-A885-5C824D7FA8BB}" srcOrd="0" destOrd="0" presId="urn:microsoft.com/office/officeart/2008/layout/LinedList"/>
    <dgm:cxn modelId="{D0806313-D066-42E9-9445-5FBD9C1C7DE4}" type="presOf" srcId="{3FF781FC-3A9D-425C-8A85-CEC860539D35}" destId="{387658A5-2077-4425-BB1B-E0816A782895}" srcOrd="0" destOrd="0" presId="urn:microsoft.com/office/officeart/2008/layout/LinedList"/>
    <dgm:cxn modelId="{F90F861A-543A-4F54-A6AE-BECCE4E6FBC9}" srcId="{2205FFC1-C3A7-4907-979C-3726E54A34D2}" destId="{F62035A2-C7DF-4057-A90B-AA258E41B97A}" srcOrd="5" destOrd="0" parTransId="{ED24B775-1BB2-48EB-BB79-757AA22D0526}" sibTransId="{A51532DB-B3A3-41E3-8CAE-302015C4FBC3}"/>
    <dgm:cxn modelId="{9DE5031B-40C3-4ABC-8B16-9E846E0FFECD}" type="presOf" srcId="{D78B796F-3577-44FA-A43D-27B753A17F78}" destId="{808F1BC9-0651-471E-8EB1-89CC7EABF088}" srcOrd="0" destOrd="0" presId="urn:microsoft.com/office/officeart/2008/layout/LinedList"/>
    <dgm:cxn modelId="{DA326E33-1BBC-4793-BD8B-ED0F5B23F98D}" type="presOf" srcId="{F62035A2-C7DF-4057-A90B-AA258E41B97A}" destId="{59093F9B-6FC7-4407-BB6A-6C0A4FD058A6}" srcOrd="0" destOrd="0" presId="urn:microsoft.com/office/officeart/2008/layout/LinedList"/>
    <dgm:cxn modelId="{0FD65F39-B05B-49FC-9BB4-1F02716C830F}" srcId="{2205FFC1-C3A7-4907-979C-3726E54A34D2}" destId="{E3EDB518-C199-449E-92E5-676947F6735A}" srcOrd="0" destOrd="0" parTransId="{BE0CB090-D5BF-4797-BE22-BB61CD02CB5E}" sibTransId="{E1F06575-9EDA-4494-8666-6B953AA71F5F}"/>
    <dgm:cxn modelId="{663CB141-72A5-482C-89DA-EF1375D30592}" srcId="{2205FFC1-C3A7-4907-979C-3726E54A34D2}" destId="{073FD454-FA08-4443-8FED-EF1C562CDEB7}" srcOrd="6" destOrd="0" parTransId="{78D559D4-42BB-414B-9F39-EA6FF15B98F6}" sibTransId="{2E750D1A-93F9-4A7F-8243-CDD738677B19}"/>
    <dgm:cxn modelId="{618F1F63-0EF5-4E43-8810-83B930163451}" type="presOf" srcId="{073FD454-FA08-4443-8FED-EF1C562CDEB7}" destId="{82BE1A5F-DD3F-41D9-808C-7AD0C1DD9334}" srcOrd="0" destOrd="0" presId="urn:microsoft.com/office/officeart/2008/layout/LinedList"/>
    <dgm:cxn modelId="{67344863-B11B-4741-BDA7-6D34210A9748}" srcId="{2205FFC1-C3A7-4907-979C-3726E54A34D2}" destId="{3FF781FC-3A9D-425C-8A85-CEC860539D35}" srcOrd="2" destOrd="0" parTransId="{3B42F5DC-CE6A-4E2B-82AC-7C5E97509D84}" sibTransId="{986A8DC2-A995-4887-A3F6-6B2DDE41DCE8}"/>
    <dgm:cxn modelId="{1D2D457A-5A18-4B8C-AB7A-4BB292FF14BE}" type="presOf" srcId="{80989755-7B8C-4E65-814F-83C6C5AD7DCB}" destId="{5CD91061-54B2-4E62-B158-281D490EB40B}" srcOrd="0" destOrd="0" presId="urn:microsoft.com/office/officeart/2008/layout/LinedList"/>
    <dgm:cxn modelId="{8F18AC7D-D5BC-4D76-9069-8D7B1AB69EB0}" srcId="{2205FFC1-C3A7-4907-979C-3726E54A34D2}" destId="{80989755-7B8C-4E65-814F-83C6C5AD7DCB}" srcOrd="3" destOrd="0" parTransId="{D4D94847-E94F-4A2C-9AEC-C44F46AE0E1A}" sibTransId="{4996D5FA-4E69-4749-80DA-5FB3A51AA58F}"/>
    <dgm:cxn modelId="{F7595E91-FA0E-4A17-B244-8A631364F568}" srcId="{2205FFC1-C3A7-4907-979C-3726E54A34D2}" destId="{A21D311C-EFE6-470E-9E0C-95A274324551}" srcOrd="1" destOrd="0" parTransId="{2AFAFC0B-9D08-46FE-AC33-DCCEF00287A9}" sibTransId="{602D06CE-1496-431B-A5AE-C5A1A3F8B76C}"/>
    <dgm:cxn modelId="{779F2D9E-4128-4CE8-A31C-03463721C810}" type="presOf" srcId="{E3EDB518-C199-449E-92E5-676947F6735A}" destId="{50B1CFB2-FA79-48B0-8F99-8FCD8916F1CE}" srcOrd="0" destOrd="0" presId="urn:microsoft.com/office/officeart/2008/layout/LinedList"/>
    <dgm:cxn modelId="{9AA7A7BD-AD02-40D3-9063-A5E884A7CFA6}" srcId="{2205FFC1-C3A7-4907-979C-3726E54A34D2}" destId="{D78B796F-3577-44FA-A43D-27B753A17F78}" srcOrd="4" destOrd="0" parTransId="{DDF0DEE4-DABE-487C-B2CA-D8A924F76E72}" sibTransId="{0315103E-186F-4C53-8B54-2C0CC5B78000}"/>
    <dgm:cxn modelId="{7C8F90BE-454B-4D48-AC8F-BAFF5AA38FDD}" type="presOf" srcId="{2205FFC1-C3A7-4907-979C-3726E54A34D2}" destId="{53EFDE0F-B409-4C7A-8315-C6C7B71EADC3}" srcOrd="0" destOrd="0" presId="urn:microsoft.com/office/officeart/2008/layout/LinedList"/>
    <dgm:cxn modelId="{EB304F77-91EC-4CFE-8512-F99441B68CDC}" type="presParOf" srcId="{53EFDE0F-B409-4C7A-8315-C6C7B71EADC3}" destId="{0FB1F300-5282-422F-A332-FAB36F6579B3}" srcOrd="0" destOrd="0" presId="urn:microsoft.com/office/officeart/2008/layout/LinedList"/>
    <dgm:cxn modelId="{D132D224-A99D-4B82-99EA-BA05A358699B}" type="presParOf" srcId="{53EFDE0F-B409-4C7A-8315-C6C7B71EADC3}" destId="{C1040C24-0C8B-417F-9CBF-429573A95F33}" srcOrd="1" destOrd="0" presId="urn:microsoft.com/office/officeart/2008/layout/LinedList"/>
    <dgm:cxn modelId="{68E28F79-8C3D-4E9A-B701-3EBB1D50A386}" type="presParOf" srcId="{C1040C24-0C8B-417F-9CBF-429573A95F33}" destId="{50B1CFB2-FA79-48B0-8F99-8FCD8916F1CE}" srcOrd="0" destOrd="0" presId="urn:microsoft.com/office/officeart/2008/layout/LinedList"/>
    <dgm:cxn modelId="{BB1F74DC-1994-407E-80EA-38CF3E24FA60}" type="presParOf" srcId="{C1040C24-0C8B-417F-9CBF-429573A95F33}" destId="{7DCE5624-A99C-4411-B2C8-DB2041B2B0F0}" srcOrd="1" destOrd="0" presId="urn:microsoft.com/office/officeart/2008/layout/LinedList"/>
    <dgm:cxn modelId="{E7745233-2D3A-4C9E-A297-1AE5E18B8E67}" type="presParOf" srcId="{53EFDE0F-B409-4C7A-8315-C6C7B71EADC3}" destId="{08C7B26D-AC51-48BA-8B89-70E76BF1EF79}" srcOrd="2" destOrd="0" presId="urn:microsoft.com/office/officeart/2008/layout/LinedList"/>
    <dgm:cxn modelId="{BE208E51-2ABE-49E9-AC0B-135A320E152F}" type="presParOf" srcId="{53EFDE0F-B409-4C7A-8315-C6C7B71EADC3}" destId="{FEC5EF75-7356-4397-A3A5-921876AFF198}" srcOrd="3" destOrd="0" presId="urn:microsoft.com/office/officeart/2008/layout/LinedList"/>
    <dgm:cxn modelId="{76208B97-86D1-43A0-92FA-EAA0554F0C19}" type="presParOf" srcId="{FEC5EF75-7356-4397-A3A5-921876AFF198}" destId="{B135E1D4-5296-41DD-A885-5C824D7FA8BB}" srcOrd="0" destOrd="0" presId="urn:microsoft.com/office/officeart/2008/layout/LinedList"/>
    <dgm:cxn modelId="{81206B64-9DCE-4C8B-B38B-963AD98AA53C}" type="presParOf" srcId="{FEC5EF75-7356-4397-A3A5-921876AFF198}" destId="{548C89E6-C60A-40A6-9335-0B6B99B82A0A}" srcOrd="1" destOrd="0" presId="urn:microsoft.com/office/officeart/2008/layout/LinedList"/>
    <dgm:cxn modelId="{F5060B6F-BB31-4F33-8AFF-33F4B9BDEDA7}" type="presParOf" srcId="{53EFDE0F-B409-4C7A-8315-C6C7B71EADC3}" destId="{800AB5FC-A85F-452B-B4F2-3AF4CE03373C}" srcOrd="4" destOrd="0" presId="urn:microsoft.com/office/officeart/2008/layout/LinedList"/>
    <dgm:cxn modelId="{9250A21D-50D1-45AA-AC36-107229A45EC4}" type="presParOf" srcId="{53EFDE0F-B409-4C7A-8315-C6C7B71EADC3}" destId="{AC92D4C6-DA96-4CEE-9586-7EE09C132318}" srcOrd="5" destOrd="0" presId="urn:microsoft.com/office/officeart/2008/layout/LinedList"/>
    <dgm:cxn modelId="{B3702E25-E813-47D6-BCFB-E5BA85EBD02E}" type="presParOf" srcId="{AC92D4C6-DA96-4CEE-9586-7EE09C132318}" destId="{387658A5-2077-4425-BB1B-E0816A782895}" srcOrd="0" destOrd="0" presId="urn:microsoft.com/office/officeart/2008/layout/LinedList"/>
    <dgm:cxn modelId="{54929D25-E453-486E-BD01-7A80176FD93A}" type="presParOf" srcId="{AC92D4C6-DA96-4CEE-9586-7EE09C132318}" destId="{99D6321B-CF9E-41BD-8DEF-ED53AF2A2E73}" srcOrd="1" destOrd="0" presId="urn:microsoft.com/office/officeart/2008/layout/LinedList"/>
    <dgm:cxn modelId="{A285CEDA-AB76-4DD4-98AA-0CC44ACBFEFC}" type="presParOf" srcId="{53EFDE0F-B409-4C7A-8315-C6C7B71EADC3}" destId="{47996F2D-655D-4E25-99E2-33C4D3E5C9A7}" srcOrd="6" destOrd="0" presId="urn:microsoft.com/office/officeart/2008/layout/LinedList"/>
    <dgm:cxn modelId="{C319D618-8D57-4695-BDC6-E34BCEC94084}" type="presParOf" srcId="{53EFDE0F-B409-4C7A-8315-C6C7B71EADC3}" destId="{A9FCD5A9-82EF-4FB0-9745-5267EB7A01C5}" srcOrd="7" destOrd="0" presId="urn:microsoft.com/office/officeart/2008/layout/LinedList"/>
    <dgm:cxn modelId="{5342A198-7017-4BD9-8577-560837E31350}" type="presParOf" srcId="{A9FCD5A9-82EF-4FB0-9745-5267EB7A01C5}" destId="{5CD91061-54B2-4E62-B158-281D490EB40B}" srcOrd="0" destOrd="0" presId="urn:microsoft.com/office/officeart/2008/layout/LinedList"/>
    <dgm:cxn modelId="{897122A3-D67A-4B5A-B723-696B7109D0A4}" type="presParOf" srcId="{A9FCD5A9-82EF-4FB0-9745-5267EB7A01C5}" destId="{A9612EA0-6F06-43B0-912E-069EC614F2E2}" srcOrd="1" destOrd="0" presId="urn:microsoft.com/office/officeart/2008/layout/LinedList"/>
    <dgm:cxn modelId="{2A7E203A-DEC8-4087-9A3C-171E1CC482BE}" type="presParOf" srcId="{53EFDE0F-B409-4C7A-8315-C6C7B71EADC3}" destId="{2E2D8A7B-2155-4E38-9AE9-D134060737B0}" srcOrd="8" destOrd="0" presId="urn:microsoft.com/office/officeart/2008/layout/LinedList"/>
    <dgm:cxn modelId="{42C87199-42EC-4616-AC4D-B98DB5A87268}" type="presParOf" srcId="{53EFDE0F-B409-4C7A-8315-C6C7B71EADC3}" destId="{B1F71F79-ADF6-44AE-ACB4-BB70D2B832EB}" srcOrd="9" destOrd="0" presId="urn:microsoft.com/office/officeart/2008/layout/LinedList"/>
    <dgm:cxn modelId="{030E0951-817D-47C0-B4E7-C4AA3E48975E}" type="presParOf" srcId="{B1F71F79-ADF6-44AE-ACB4-BB70D2B832EB}" destId="{808F1BC9-0651-471E-8EB1-89CC7EABF088}" srcOrd="0" destOrd="0" presId="urn:microsoft.com/office/officeart/2008/layout/LinedList"/>
    <dgm:cxn modelId="{7D44A7CD-0C96-4873-8AE0-D1D356988D11}" type="presParOf" srcId="{B1F71F79-ADF6-44AE-ACB4-BB70D2B832EB}" destId="{9A6617C1-3868-452B-820D-3815F5C8C799}" srcOrd="1" destOrd="0" presId="urn:microsoft.com/office/officeart/2008/layout/LinedList"/>
    <dgm:cxn modelId="{A9D1F6ED-EC34-49D2-A4D2-EFB861D43D35}" type="presParOf" srcId="{53EFDE0F-B409-4C7A-8315-C6C7B71EADC3}" destId="{72CC2D3B-9117-4CCD-B6A2-93A4026185E6}" srcOrd="10" destOrd="0" presId="urn:microsoft.com/office/officeart/2008/layout/LinedList"/>
    <dgm:cxn modelId="{E02687F5-D7CB-4DFC-89B7-BB161892F330}" type="presParOf" srcId="{53EFDE0F-B409-4C7A-8315-C6C7B71EADC3}" destId="{E1366EE7-E517-4E44-A655-DFD752EA26AE}" srcOrd="11" destOrd="0" presId="urn:microsoft.com/office/officeart/2008/layout/LinedList"/>
    <dgm:cxn modelId="{511A593E-599C-4391-B9C0-78C1827CFDA9}" type="presParOf" srcId="{E1366EE7-E517-4E44-A655-DFD752EA26AE}" destId="{59093F9B-6FC7-4407-BB6A-6C0A4FD058A6}" srcOrd="0" destOrd="0" presId="urn:microsoft.com/office/officeart/2008/layout/LinedList"/>
    <dgm:cxn modelId="{F347E958-7026-4414-8BEE-597734D8A934}" type="presParOf" srcId="{E1366EE7-E517-4E44-A655-DFD752EA26AE}" destId="{04A738D3-B32B-4E6E-8B8B-B8AA49C54DE2}" srcOrd="1" destOrd="0" presId="urn:microsoft.com/office/officeart/2008/layout/LinedList"/>
    <dgm:cxn modelId="{6CCC3F2C-3B94-45ED-86D4-76F85D2A090A}" type="presParOf" srcId="{53EFDE0F-B409-4C7A-8315-C6C7B71EADC3}" destId="{14C1C11F-4CED-4F2A-ABBE-505E3ED55A08}" srcOrd="12" destOrd="0" presId="urn:microsoft.com/office/officeart/2008/layout/LinedList"/>
    <dgm:cxn modelId="{CC08BC9D-F63E-4548-8E0D-7108FD6DDE84}" type="presParOf" srcId="{53EFDE0F-B409-4C7A-8315-C6C7B71EADC3}" destId="{4CB5785A-AB17-40A3-9626-90500746B07C}" srcOrd="13" destOrd="0" presId="urn:microsoft.com/office/officeart/2008/layout/LinedList"/>
    <dgm:cxn modelId="{1D439604-B2AD-4D2C-8DC5-236591810BE0}" type="presParOf" srcId="{4CB5785A-AB17-40A3-9626-90500746B07C}" destId="{82BE1A5F-DD3F-41D9-808C-7AD0C1DD9334}" srcOrd="0" destOrd="0" presId="urn:microsoft.com/office/officeart/2008/layout/LinedList"/>
    <dgm:cxn modelId="{6F02CBF9-65F7-4404-AB8E-19342E9EED78}" type="presParOf" srcId="{4CB5785A-AB17-40A3-9626-90500746B07C}" destId="{34C23376-A49E-426D-85C3-901C40816B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4387BA-A55F-4E7D-A9B8-9B2DFB1F0A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EE15042-9FF4-4249-8453-847E2086AAFF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Exactitud</a:t>
          </a:r>
          <a:endParaRPr lang="en-US"/>
        </a:p>
      </dgm:t>
    </dgm:pt>
    <dgm:pt modelId="{1A90DDE5-7CA5-4089-AAA7-235609531230}" type="parTrans" cxnId="{B89A5364-687A-4D3E-AC4B-C2DFE183F027}">
      <dgm:prSet/>
      <dgm:spPr/>
      <dgm:t>
        <a:bodyPr/>
        <a:lstStyle/>
        <a:p>
          <a:endParaRPr lang="en-US"/>
        </a:p>
      </dgm:t>
    </dgm:pt>
    <dgm:pt modelId="{375E00EA-5C3C-4F4C-A348-B85EC212FE61}" type="sibTrans" cxnId="{B89A5364-687A-4D3E-AC4B-C2DFE183F0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A0801D-ED2D-40A5-94C7-5AD44106E6C0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F1-Score</a:t>
          </a:r>
          <a:endParaRPr lang="en-US"/>
        </a:p>
      </dgm:t>
    </dgm:pt>
    <dgm:pt modelId="{99A129ED-A5FA-4500-985D-C2FC07ABF2B3}" type="parTrans" cxnId="{5107E8F2-861F-4DB8-A92A-E1B5B18FED4C}">
      <dgm:prSet/>
      <dgm:spPr/>
      <dgm:t>
        <a:bodyPr/>
        <a:lstStyle/>
        <a:p>
          <a:endParaRPr lang="en-US"/>
        </a:p>
      </dgm:t>
    </dgm:pt>
    <dgm:pt modelId="{E4E020DB-6A14-4665-8C1D-49864DF74D80}" type="sibTrans" cxnId="{5107E8F2-861F-4DB8-A92A-E1B5B18FED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74220C-B0D7-42E9-872B-C2F31BF0AEF5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Recall</a:t>
          </a:r>
          <a:endParaRPr lang="en-US"/>
        </a:p>
      </dgm:t>
    </dgm:pt>
    <dgm:pt modelId="{86BD403F-FCF1-403D-8CEC-4A25F36FA4E3}" type="parTrans" cxnId="{E60CB556-82A4-4BD5-9C63-C5948B822851}">
      <dgm:prSet/>
      <dgm:spPr/>
      <dgm:t>
        <a:bodyPr/>
        <a:lstStyle/>
        <a:p>
          <a:endParaRPr lang="en-US"/>
        </a:p>
      </dgm:t>
    </dgm:pt>
    <dgm:pt modelId="{795D5584-53F9-42C5-A34A-67F108B90028}" type="sibTrans" cxnId="{E60CB556-82A4-4BD5-9C63-C5948B8228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132656-5F7C-4796-8D83-F5CB57F599C3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Matriz de confusión</a:t>
          </a:r>
          <a:endParaRPr lang="en-US"/>
        </a:p>
      </dgm:t>
    </dgm:pt>
    <dgm:pt modelId="{EB94AFF1-64C4-4903-9979-7C34E61676DB}" type="parTrans" cxnId="{9D56045C-0C0F-4C69-A185-2EC5B265ED77}">
      <dgm:prSet/>
      <dgm:spPr/>
      <dgm:t>
        <a:bodyPr/>
        <a:lstStyle/>
        <a:p>
          <a:endParaRPr lang="en-US"/>
        </a:p>
      </dgm:t>
    </dgm:pt>
    <dgm:pt modelId="{E92D5BED-F4E6-4B3A-96FD-19BAA2B9F345}" type="sibTrans" cxnId="{9D56045C-0C0F-4C69-A185-2EC5B265ED77}">
      <dgm:prSet/>
      <dgm:spPr/>
      <dgm:t>
        <a:bodyPr/>
        <a:lstStyle/>
        <a:p>
          <a:endParaRPr lang="en-US"/>
        </a:p>
      </dgm:t>
    </dgm:pt>
    <dgm:pt modelId="{6E3C5C27-CA62-43A1-9B03-522D6C287DB1}" type="pres">
      <dgm:prSet presAssocID="{BC4387BA-A55F-4E7D-A9B8-9B2DFB1F0AE8}" presName="root" presStyleCnt="0">
        <dgm:presLayoutVars>
          <dgm:dir/>
          <dgm:resizeHandles val="exact"/>
        </dgm:presLayoutVars>
      </dgm:prSet>
      <dgm:spPr/>
    </dgm:pt>
    <dgm:pt modelId="{1C2CB3E0-65C5-42CA-8389-DB80B118A2A4}" type="pres">
      <dgm:prSet presAssocID="{BC4387BA-A55F-4E7D-A9B8-9B2DFB1F0AE8}" presName="container" presStyleCnt="0">
        <dgm:presLayoutVars>
          <dgm:dir/>
          <dgm:resizeHandles val="exact"/>
        </dgm:presLayoutVars>
      </dgm:prSet>
      <dgm:spPr/>
    </dgm:pt>
    <dgm:pt modelId="{BEE8823D-8AA0-4B84-96BC-9622EA542D1F}" type="pres">
      <dgm:prSet presAssocID="{3EE15042-9FF4-4249-8453-847E2086AAFF}" presName="compNode" presStyleCnt="0"/>
      <dgm:spPr/>
    </dgm:pt>
    <dgm:pt modelId="{0DA2C93D-869D-40F4-B9EE-6B26AD21F9A6}" type="pres">
      <dgm:prSet presAssocID="{3EE15042-9FF4-4249-8453-847E2086AAFF}" presName="iconBgRect" presStyleLbl="bgShp" presStyleIdx="0" presStyleCnt="4"/>
      <dgm:spPr/>
    </dgm:pt>
    <dgm:pt modelId="{0D53A4FD-797A-4D5C-BE05-B232790936EE}" type="pres">
      <dgm:prSet presAssocID="{3EE15042-9FF4-4249-8453-847E2086AA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3A23446-1145-4BF2-94FB-4578124D7D91}" type="pres">
      <dgm:prSet presAssocID="{3EE15042-9FF4-4249-8453-847E2086AAFF}" presName="spaceRect" presStyleCnt="0"/>
      <dgm:spPr/>
    </dgm:pt>
    <dgm:pt modelId="{10EF494A-4509-46FB-892E-BC267A9F6A55}" type="pres">
      <dgm:prSet presAssocID="{3EE15042-9FF4-4249-8453-847E2086AAFF}" presName="textRect" presStyleLbl="revTx" presStyleIdx="0" presStyleCnt="4">
        <dgm:presLayoutVars>
          <dgm:chMax val="1"/>
          <dgm:chPref val="1"/>
        </dgm:presLayoutVars>
      </dgm:prSet>
      <dgm:spPr/>
    </dgm:pt>
    <dgm:pt modelId="{416C0341-C54B-43D5-BD1D-8CE496635ED9}" type="pres">
      <dgm:prSet presAssocID="{375E00EA-5C3C-4F4C-A348-B85EC212FE61}" presName="sibTrans" presStyleLbl="sibTrans2D1" presStyleIdx="0" presStyleCnt="0"/>
      <dgm:spPr/>
    </dgm:pt>
    <dgm:pt modelId="{E0973C53-D76B-443E-AAFA-923E941A3B03}" type="pres">
      <dgm:prSet presAssocID="{59A0801D-ED2D-40A5-94C7-5AD44106E6C0}" presName="compNode" presStyleCnt="0"/>
      <dgm:spPr/>
    </dgm:pt>
    <dgm:pt modelId="{59783DAB-CCA3-4A5D-A657-E6F181AA2E43}" type="pres">
      <dgm:prSet presAssocID="{59A0801D-ED2D-40A5-94C7-5AD44106E6C0}" presName="iconBgRect" presStyleLbl="bgShp" presStyleIdx="1" presStyleCnt="4"/>
      <dgm:spPr/>
    </dgm:pt>
    <dgm:pt modelId="{2C259072-DE21-4542-A8E8-F275FE1C9164}" type="pres">
      <dgm:prSet presAssocID="{59A0801D-ED2D-40A5-94C7-5AD44106E6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2489D6F0-4826-400F-B522-15981469C6C9}" type="pres">
      <dgm:prSet presAssocID="{59A0801D-ED2D-40A5-94C7-5AD44106E6C0}" presName="spaceRect" presStyleCnt="0"/>
      <dgm:spPr/>
    </dgm:pt>
    <dgm:pt modelId="{447B6082-2EBD-4559-BAFB-B6F85FCD7905}" type="pres">
      <dgm:prSet presAssocID="{59A0801D-ED2D-40A5-94C7-5AD44106E6C0}" presName="textRect" presStyleLbl="revTx" presStyleIdx="1" presStyleCnt="4">
        <dgm:presLayoutVars>
          <dgm:chMax val="1"/>
          <dgm:chPref val="1"/>
        </dgm:presLayoutVars>
      </dgm:prSet>
      <dgm:spPr/>
    </dgm:pt>
    <dgm:pt modelId="{1B33B981-C89E-46CD-8BE0-1A2AD3990CBF}" type="pres">
      <dgm:prSet presAssocID="{E4E020DB-6A14-4665-8C1D-49864DF74D80}" presName="sibTrans" presStyleLbl="sibTrans2D1" presStyleIdx="0" presStyleCnt="0"/>
      <dgm:spPr/>
    </dgm:pt>
    <dgm:pt modelId="{CC5739FB-BDE5-4C47-84F4-60A344BD3499}" type="pres">
      <dgm:prSet presAssocID="{5174220C-B0D7-42E9-872B-C2F31BF0AEF5}" presName="compNode" presStyleCnt="0"/>
      <dgm:spPr/>
    </dgm:pt>
    <dgm:pt modelId="{10FCA17E-07A1-47C5-8A61-C1F9431A81F8}" type="pres">
      <dgm:prSet presAssocID="{5174220C-B0D7-42E9-872B-C2F31BF0AEF5}" presName="iconBgRect" presStyleLbl="bgShp" presStyleIdx="2" presStyleCnt="4"/>
      <dgm:spPr/>
    </dgm:pt>
    <dgm:pt modelId="{9FA873C7-0D1B-44FF-8F65-AB2E2B0F2E1B}" type="pres">
      <dgm:prSet presAssocID="{5174220C-B0D7-42E9-872B-C2F31BF0AE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E36DE0E-8CCB-47D5-9BDA-3751B1750690}" type="pres">
      <dgm:prSet presAssocID="{5174220C-B0D7-42E9-872B-C2F31BF0AEF5}" presName="spaceRect" presStyleCnt="0"/>
      <dgm:spPr/>
    </dgm:pt>
    <dgm:pt modelId="{1A4B6200-43B6-4274-8B68-D764198ED8E9}" type="pres">
      <dgm:prSet presAssocID="{5174220C-B0D7-42E9-872B-C2F31BF0AEF5}" presName="textRect" presStyleLbl="revTx" presStyleIdx="2" presStyleCnt="4">
        <dgm:presLayoutVars>
          <dgm:chMax val="1"/>
          <dgm:chPref val="1"/>
        </dgm:presLayoutVars>
      </dgm:prSet>
      <dgm:spPr/>
    </dgm:pt>
    <dgm:pt modelId="{2E882713-FB25-4982-AB9D-BDD9D5892C0B}" type="pres">
      <dgm:prSet presAssocID="{795D5584-53F9-42C5-A34A-67F108B90028}" presName="sibTrans" presStyleLbl="sibTrans2D1" presStyleIdx="0" presStyleCnt="0"/>
      <dgm:spPr/>
    </dgm:pt>
    <dgm:pt modelId="{2BF821A5-649D-4688-885A-F5AA27BD948C}" type="pres">
      <dgm:prSet presAssocID="{CE132656-5F7C-4796-8D83-F5CB57F599C3}" presName="compNode" presStyleCnt="0"/>
      <dgm:spPr/>
    </dgm:pt>
    <dgm:pt modelId="{4C35361B-F7CB-4B15-AA28-544367AACDCA}" type="pres">
      <dgm:prSet presAssocID="{CE132656-5F7C-4796-8D83-F5CB57F599C3}" presName="iconBgRect" presStyleLbl="bgShp" presStyleIdx="3" presStyleCnt="4"/>
      <dgm:spPr/>
    </dgm:pt>
    <dgm:pt modelId="{4368F90E-8CBB-4362-93AA-668FEF74CD80}" type="pres">
      <dgm:prSet presAssocID="{CE132656-5F7C-4796-8D83-F5CB57F599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629CCAA-43FF-4BD3-976A-E4565FAD9EBF}" type="pres">
      <dgm:prSet presAssocID="{CE132656-5F7C-4796-8D83-F5CB57F599C3}" presName="spaceRect" presStyleCnt="0"/>
      <dgm:spPr/>
    </dgm:pt>
    <dgm:pt modelId="{467DA780-7ADB-4F95-9DBF-3ECAE1F5FA4A}" type="pres">
      <dgm:prSet presAssocID="{CE132656-5F7C-4796-8D83-F5CB57F599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D0D00B-CC04-4873-BC52-2FDB625A2DD5}" type="presOf" srcId="{3EE15042-9FF4-4249-8453-847E2086AAFF}" destId="{10EF494A-4509-46FB-892E-BC267A9F6A55}" srcOrd="0" destOrd="0" presId="urn:microsoft.com/office/officeart/2018/2/layout/IconCircleList"/>
    <dgm:cxn modelId="{0992E228-4F3D-4457-97BC-954B47896E2B}" type="presOf" srcId="{BC4387BA-A55F-4E7D-A9B8-9B2DFB1F0AE8}" destId="{6E3C5C27-CA62-43A1-9B03-522D6C287DB1}" srcOrd="0" destOrd="0" presId="urn:microsoft.com/office/officeart/2018/2/layout/IconCircleList"/>
    <dgm:cxn modelId="{03EF915B-FECD-48EE-B3E1-01FCA076C60D}" type="presOf" srcId="{59A0801D-ED2D-40A5-94C7-5AD44106E6C0}" destId="{447B6082-2EBD-4559-BAFB-B6F85FCD7905}" srcOrd="0" destOrd="0" presId="urn:microsoft.com/office/officeart/2018/2/layout/IconCircleList"/>
    <dgm:cxn modelId="{9D56045C-0C0F-4C69-A185-2EC5B265ED77}" srcId="{BC4387BA-A55F-4E7D-A9B8-9B2DFB1F0AE8}" destId="{CE132656-5F7C-4796-8D83-F5CB57F599C3}" srcOrd="3" destOrd="0" parTransId="{EB94AFF1-64C4-4903-9979-7C34E61676DB}" sibTransId="{E92D5BED-F4E6-4B3A-96FD-19BAA2B9F345}"/>
    <dgm:cxn modelId="{B89A5364-687A-4D3E-AC4B-C2DFE183F027}" srcId="{BC4387BA-A55F-4E7D-A9B8-9B2DFB1F0AE8}" destId="{3EE15042-9FF4-4249-8453-847E2086AAFF}" srcOrd="0" destOrd="0" parTransId="{1A90DDE5-7CA5-4089-AAA7-235609531230}" sibTransId="{375E00EA-5C3C-4F4C-A348-B85EC212FE61}"/>
    <dgm:cxn modelId="{34E00C6B-2ED9-45F2-AFD5-1811C1C06475}" type="presOf" srcId="{CE132656-5F7C-4796-8D83-F5CB57F599C3}" destId="{467DA780-7ADB-4F95-9DBF-3ECAE1F5FA4A}" srcOrd="0" destOrd="0" presId="urn:microsoft.com/office/officeart/2018/2/layout/IconCircleList"/>
    <dgm:cxn modelId="{E60CB556-82A4-4BD5-9C63-C5948B822851}" srcId="{BC4387BA-A55F-4E7D-A9B8-9B2DFB1F0AE8}" destId="{5174220C-B0D7-42E9-872B-C2F31BF0AEF5}" srcOrd="2" destOrd="0" parTransId="{86BD403F-FCF1-403D-8CEC-4A25F36FA4E3}" sibTransId="{795D5584-53F9-42C5-A34A-67F108B90028}"/>
    <dgm:cxn modelId="{A70DC88F-AA52-4B8C-B9FD-FA4F62AD960E}" type="presOf" srcId="{5174220C-B0D7-42E9-872B-C2F31BF0AEF5}" destId="{1A4B6200-43B6-4274-8B68-D764198ED8E9}" srcOrd="0" destOrd="0" presId="urn:microsoft.com/office/officeart/2018/2/layout/IconCircleList"/>
    <dgm:cxn modelId="{04F6DDBD-65E9-4692-9FF0-CACC52724B5F}" type="presOf" srcId="{795D5584-53F9-42C5-A34A-67F108B90028}" destId="{2E882713-FB25-4982-AB9D-BDD9D5892C0B}" srcOrd="0" destOrd="0" presId="urn:microsoft.com/office/officeart/2018/2/layout/IconCircleList"/>
    <dgm:cxn modelId="{7BFF19E3-618C-4C4D-B96C-3FA10C3C9D50}" type="presOf" srcId="{E4E020DB-6A14-4665-8C1D-49864DF74D80}" destId="{1B33B981-C89E-46CD-8BE0-1A2AD3990CBF}" srcOrd="0" destOrd="0" presId="urn:microsoft.com/office/officeart/2018/2/layout/IconCircleList"/>
    <dgm:cxn modelId="{5107E8F2-861F-4DB8-A92A-E1B5B18FED4C}" srcId="{BC4387BA-A55F-4E7D-A9B8-9B2DFB1F0AE8}" destId="{59A0801D-ED2D-40A5-94C7-5AD44106E6C0}" srcOrd="1" destOrd="0" parTransId="{99A129ED-A5FA-4500-985D-C2FC07ABF2B3}" sibTransId="{E4E020DB-6A14-4665-8C1D-49864DF74D80}"/>
    <dgm:cxn modelId="{D202E6F7-5B9B-4026-991A-B65C8474FD40}" type="presOf" srcId="{375E00EA-5C3C-4F4C-A348-B85EC212FE61}" destId="{416C0341-C54B-43D5-BD1D-8CE496635ED9}" srcOrd="0" destOrd="0" presId="urn:microsoft.com/office/officeart/2018/2/layout/IconCircleList"/>
    <dgm:cxn modelId="{F45A1DE7-ACB7-41A8-A6DC-D833CCCC73B1}" type="presParOf" srcId="{6E3C5C27-CA62-43A1-9B03-522D6C287DB1}" destId="{1C2CB3E0-65C5-42CA-8389-DB80B118A2A4}" srcOrd="0" destOrd="0" presId="urn:microsoft.com/office/officeart/2018/2/layout/IconCircleList"/>
    <dgm:cxn modelId="{D0E18B90-05D7-4BDF-BDA8-ED2E3CF78DF9}" type="presParOf" srcId="{1C2CB3E0-65C5-42CA-8389-DB80B118A2A4}" destId="{BEE8823D-8AA0-4B84-96BC-9622EA542D1F}" srcOrd="0" destOrd="0" presId="urn:microsoft.com/office/officeart/2018/2/layout/IconCircleList"/>
    <dgm:cxn modelId="{B85F1032-323C-4CBB-BA71-941C03611020}" type="presParOf" srcId="{BEE8823D-8AA0-4B84-96BC-9622EA542D1F}" destId="{0DA2C93D-869D-40F4-B9EE-6B26AD21F9A6}" srcOrd="0" destOrd="0" presId="urn:microsoft.com/office/officeart/2018/2/layout/IconCircleList"/>
    <dgm:cxn modelId="{B5BF510D-E3F7-4554-A11D-8B22FAB97575}" type="presParOf" srcId="{BEE8823D-8AA0-4B84-96BC-9622EA542D1F}" destId="{0D53A4FD-797A-4D5C-BE05-B232790936EE}" srcOrd="1" destOrd="0" presId="urn:microsoft.com/office/officeart/2018/2/layout/IconCircleList"/>
    <dgm:cxn modelId="{BDFD8DF3-85BF-4A10-B6AC-ED3C04529A85}" type="presParOf" srcId="{BEE8823D-8AA0-4B84-96BC-9622EA542D1F}" destId="{E3A23446-1145-4BF2-94FB-4578124D7D91}" srcOrd="2" destOrd="0" presId="urn:microsoft.com/office/officeart/2018/2/layout/IconCircleList"/>
    <dgm:cxn modelId="{0E92DBA6-E1BD-46D0-AD33-BEBE4E5BEAAB}" type="presParOf" srcId="{BEE8823D-8AA0-4B84-96BC-9622EA542D1F}" destId="{10EF494A-4509-46FB-892E-BC267A9F6A55}" srcOrd="3" destOrd="0" presId="urn:microsoft.com/office/officeart/2018/2/layout/IconCircleList"/>
    <dgm:cxn modelId="{CEB17B69-A4BC-473C-9990-4C24CA0829FB}" type="presParOf" srcId="{1C2CB3E0-65C5-42CA-8389-DB80B118A2A4}" destId="{416C0341-C54B-43D5-BD1D-8CE496635ED9}" srcOrd="1" destOrd="0" presId="urn:microsoft.com/office/officeart/2018/2/layout/IconCircleList"/>
    <dgm:cxn modelId="{984E7FB1-7757-400A-AD84-02E5B1FED88C}" type="presParOf" srcId="{1C2CB3E0-65C5-42CA-8389-DB80B118A2A4}" destId="{E0973C53-D76B-443E-AAFA-923E941A3B03}" srcOrd="2" destOrd="0" presId="urn:microsoft.com/office/officeart/2018/2/layout/IconCircleList"/>
    <dgm:cxn modelId="{F4784F65-5577-4116-947A-78F31DB84258}" type="presParOf" srcId="{E0973C53-D76B-443E-AAFA-923E941A3B03}" destId="{59783DAB-CCA3-4A5D-A657-E6F181AA2E43}" srcOrd="0" destOrd="0" presId="urn:microsoft.com/office/officeart/2018/2/layout/IconCircleList"/>
    <dgm:cxn modelId="{59CD5224-52C7-437F-B919-856849DF7F2C}" type="presParOf" srcId="{E0973C53-D76B-443E-AAFA-923E941A3B03}" destId="{2C259072-DE21-4542-A8E8-F275FE1C9164}" srcOrd="1" destOrd="0" presId="urn:microsoft.com/office/officeart/2018/2/layout/IconCircleList"/>
    <dgm:cxn modelId="{878ED143-A0FC-4F46-8B8E-0F8256500D46}" type="presParOf" srcId="{E0973C53-D76B-443E-AAFA-923E941A3B03}" destId="{2489D6F0-4826-400F-B522-15981469C6C9}" srcOrd="2" destOrd="0" presId="urn:microsoft.com/office/officeart/2018/2/layout/IconCircleList"/>
    <dgm:cxn modelId="{D0430BE8-D5CD-4B8D-BB01-DE6492081293}" type="presParOf" srcId="{E0973C53-D76B-443E-AAFA-923E941A3B03}" destId="{447B6082-2EBD-4559-BAFB-B6F85FCD7905}" srcOrd="3" destOrd="0" presId="urn:microsoft.com/office/officeart/2018/2/layout/IconCircleList"/>
    <dgm:cxn modelId="{B7F65D72-913D-478C-8C6B-F3E2A5A296D5}" type="presParOf" srcId="{1C2CB3E0-65C5-42CA-8389-DB80B118A2A4}" destId="{1B33B981-C89E-46CD-8BE0-1A2AD3990CBF}" srcOrd="3" destOrd="0" presId="urn:microsoft.com/office/officeart/2018/2/layout/IconCircleList"/>
    <dgm:cxn modelId="{99676A95-D27C-49C6-874F-4EEEF0AB24A3}" type="presParOf" srcId="{1C2CB3E0-65C5-42CA-8389-DB80B118A2A4}" destId="{CC5739FB-BDE5-4C47-84F4-60A344BD3499}" srcOrd="4" destOrd="0" presId="urn:microsoft.com/office/officeart/2018/2/layout/IconCircleList"/>
    <dgm:cxn modelId="{0E21100C-52DC-460B-9E60-C1FDC13C529D}" type="presParOf" srcId="{CC5739FB-BDE5-4C47-84F4-60A344BD3499}" destId="{10FCA17E-07A1-47C5-8A61-C1F9431A81F8}" srcOrd="0" destOrd="0" presId="urn:microsoft.com/office/officeart/2018/2/layout/IconCircleList"/>
    <dgm:cxn modelId="{C4023D0F-181C-4861-BAFF-F2A9F04DA682}" type="presParOf" srcId="{CC5739FB-BDE5-4C47-84F4-60A344BD3499}" destId="{9FA873C7-0D1B-44FF-8F65-AB2E2B0F2E1B}" srcOrd="1" destOrd="0" presId="urn:microsoft.com/office/officeart/2018/2/layout/IconCircleList"/>
    <dgm:cxn modelId="{D2B9B096-5122-4B40-9E25-7C420396B7FE}" type="presParOf" srcId="{CC5739FB-BDE5-4C47-84F4-60A344BD3499}" destId="{DE36DE0E-8CCB-47D5-9BDA-3751B1750690}" srcOrd="2" destOrd="0" presId="urn:microsoft.com/office/officeart/2018/2/layout/IconCircleList"/>
    <dgm:cxn modelId="{DDBA9B5F-B405-4372-B4A3-E580DAA58592}" type="presParOf" srcId="{CC5739FB-BDE5-4C47-84F4-60A344BD3499}" destId="{1A4B6200-43B6-4274-8B68-D764198ED8E9}" srcOrd="3" destOrd="0" presId="urn:microsoft.com/office/officeart/2018/2/layout/IconCircleList"/>
    <dgm:cxn modelId="{9E7E9BF9-79EB-4F05-A2CC-C3846F10AFE7}" type="presParOf" srcId="{1C2CB3E0-65C5-42CA-8389-DB80B118A2A4}" destId="{2E882713-FB25-4982-AB9D-BDD9D5892C0B}" srcOrd="5" destOrd="0" presId="urn:microsoft.com/office/officeart/2018/2/layout/IconCircleList"/>
    <dgm:cxn modelId="{564564C2-16EF-426B-A539-C4F59BE217A1}" type="presParOf" srcId="{1C2CB3E0-65C5-42CA-8389-DB80B118A2A4}" destId="{2BF821A5-649D-4688-885A-F5AA27BD948C}" srcOrd="6" destOrd="0" presId="urn:microsoft.com/office/officeart/2018/2/layout/IconCircleList"/>
    <dgm:cxn modelId="{AB2464A5-A3EF-49AA-9787-AEE101BDFE40}" type="presParOf" srcId="{2BF821A5-649D-4688-885A-F5AA27BD948C}" destId="{4C35361B-F7CB-4B15-AA28-544367AACDCA}" srcOrd="0" destOrd="0" presId="urn:microsoft.com/office/officeart/2018/2/layout/IconCircleList"/>
    <dgm:cxn modelId="{2B190D31-5810-4526-B8CB-5A8CEF3E0B3D}" type="presParOf" srcId="{2BF821A5-649D-4688-885A-F5AA27BD948C}" destId="{4368F90E-8CBB-4362-93AA-668FEF74CD80}" srcOrd="1" destOrd="0" presId="urn:microsoft.com/office/officeart/2018/2/layout/IconCircleList"/>
    <dgm:cxn modelId="{B5A34489-FC34-495D-8023-1B63E5A4579F}" type="presParOf" srcId="{2BF821A5-649D-4688-885A-F5AA27BD948C}" destId="{A629CCAA-43FF-4BD3-976A-E4565FAD9EBF}" srcOrd="2" destOrd="0" presId="urn:microsoft.com/office/officeart/2018/2/layout/IconCircleList"/>
    <dgm:cxn modelId="{A3ACB954-C5CE-4E52-A490-33B764FFEDA5}" type="presParOf" srcId="{2BF821A5-649D-4688-885A-F5AA27BD948C}" destId="{467DA780-7ADB-4F95-9DBF-3ECAE1F5FA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F2E11-C3DD-4F03-A4E6-69F60DD39E7E}">
      <dsp:nvSpPr>
        <dsp:cNvPr id="0" name=""/>
        <dsp:cNvSpPr/>
      </dsp:nvSpPr>
      <dsp:spPr>
        <a:xfrm>
          <a:off x="1194" y="155891"/>
          <a:ext cx="4192017" cy="266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F2349-C372-4DAE-A0FC-E8FE81B42DD1}">
      <dsp:nvSpPr>
        <dsp:cNvPr id="0" name=""/>
        <dsp:cNvSpPr/>
      </dsp:nvSpPr>
      <dsp:spPr>
        <a:xfrm>
          <a:off x="466974" y="598382"/>
          <a:ext cx="4192017" cy="2661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En no supervisado se cuenta con un conjunto de datos llamado entradas, mientras que en supervisado tenemos tanto el conjunto de entradas como el conjunto de salidas.</a:t>
          </a:r>
          <a:endParaRPr lang="en-US" sz="2100" kern="1200"/>
        </a:p>
      </dsp:txBody>
      <dsp:txXfrm>
        <a:off x="544939" y="676347"/>
        <a:ext cx="4036087" cy="2506001"/>
      </dsp:txXfrm>
    </dsp:sp>
    <dsp:sp modelId="{062C80A1-8C93-4F5D-8348-D30CA737CF24}">
      <dsp:nvSpPr>
        <dsp:cNvPr id="0" name=""/>
        <dsp:cNvSpPr/>
      </dsp:nvSpPr>
      <dsp:spPr>
        <a:xfrm>
          <a:off x="5124771" y="155891"/>
          <a:ext cx="4192017" cy="2661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80141-5F63-43D8-9ABB-3B79459FE5E9}">
      <dsp:nvSpPr>
        <dsp:cNvPr id="0" name=""/>
        <dsp:cNvSpPr/>
      </dsp:nvSpPr>
      <dsp:spPr>
        <a:xfrm>
          <a:off x="5590551" y="598382"/>
          <a:ext cx="4192017" cy="2661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/>
            <a:t>En supervisado siempre se separan el conjunto de datos(entradas y salidas) en un conjunto de datos de entrenamiento y otro de prueba, en no supervisado no es necesario como tal hacer este procedimiento.</a:t>
          </a:r>
          <a:endParaRPr lang="en-US" sz="2100" kern="1200"/>
        </a:p>
      </dsp:txBody>
      <dsp:txXfrm>
        <a:off x="5668516" y="676347"/>
        <a:ext cx="4036087" cy="2506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8B8FA-511B-4236-93E8-452E5B770E57}">
      <dsp:nvSpPr>
        <dsp:cNvPr id="0" name=""/>
        <dsp:cNvSpPr/>
      </dsp:nvSpPr>
      <dsp:spPr>
        <a:xfrm>
          <a:off x="2866" y="950305"/>
          <a:ext cx="2046564" cy="1299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15151-DDC7-4E5F-AC09-7B7DA7165C47}">
      <dsp:nvSpPr>
        <dsp:cNvPr id="0" name=""/>
        <dsp:cNvSpPr/>
      </dsp:nvSpPr>
      <dsp:spPr>
        <a:xfrm>
          <a:off x="230262" y="1166331"/>
          <a:ext cx="2046564" cy="1299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400" b="1" kern="1200"/>
            <a:t>Preprocesamiento de datos</a:t>
          </a:r>
          <a:endParaRPr lang="en-US" sz="1400" b="1" kern="1200"/>
        </a:p>
      </dsp:txBody>
      <dsp:txXfrm>
        <a:off x="268325" y="1204394"/>
        <a:ext cx="1970438" cy="1223442"/>
      </dsp:txXfrm>
    </dsp:sp>
    <dsp:sp modelId="{765A6515-BE8F-498D-9FAD-47E117CC72A5}">
      <dsp:nvSpPr>
        <dsp:cNvPr id="0" name=""/>
        <dsp:cNvSpPr/>
      </dsp:nvSpPr>
      <dsp:spPr>
        <a:xfrm>
          <a:off x="2504222" y="950305"/>
          <a:ext cx="2046564" cy="1299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D3716-A004-43E6-A26E-6A2C1A565296}">
      <dsp:nvSpPr>
        <dsp:cNvPr id="0" name=""/>
        <dsp:cNvSpPr/>
      </dsp:nvSpPr>
      <dsp:spPr>
        <a:xfrm>
          <a:off x="2731618" y="1166331"/>
          <a:ext cx="2046564" cy="1299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400" b="1" kern="1200" cap="all" dirty="0">
              <a:latin typeface="+mn-lt"/>
              <a:ea typeface="+mn-ea"/>
              <a:cs typeface="+mn-cs"/>
            </a:rPr>
            <a:t>Entrenamiento de modelo</a:t>
          </a:r>
          <a:endParaRPr lang="en-US" sz="1400" b="1" kern="1200" cap="all" dirty="0">
            <a:latin typeface="+mn-lt"/>
            <a:ea typeface="+mn-ea"/>
            <a:cs typeface="+mn-cs"/>
          </a:endParaRPr>
        </a:p>
      </dsp:txBody>
      <dsp:txXfrm>
        <a:off x="2769681" y="1204394"/>
        <a:ext cx="1970438" cy="1223442"/>
      </dsp:txXfrm>
    </dsp:sp>
    <dsp:sp modelId="{16603870-869E-4FB1-80C3-B0B6EA5D0599}">
      <dsp:nvSpPr>
        <dsp:cNvPr id="0" name=""/>
        <dsp:cNvSpPr/>
      </dsp:nvSpPr>
      <dsp:spPr>
        <a:xfrm>
          <a:off x="5005579" y="950305"/>
          <a:ext cx="2046564" cy="1299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A4ABD-3AB4-4F52-A334-DD6269DBCFA5}">
      <dsp:nvSpPr>
        <dsp:cNvPr id="0" name=""/>
        <dsp:cNvSpPr/>
      </dsp:nvSpPr>
      <dsp:spPr>
        <a:xfrm>
          <a:off x="5232975" y="1166331"/>
          <a:ext cx="2046564" cy="1299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400" b="1" kern="1200" cap="all" dirty="0">
              <a:latin typeface="+mn-lt"/>
              <a:ea typeface="+mn-ea"/>
              <a:cs typeface="+mn-cs"/>
            </a:rPr>
            <a:t>Evaluar modelo</a:t>
          </a:r>
          <a:endParaRPr lang="en-US" sz="1400" b="1" kern="1200" cap="all" dirty="0">
            <a:latin typeface="+mn-lt"/>
            <a:ea typeface="+mn-ea"/>
            <a:cs typeface="+mn-cs"/>
          </a:endParaRPr>
        </a:p>
      </dsp:txBody>
      <dsp:txXfrm>
        <a:off x="5271038" y="1204394"/>
        <a:ext cx="1970438" cy="1223442"/>
      </dsp:txXfrm>
    </dsp:sp>
    <dsp:sp modelId="{7AB6F45C-72E8-4814-BCD3-60EE4CFABE6C}">
      <dsp:nvSpPr>
        <dsp:cNvPr id="0" name=""/>
        <dsp:cNvSpPr/>
      </dsp:nvSpPr>
      <dsp:spPr>
        <a:xfrm>
          <a:off x="7506936" y="950305"/>
          <a:ext cx="2046564" cy="1299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EAEF3-B7EA-4D52-8B39-23EEC755D9FE}">
      <dsp:nvSpPr>
        <dsp:cNvPr id="0" name=""/>
        <dsp:cNvSpPr/>
      </dsp:nvSpPr>
      <dsp:spPr>
        <a:xfrm>
          <a:off x="7734332" y="1166331"/>
          <a:ext cx="2046564" cy="1299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400" b="1" kern="1200" cap="all" dirty="0">
              <a:latin typeface="+mn-lt"/>
              <a:ea typeface="+mn-ea"/>
              <a:cs typeface="+mn-cs"/>
            </a:rPr>
            <a:t>Visualizar resultados</a:t>
          </a:r>
          <a:endParaRPr lang="en-US" sz="1400" b="1" kern="1200" cap="all" dirty="0">
            <a:latin typeface="+mn-lt"/>
            <a:ea typeface="+mn-ea"/>
            <a:cs typeface="+mn-cs"/>
          </a:endParaRPr>
        </a:p>
      </dsp:txBody>
      <dsp:txXfrm>
        <a:off x="7772395" y="1204394"/>
        <a:ext cx="1970438" cy="1223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1F300-5282-422F-A332-FAB36F6579B3}">
      <dsp:nvSpPr>
        <dsp:cNvPr id="0" name=""/>
        <dsp:cNvSpPr/>
      </dsp:nvSpPr>
      <dsp:spPr>
        <a:xfrm>
          <a:off x="0" y="417"/>
          <a:ext cx="97837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1CFB2-FA79-48B0-8F99-8FCD8916F1CE}">
      <dsp:nvSpPr>
        <dsp:cNvPr id="0" name=""/>
        <dsp:cNvSpPr/>
      </dsp:nvSpPr>
      <dsp:spPr>
        <a:xfrm>
          <a:off x="0" y="417"/>
          <a:ext cx="9783763" cy="4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Definir vecindario de datos(datos de entramiento).</a:t>
          </a:r>
          <a:endParaRPr lang="en-US" sz="2200" kern="1200"/>
        </a:p>
      </dsp:txBody>
      <dsp:txXfrm>
        <a:off x="0" y="417"/>
        <a:ext cx="9783763" cy="487910"/>
      </dsp:txXfrm>
    </dsp:sp>
    <dsp:sp modelId="{08C7B26D-AC51-48BA-8B89-70E76BF1EF79}">
      <dsp:nvSpPr>
        <dsp:cNvPr id="0" name=""/>
        <dsp:cNvSpPr/>
      </dsp:nvSpPr>
      <dsp:spPr>
        <a:xfrm>
          <a:off x="0" y="488327"/>
          <a:ext cx="9783763" cy="0"/>
        </a:xfrm>
        <a:prstGeom prst="line">
          <a:avLst/>
        </a:prstGeom>
        <a:solidFill>
          <a:schemeClr val="accent2">
            <a:hueOff val="175946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75946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5E1D4-5296-41DD-A885-5C824D7FA8BB}">
      <dsp:nvSpPr>
        <dsp:cNvPr id="0" name=""/>
        <dsp:cNvSpPr/>
      </dsp:nvSpPr>
      <dsp:spPr>
        <a:xfrm>
          <a:off x="0" y="488327"/>
          <a:ext cx="9783763" cy="4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Definir datos que se desean clasificar(datos de prueba).</a:t>
          </a:r>
          <a:endParaRPr lang="en-US" sz="2200" kern="1200"/>
        </a:p>
      </dsp:txBody>
      <dsp:txXfrm>
        <a:off x="0" y="488327"/>
        <a:ext cx="9783763" cy="487910"/>
      </dsp:txXfrm>
    </dsp:sp>
    <dsp:sp modelId="{800AB5FC-A85F-452B-B4F2-3AF4CE03373C}">
      <dsp:nvSpPr>
        <dsp:cNvPr id="0" name=""/>
        <dsp:cNvSpPr/>
      </dsp:nvSpPr>
      <dsp:spPr>
        <a:xfrm>
          <a:off x="0" y="976237"/>
          <a:ext cx="9783763" cy="0"/>
        </a:xfrm>
        <a:prstGeom prst="line">
          <a:avLst/>
        </a:prstGeom>
        <a:solidFill>
          <a:schemeClr val="accent2">
            <a:hueOff val="351892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51892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58A5-2077-4425-BB1B-E0816A782895}">
      <dsp:nvSpPr>
        <dsp:cNvPr id="0" name=""/>
        <dsp:cNvSpPr/>
      </dsp:nvSpPr>
      <dsp:spPr>
        <a:xfrm>
          <a:off x="0" y="976237"/>
          <a:ext cx="9783763" cy="4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Calcular la distancia de un dato de prueba a todos los datos de entrenamiento.</a:t>
          </a:r>
          <a:endParaRPr lang="en-US" sz="2200" kern="1200"/>
        </a:p>
      </dsp:txBody>
      <dsp:txXfrm>
        <a:off x="0" y="976237"/>
        <a:ext cx="9783763" cy="487910"/>
      </dsp:txXfrm>
    </dsp:sp>
    <dsp:sp modelId="{47996F2D-655D-4E25-99E2-33C4D3E5C9A7}">
      <dsp:nvSpPr>
        <dsp:cNvPr id="0" name=""/>
        <dsp:cNvSpPr/>
      </dsp:nvSpPr>
      <dsp:spPr>
        <a:xfrm>
          <a:off x="0" y="1464147"/>
          <a:ext cx="9783763" cy="0"/>
        </a:xfrm>
        <a:prstGeom prst="line">
          <a:avLst/>
        </a:prstGeom>
        <a:solidFill>
          <a:schemeClr val="accent2">
            <a:hueOff val="527838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27838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91061-54B2-4E62-B158-281D490EB40B}">
      <dsp:nvSpPr>
        <dsp:cNvPr id="0" name=""/>
        <dsp:cNvSpPr/>
      </dsp:nvSpPr>
      <dsp:spPr>
        <a:xfrm>
          <a:off x="0" y="1464147"/>
          <a:ext cx="9783763" cy="4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Organizar vector de distancias</a:t>
          </a:r>
          <a:endParaRPr lang="en-US" sz="2200" kern="1200"/>
        </a:p>
      </dsp:txBody>
      <dsp:txXfrm>
        <a:off x="0" y="1464147"/>
        <a:ext cx="9783763" cy="487910"/>
      </dsp:txXfrm>
    </dsp:sp>
    <dsp:sp modelId="{2E2D8A7B-2155-4E38-9AE9-D134060737B0}">
      <dsp:nvSpPr>
        <dsp:cNvPr id="0" name=""/>
        <dsp:cNvSpPr/>
      </dsp:nvSpPr>
      <dsp:spPr>
        <a:xfrm>
          <a:off x="0" y="1952057"/>
          <a:ext cx="9783763" cy="0"/>
        </a:xfrm>
        <a:prstGeom prst="line">
          <a:avLst/>
        </a:prstGeom>
        <a:solidFill>
          <a:schemeClr val="accent2">
            <a:hueOff val="703783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03783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F1BC9-0651-471E-8EB1-89CC7EABF088}">
      <dsp:nvSpPr>
        <dsp:cNvPr id="0" name=""/>
        <dsp:cNvSpPr/>
      </dsp:nvSpPr>
      <dsp:spPr>
        <a:xfrm>
          <a:off x="0" y="1952057"/>
          <a:ext cx="9783763" cy="4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Identificar los K vecinos más cercanos</a:t>
          </a:r>
          <a:endParaRPr lang="en-US" sz="2200" kern="1200"/>
        </a:p>
      </dsp:txBody>
      <dsp:txXfrm>
        <a:off x="0" y="1952057"/>
        <a:ext cx="9783763" cy="487910"/>
      </dsp:txXfrm>
    </dsp:sp>
    <dsp:sp modelId="{72CC2D3B-9117-4CCD-B6A2-93A4026185E6}">
      <dsp:nvSpPr>
        <dsp:cNvPr id="0" name=""/>
        <dsp:cNvSpPr/>
      </dsp:nvSpPr>
      <dsp:spPr>
        <a:xfrm>
          <a:off x="0" y="2439967"/>
          <a:ext cx="9783763" cy="0"/>
        </a:xfrm>
        <a:prstGeom prst="line">
          <a:avLst/>
        </a:prstGeom>
        <a:solidFill>
          <a:schemeClr val="accent2">
            <a:hueOff val="879729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879729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93F9B-6FC7-4407-BB6A-6C0A4FD058A6}">
      <dsp:nvSpPr>
        <dsp:cNvPr id="0" name=""/>
        <dsp:cNvSpPr/>
      </dsp:nvSpPr>
      <dsp:spPr>
        <a:xfrm>
          <a:off x="0" y="2439967"/>
          <a:ext cx="9783763" cy="4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Identificar la categoría mas común entre los K vecinos más cercanos. </a:t>
          </a:r>
          <a:endParaRPr lang="en-US" sz="2200" kern="1200"/>
        </a:p>
      </dsp:txBody>
      <dsp:txXfrm>
        <a:off x="0" y="2439967"/>
        <a:ext cx="9783763" cy="487910"/>
      </dsp:txXfrm>
    </dsp:sp>
    <dsp:sp modelId="{14C1C11F-4CED-4F2A-ABBE-505E3ED55A08}">
      <dsp:nvSpPr>
        <dsp:cNvPr id="0" name=""/>
        <dsp:cNvSpPr/>
      </dsp:nvSpPr>
      <dsp:spPr>
        <a:xfrm>
          <a:off x="0" y="2927877"/>
          <a:ext cx="9783763" cy="0"/>
        </a:xfrm>
        <a:prstGeom prst="line">
          <a:avLst/>
        </a:prstGeom>
        <a:solidFill>
          <a:schemeClr val="accent2">
            <a:hueOff val="1055675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55675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E1A5F-DD3F-41D9-808C-7AD0C1DD9334}">
      <dsp:nvSpPr>
        <dsp:cNvPr id="0" name=""/>
        <dsp:cNvSpPr/>
      </dsp:nvSpPr>
      <dsp:spPr>
        <a:xfrm>
          <a:off x="0" y="2927877"/>
          <a:ext cx="9783763" cy="48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Repetir desde 3. hasta 6. hasta abarcar todos los datos de pruebas.</a:t>
          </a:r>
          <a:endParaRPr lang="en-US" sz="2200" kern="1200"/>
        </a:p>
      </dsp:txBody>
      <dsp:txXfrm>
        <a:off x="0" y="2927877"/>
        <a:ext cx="9783763" cy="487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2C93D-869D-40F4-B9EE-6B26AD21F9A6}">
      <dsp:nvSpPr>
        <dsp:cNvPr id="0" name=""/>
        <dsp:cNvSpPr/>
      </dsp:nvSpPr>
      <dsp:spPr>
        <a:xfrm>
          <a:off x="88266" y="145845"/>
          <a:ext cx="1271879" cy="12718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3A4FD-797A-4D5C-BE05-B232790936EE}">
      <dsp:nvSpPr>
        <dsp:cNvPr id="0" name=""/>
        <dsp:cNvSpPr/>
      </dsp:nvSpPr>
      <dsp:spPr>
        <a:xfrm>
          <a:off x="355360" y="412940"/>
          <a:ext cx="737689" cy="737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494A-4509-46FB-892E-BC267A9F6A55}">
      <dsp:nvSpPr>
        <dsp:cNvPr id="0" name=""/>
        <dsp:cNvSpPr/>
      </dsp:nvSpPr>
      <dsp:spPr>
        <a:xfrm>
          <a:off x="1632690" y="145845"/>
          <a:ext cx="2998001" cy="1271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Exactitud</a:t>
          </a:r>
          <a:endParaRPr lang="en-US" sz="2400" kern="1200"/>
        </a:p>
      </dsp:txBody>
      <dsp:txXfrm>
        <a:off x="1632690" y="145845"/>
        <a:ext cx="2998001" cy="1271879"/>
      </dsp:txXfrm>
    </dsp:sp>
    <dsp:sp modelId="{59783DAB-CCA3-4A5D-A657-E6F181AA2E43}">
      <dsp:nvSpPr>
        <dsp:cNvPr id="0" name=""/>
        <dsp:cNvSpPr/>
      </dsp:nvSpPr>
      <dsp:spPr>
        <a:xfrm>
          <a:off x="5153070" y="145845"/>
          <a:ext cx="1271879" cy="12718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59072-DE21-4542-A8E8-F275FE1C9164}">
      <dsp:nvSpPr>
        <dsp:cNvPr id="0" name=""/>
        <dsp:cNvSpPr/>
      </dsp:nvSpPr>
      <dsp:spPr>
        <a:xfrm>
          <a:off x="5420165" y="412940"/>
          <a:ext cx="737689" cy="737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B6082-2EBD-4559-BAFB-B6F85FCD7905}">
      <dsp:nvSpPr>
        <dsp:cNvPr id="0" name=""/>
        <dsp:cNvSpPr/>
      </dsp:nvSpPr>
      <dsp:spPr>
        <a:xfrm>
          <a:off x="6697495" y="145845"/>
          <a:ext cx="2998001" cy="1271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F1-Score</a:t>
          </a:r>
          <a:endParaRPr lang="en-US" sz="2400" kern="1200"/>
        </a:p>
      </dsp:txBody>
      <dsp:txXfrm>
        <a:off x="6697495" y="145845"/>
        <a:ext cx="2998001" cy="1271879"/>
      </dsp:txXfrm>
    </dsp:sp>
    <dsp:sp modelId="{10FCA17E-07A1-47C5-8A61-C1F9431A81F8}">
      <dsp:nvSpPr>
        <dsp:cNvPr id="0" name=""/>
        <dsp:cNvSpPr/>
      </dsp:nvSpPr>
      <dsp:spPr>
        <a:xfrm>
          <a:off x="88266" y="1998479"/>
          <a:ext cx="1271879" cy="12718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873C7-0D1B-44FF-8F65-AB2E2B0F2E1B}">
      <dsp:nvSpPr>
        <dsp:cNvPr id="0" name=""/>
        <dsp:cNvSpPr/>
      </dsp:nvSpPr>
      <dsp:spPr>
        <a:xfrm>
          <a:off x="355360" y="2265574"/>
          <a:ext cx="737689" cy="737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B6200-43B6-4274-8B68-D764198ED8E9}">
      <dsp:nvSpPr>
        <dsp:cNvPr id="0" name=""/>
        <dsp:cNvSpPr/>
      </dsp:nvSpPr>
      <dsp:spPr>
        <a:xfrm>
          <a:off x="1632690" y="1998479"/>
          <a:ext cx="2998001" cy="1271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Recall</a:t>
          </a:r>
          <a:endParaRPr lang="en-US" sz="2400" kern="1200"/>
        </a:p>
      </dsp:txBody>
      <dsp:txXfrm>
        <a:off x="1632690" y="1998479"/>
        <a:ext cx="2998001" cy="1271879"/>
      </dsp:txXfrm>
    </dsp:sp>
    <dsp:sp modelId="{4C35361B-F7CB-4B15-AA28-544367AACDCA}">
      <dsp:nvSpPr>
        <dsp:cNvPr id="0" name=""/>
        <dsp:cNvSpPr/>
      </dsp:nvSpPr>
      <dsp:spPr>
        <a:xfrm>
          <a:off x="5153070" y="1998479"/>
          <a:ext cx="1271879" cy="127187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8F90E-8CBB-4362-93AA-668FEF74CD80}">
      <dsp:nvSpPr>
        <dsp:cNvPr id="0" name=""/>
        <dsp:cNvSpPr/>
      </dsp:nvSpPr>
      <dsp:spPr>
        <a:xfrm>
          <a:off x="5420165" y="2265574"/>
          <a:ext cx="737689" cy="737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DA780-7ADB-4F95-9DBF-3ECAE1F5FA4A}">
      <dsp:nvSpPr>
        <dsp:cNvPr id="0" name=""/>
        <dsp:cNvSpPr/>
      </dsp:nvSpPr>
      <dsp:spPr>
        <a:xfrm>
          <a:off x="6697495" y="1998479"/>
          <a:ext cx="2998001" cy="1271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Matriz de confusión</a:t>
          </a:r>
          <a:endParaRPr lang="en-US" sz="2400" kern="1200"/>
        </a:p>
      </dsp:txBody>
      <dsp:txXfrm>
        <a:off x="6697495" y="1998479"/>
        <a:ext cx="2998001" cy="1271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9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1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16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9EF363-3639-4641-AB8E-6C2324BF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1693334"/>
            <a:ext cx="8821199" cy="3471334"/>
          </a:xfrm>
        </p:spPr>
        <p:txBody>
          <a:bodyPr anchor="ctr">
            <a:normAutofit/>
          </a:bodyPr>
          <a:lstStyle/>
          <a:p>
            <a:pPr algn="l"/>
            <a:r>
              <a:rPr lang="es-CO" sz="800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3349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C1D3348-4D24-4C72-A571-49DF71B4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>
                <a:solidFill>
                  <a:schemeClr val="tx2"/>
                </a:solidFill>
              </a:rPr>
              <a:t>Técnica de aprendizaje supervisado para clasificación de datos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46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3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1029" name="Rectangle 1032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F0D56-F3DE-49B9-AA28-17B12810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¿Qué significa clasificar datos?</a:t>
            </a:r>
          </a:p>
        </p:txBody>
      </p:sp>
      <p:sp>
        <p:nvSpPr>
          <p:cNvPr id="1030" name="Rectangle 1034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troduction | Text classification guide | Google Developers">
            <a:extLst>
              <a:ext uri="{FF2B5EF4-FFF2-40B4-BE49-F238E27FC236}">
                <a16:creationId xmlns:a16="http://schemas.microsoft.com/office/drawing/2014/main" id="{F4748762-3DA3-4BB2-B34A-D7C9EC4750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2" r="4231" b="-1"/>
          <a:stretch/>
        </p:blipFill>
        <p:spPr bwMode="auto">
          <a:xfrm>
            <a:off x="3059958" y="494988"/>
            <a:ext cx="6072080" cy="47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036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61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32859B-2BE9-4E9B-87C4-9F536085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/>
              <a:t>Supervisado vs No Supervisado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DE97F3CA-6FFD-23C0-A7D6-97346A421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69450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62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FC243-5294-409E-8C2C-A6ECF4D8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/>
              <a:t>Etapas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6F45DB5-21DD-72C9-56C5-B61B45D1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134949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6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F9BD4-7760-4D76-BF47-35AD6630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/>
              <a:t>Algoritmo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B1A96A9-E30B-C08A-C348-96F0B5367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302239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87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B2D44-F547-4BA9-BEAC-AF9EFCC3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CO"/>
              <a:t>Métricas de desempeño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8F34FE8-DD9A-351D-91B4-FC0330E9A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2607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52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2025-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26C73"/>
      </a:accent1>
      <a:accent2>
        <a:srgbClr val="FFAC7A"/>
      </a:accent2>
      <a:accent3>
        <a:srgbClr val="FFD37A"/>
      </a:accent3>
      <a:accent4>
        <a:srgbClr val="6CE4B4"/>
      </a:accent4>
      <a:accent5>
        <a:srgbClr val="3FA2F7"/>
      </a:accent5>
      <a:accent6>
        <a:srgbClr val="5B4FBB"/>
      </a:accent6>
      <a:hlink>
        <a:srgbClr val="9F89ED"/>
      </a:hlink>
      <a:folHlink>
        <a:srgbClr val="96607D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7A6B49F776FF48A5326C022B235D34" ma:contentTypeVersion="7" ma:contentTypeDescription="Crear nuevo documento." ma:contentTypeScope="" ma:versionID="d9526a3e96ae50b5f1311d5b81df43d8">
  <xsd:schema xmlns:xsd="http://www.w3.org/2001/XMLSchema" xmlns:xs="http://www.w3.org/2001/XMLSchema" xmlns:p="http://schemas.microsoft.com/office/2006/metadata/properties" xmlns:ns2="2dce086c-6de3-4394-96d8-a144db4c6b46" xmlns:ns3="ec524c23-9fa7-45de-82ae-f2a4cf908e69" targetNamespace="http://schemas.microsoft.com/office/2006/metadata/properties" ma:root="true" ma:fieldsID="de0fcb615c18ab74b6defb31679c2cc2" ns2:_="" ns3:_="">
    <xsd:import namespace="2dce086c-6de3-4394-96d8-a144db4c6b46"/>
    <xsd:import namespace="ec524c23-9fa7-45de-82ae-f2a4cf908e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e086c-6de3-4394-96d8-a144db4c6b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24c23-9fa7-45de-82ae-f2a4cf908e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EA23C-CF18-4D04-B1A4-8FAF301597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0A88C8-C417-42F8-94A0-A890A1761D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ce086c-6de3-4394-96d8-a144db4c6b46"/>
    <ds:schemaRef ds:uri="ec524c23-9fa7-45de-82ae-f2a4cf908e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B6A714-A46B-4F46-9344-CD92F2F6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0</TotalTime>
  <Words>180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Wingdings</vt:lpstr>
      <vt:lpstr>Con bandas</vt:lpstr>
      <vt:lpstr>K-Nearest Neighbors</vt:lpstr>
      <vt:lpstr>Técnica de aprendizaje supervisado para clasificación de datos</vt:lpstr>
      <vt:lpstr>¿Qué significa clasificar datos?</vt:lpstr>
      <vt:lpstr>Supervisado vs No Supervisado</vt:lpstr>
      <vt:lpstr>Etapas</vt:lpstr>
      <vt:lpstr>Algoritmo</vt:lpstr>
      <vt:lpstr>Métricas de desempeño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</dc:title>
  <dc:creator>Santiago Mendez Mejia</dc:creator>
  <cp:lastModifiedBy>Susana Aubad Acebedo</cp:lastModifiedBy>
  <cp:revision>1</cp:revision>
  <dcterms:created xsi:type="dcterms:W3CDTF">2022-04-19T01:48:20Z</dcterms:created>
  <dcterms:modified xsi:type="dcterms:W3CDTF">2025-08-24T21:46:10Z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0x0101000B7A6B49F776FF48A5326C022B235D34</vt:lpwstr>
  </property>
</Properties>
</file>