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Lst>
  <p:sldIdLst>
    <p:sldId id="256" r:id="rId5"/>
    <p:sldId id="257" r:id="rId6"/>
    <p:sldId id="258" r:id="rId7"/>
    <p:sldId id="263" r:id="rId8"/>
    <p:sldId id="264" r:id="rId9"/>
    <p:sldId id="260"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05B097-DB1C-4D4D-8055-C4109108CA1E}" v="2" dt="2025-08-24T21:46:34.0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6" d="100"/>
          <a:sy n="76" d="100"/>
        </p:scale>
        <p:origin x="62"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a Aubad" userId="32317a57359ede49" providerId="LiveId" clId="{EF05B097-DB1C-4D4D-8055-C4109108CA1E}"/>
    <pc:docChg chg="undo custSel modSld">
      <pc:chgData name="Susana Aubad" userId="32317a57359ede49" providerId="LiveId" clId="{EF05B097-DB1C-4D4D-8055-C4109108CA1E}" dt="2025-08-24T21:47:08.474" v="17" actId="26606"/>
      <pc:docMkLst>
        <pc:docMk/>
      </pc:docMkLst>
      <pc:sldChg chg="addSp delSp modSp mod setBg delDesignElem">
        <pc:chgData name="Susana Aubad" userId="32317a57359ede49" providerId="LiveId" clId="{EF05B097-DB1C-4D4D-8055-C4109108CA1E}" dt="2025-08-24T21:46:43.697" v="9" actId="478"/>
        <pc:sldMkLst>
          <pc:docMk/>
          <pc:sldMk cId="2621269080" sldId="256"/>
        </pc:sldMkLst>
        <pc:spChg chg="mod">
          <ac:chgData name="Susana Aubad" userId="32317a57359ede49" providerId="LiveId" clId="{EF05B097-DB1C-4D4D-8055-C4109108CA1E}" dt="2025-08-24T21:46:38.294" v="8" actId="26606"/>
          <ac:spMkLst>
            <pc:docMk/>
            <pc:sldMk cId="2621269080" sldId="256"/>
            <ac:spMk id="2" creationId="{081CC14F-50AF-F312-9897-8D7FC48F2DD2}"/>
          </ac:spMkLst>
        </pc:spChg>
        <pc:spChg chg="del mod">
          <ac:chgData name="Susana Aubad" userId="32317a57359ede49" providerId="LiveId" clId="{EF05B097-DB1C-4D4D-8055-C4109108CA1E}" dt="2025-08-24T21:46:43.697" v="9" actId="478"/>
          <ac:spMkLst>
            <pc:docMk/>
            <pc:sldMk cId="2621269080" sldId="256"/>
            <ac:spMk id="3" creationId="{694B7B2A-84EA-859C-9030-4153F522B60D}"/>
          </ac:spMkLst>
        </pc:spChg>
        <pc:spChg chg="add mod">
          <ac:chgData name="Susana Aubad" userId="32317a57359ede49" providerId="LiveId" clId="{EF05B097-DB1C-4D4D-8055-C4109108CA1E}" dt="2025-08-24T21:46:43.697" v="9" actId="478"/>
          <ac:spMkLst>
            <pc:docMk/>
            <pc:sldMk cId="2621269080" sldId="256"/>
            <ac:spMk id="6" creationId="{CB63EB3D-F31D-0F6F-1D5D-44C83259012D}"/>
          </ac:spMkLst>
        </pc:spChg>
        <pc:spChg chg="del">
          <ac:chgData name="Susana Aubad" userId="32317a57359ede49" providerId="LiveId" clId="{EF05B097-DB1C-4D4D-8055-C4109108CA1E}" dt="2025-08-24T21:46:31.573" v="6"/>
          <ac:spMkLst>
            <pc:docMk/>
            <pc:sldMk cId="2621269080" sldId="256"/>
            <ac:spMk id="8" creationId="{34BFB7C5-23B6-4047-BF5E-F9EEBB437CD0}"/>
          </ac:spMkLst>
        </pc:spChg>
        <pc:spChg chg="add">
          <ac:chgData name="Susana Aubad" userId="32317a57359ede49" providerId="LiveId" clId="{EF05B097-DB1C-4D4D-8055-C4109108CA1E}" dt="2025-08-24T21:46:38.294" v="8" actId="26606"/>
          <ac:spMkLst>
            <pc:docMk/>
            <pc:sldMk cId="2621269080" sldId="256"/>
            <ac:spMk id="9" creationId="{9A7695ED-335C-4D08-AA65-0EDC27309B26}"/>
          </ac:spMkLst>
        </pc:spChg>
        <pc:spChg chg="del">
          <ac:chgData name="Susana Aubad" userId="32317a57359ede49" providerId="LiveId" clId="{EF05B097-DB1C-4D4D-8055-C4109108CA1E}" dt="2025-08-24T21:46:31.573" v="6"/>
          <ac:spMkLst>
            <pc:docMk/>
            <pc:sldMk cId="2621269080" sldId="256"/>
            <ac:spMk id="10" creationId="{D37DA931-62D6-4B32-9103-84C0960AEA6D}"/>
          </ac:spMkLst>
        </pc:spChg>
        <pc:spChg chg="del">
          <ac:chgData name="Susana Aubad" userId="32317a57359ede49" providerId="LiveId" clId="{EF05B097-DB1C-4D4D-8055-C4109108CA1E}" dt="2025-08-24T21:46:31.573" v="6"/>
          <ac:spMkLst>
            <pc:docMk/>
            <pc:sldMk cId="2621269080" sldId="256"/>
            <ac:spMk id="12" creationId="{4695E140-9B6E-43E9-B17E-CDFE3FCA8AFB}"/>
          </ac:spMkLst>
        </pc:spChg>
        <pc:spChg chg="del">
          <ac:chgData name="Susana Aubad" userId="32317a57359ede49" providerId="LiveId" clId="{EF05B097-DB1C-4D4D-8055-C4109108CA1E}" dt="2025-08-24T21:46:31.573" v="6"/>
          <ac:spMkLst>
            <pc:docMk/>
            <pc:sldMk cId="2621269080" sldId="256"/>
            <ac:spMk id="14" creationId="{FBC3CD9F-A361-4496-A6E0-24338B2A6901}"/>
          </ac:spMkLst>
        </pc:spChg>
        <pc:picChg chg="add">
          <ac:chgData name="Susana Aubad" userId="32317a57359ede49" providerId="LiveId" clId="{EF05B097-DB1C-4D4D-8055-C4109108CA1E}" dt="2025-08-24T21:46:38.294" v="8" actId="26606"/>
          <ac:picMkLst>
            <pc:docMk/>
            <pc:sldMk cId="2621269080" sldId="256"/>
            <ac:picMk id="5" creationId="{EC9DE846-EF7B-8EDE-CD11-7DFF1BC72A66}"/>
          </ac:picMkLst>
        </pc:picChg>
      </pc:sldChg>
      <pc:sldChg chg="addSp delSp modSp mod setBg delDesignElem">
        <pc:chgData name="Susana Aubad" userId="32317a57359ede49" providerId="LiveId" clId="{EF05B097-DB1C-4D4D-8055-C4109108CA1E}" dt="2025-08-24T21:46:47.728" v="10" actId="26606"/>
        <pc:sldMkLst>
          <pc:docMk/>
          <pc:sldMk cId="128929786" sldId="257"/>
        </pc:sldMkLst>
        <pc:spChg chg="mod">
          <ac:chgData name="Susana Aubad" userId="32317a57359ede49" providerId="LiveId" clId="{EF05B097-DB1C-4D4D-8055-C4109108CA1E}" dt="2025-08-24T21:46:47.728" v="10" actId="26606"/>
          <ac:spMkLst>
            <pc:docMk/>
            <pc:sldMk cId="128929786" sldId="257"/>
            <ac:spMk id="4" creationId="{DC50F9A7-86F3-E8E6-EB2E-4BE24B8B4ADA}"/>
          </ac:spMkLst>
        </pc:spChg>
        <pc:spChg chg="add">
          <ac:chgData name="Susana Aubad" userId="32317a57359ede49" providerId="LiveId" clId="{EF05B097-DB1C-4D4D-8055-C4109108CA1E}" dt="2025-08-24T21:46:47.728" v="10" actId="26606"/>
          <ac:spMkLst>
            <pc:docMk/>
            <pc:sldMk cId="128929786" sldId="257"/>
            <ac:spMk id="14" creationId="{937E6D20-479A-4FAB-99FD-CB9355D677A0}"/>
          </ac:spMkLst>
        </pc:spChg>
        <pc:spChg chg="add">
          <ac:chgData name="Susana Aubad" userId="32317a57359ede49" providerId="LiveId" clId="{EF05B097-DB1C-4D4D-8055-C4109108CA1E}" dt="2025-08-24T21:46:47.728" v="10" actId="26606"/>
          <ac:spMkLst>
            <pc:docMk/>
            <pc:sldMk cId="128929786" sldId="257"/>
            <ac:spMk id="15" creationId="{263897BD-3FEE-4148-905C-EFBE4781E5AD}"/>
          </ac:spMkLst>
        </pc:spChg>
        <pc:spChg chg="add">
          <ac:chgData name="Susana Aubad" userId="32317a57359ede49" providerId="LiveId" clId="{EF05B097-DB1C-4D4D-8055-C4109108CA1E}" dt="2025-08-24T21:46:47.728" v="10" actId="26606"/>
          <ac:spMkLst>
            <pc:docMk/>
            <pc:sldMk cId="128929786" sldId="257"/>
            <ac:spMk id="16" creationId="{BCB08BD3-67C7-4273-9EA7-07733AA54145}"/>
          </ac:spMkLst>
        </pc:spChg>
        <pc:spChg chg="del">
          <ac:chgData name="Susana Aubad" userId="32317a57359ede49" providerId="LiveId" clId="{EF05B097-DB1C-4D4D-8055-C4109108CA1E}" dt="2025-08-24T21:46:31.573" v="6"/>
          <ac:spMkLst>
            <pc:docMk/>
            <pc:sldMk cId="128929786" sldId="257"/>
            <ac:spMk id="17" creationId="{1BB1D3B0-1E2E-48E2-ACCC-EE147A9A0CE0}"/>
          </ac:spMkLst>
        </pc:spChg>
        <pc:spChg chg="add">
          <ac:chgData name="Susana Aubad" userId="32317a57359ede49" providerId="LiveId" clId="{EF05B097-DB1C-4D4D-8055-C4109108CA1E}" dt="2025-08-24T21:46:47.728" v="10" actId="26606"/>
          <ac:spMkLst>
            <pc:docMk/>
            <pc:sldMk cId="128929786" sldId="257"/>
            <ac:spMk id="18" creationId="{C830092F-F110-4A3C-A5BA-262D4A098A41}"/>
          </ac:spMkLst>
        </pc:spChg>
        <pc:spChg chg="del">
          <ac:chgData name="Susana Aubad" userId="32317a57359ede49" providerId="LiveId" clId="{EF05B097-DB1C-4D4D-8055-C4109108CA1E}" dt="2025-08-24T21:46:31.573" v="6"/>
          <ac:spMkLst>
            <pc:docMk/>
            <pc:sldMk cId="128929786" sldId="257"/>
            <ac:spMk id="19" creationId="{4BB8B191-5BC6-486A-8E6E-13B1C9EEE83D}"/>
          </ac:spMkLst>
        </pc:spChg>
        <pc:spChg chg="add">
          <ac:chgData name="Susana Aubad" userId="32317a57359ede49" providerId="LiveId" clId="{EF05B097-DB1C-4D4D-8055-C4109108CA1E}" dt="2025-08-24T21:46:47.728" v="10" actId="26606"/>
          <ac:spMkLst>
            <pc:docMk/>
            <pc:sldMk cId="128929786" sldId="257"/>
            <ac:spMk id="20" creationId="{436B355D-681C-4477-ACD2-2C2DF3508CFF}"/>
          </ac:spMkLst>
        </pc:spChg>
        <pc:spChg chg="del">
          <ac:chgData name="Susana Aubad" userId="32317a57359ede49" providerId="LiveId" clId="{EF05B097-DB1C-4D4D-8055-C4109108CA1E}" dt="2025-08-24T21:46:31.573" v="6"/>
          <ac:spMkLst>
            <pc:docMk/>
            <pc:sldMk cId="128929786" sldId="257"/>
            <ac:spMk id="21" creationId="{06E3DE27-4115-4B5D-A9DB-3C7CDC82B121}"/>
          </ac:spMkLst>
        </pc:spChg>
        <pc:spChg chg="del">
          <ac:chgData name="Susana Aubad" userId="32317a57359ede49" providerId="LiveId" clId="{EF05B097-DB1C-4D4D-8055-C4109108CA1E}" dt="2025-08-24T21:46:31.573" v="6"/>
          <ac:spMkLst>
            <pc:docMk/>
            <pc:sldMk cId="128929786" sldId="257"/>
            <ac:spMk id="23" creationId="{AA5196B7-638B-4DC2-897C-9F49E9D46FD9}"/>
          </ac:spMkLst>
        </pc:spChg>
        <pc:spChg chg="del">
          <ac:chgData name="Susana Aubad" userId="32317a57359ede49" providerId="LiveId" clId="{EF05B097-DB1C-4D4D-8055-C4109108CA1E}" dt="2025-08-24T21:46:31.573" v="6"/>
          <ac:spMkLst>
            <pc:docMk/>
            <pc:sldMk cId="128929786" sldId="257"/>
            <ac:spMk id="25" creationId="{6893B82E-854C-4EBE-9181-3233D76DECAB}"/>
          </ac:spMkLst>
        </pc:spChg>
        <pc:spChg chg="del">
          <ac:chgData name="Susana Aubad" userId="32317a57359ede49" providerId="LiveId" clId="{EF05B097-DB1C-4D4D-8055-C4109108CA1E}" dt="2025-08-24T21:46:31.573" v="6"/>
          <ac:spMkLst>
            <pc:docMk/>
            <pc:sldMk cId="128929786" sldId="257"/>
            <ac:spMk id="27" creationId="{962D338C-33B8-4AD2-95E1-F78D10F83801}"/>
          </ac:spMkLst>
        </pc:spChg>
        <pc:spChg chg="del">
          <ac:chgData name="Susana Aubad" userId="32317a57359ede49" providerId="LiveId" clId="{EF05B097-DB1C-4D4D-8055-C4109108CA1E}" dt="2025-08-24T21:46:31.573" v="6"/>
          <ac:spMkLst>
            <pc:docMk/>
            <pc:sldMk cId="128929786" sldId="257"/>
            <ac:spMk id="29" creationId="{9E7C66B9-3219-4743-A8FC-126889285E36}"/>
          </ac:spMkLst>
        </pc:spChg>
        <pc:spChg chg="del">
          <ac:chgData name="Susana Aubad" userId="32317a57359ede49" providerId="LiveId" clId="{EF05B097-DB1C-4D4D-8055-C4109108CA1E}" dt="2025-08-24T21:46:31.573" v="6"/>
          <ac:spMkLst>
            <pc:docMk/>
            <pc:sldMk cId="128929786" sldId="257"/>
            <ac:spMk id="31" creationId="{AFC1AFF3-F2FF-40D8-90BB-FBEF2745213D}"/>
          </ac:spMkLst>
        </pc:spChg>
        <pc:picChg chg="mod">
          <ac:chgData name="Susana Aubad" userId="32317a57359ede49" providerId="LiveId" clId="{EF05B097-DB1C-4D4D-8055-C4109108CA1E}" dt="2025-08-24T21:46:47.728" v="10" actId="26606"/>
          <ac:picMkLst>
            <pc:docMk/>
            <pc:sldMk cId="128929786" sldId="257"/>
            <ac:picMk id="10" creationId="{96C6BA65-8566-EB21-C19C-B7A18F665256}"/>
          </ac:picMkLst>
        </pc:picChg>
        <pc:picChg chg="mod ord">
          <ac:chgData name="Susana Aubad" userId="32317a57359ede49" providerId="LiveId" clId="{EF05B097-DB1C-4D4D-8055-C4109108CA1E}" dt="2025-08-24T21:46:47.728" v="10" actId="26606"/>
          <ac:picMkLst>
            <pc:docMk/>
            <pc:sldMk cId="128929786" sldId="257"/>
            <ac:picMk id="12" creationId="{97D572FD-BFCE-869B-B4A3-405EE84742C7}"/>
          </ac:picMkLst>
        </pc:picChg>
      </pc:sldChg>
      <pc:sldChg chg="addSp delSp modSp mod setClrOvrMap delDesignElem">
        <pc:chgData name="Susana Aubad" userId="32317a57359ede49" providerId="LiveId" clId="{EF05B097-DB1C-4D4D-8055-C4109108CA1E}" dt="2025-08-24T21:46:51.143" v="11" actId="26606"/>
        <pc:sldMkLst>
          <pc:docMk/>
          <pc:sldMk cId="363298197" sldId="258"/>
        </pc:sldMkLst>
        <pc:spChg chg="mod">
          <ac:chgData name="Susana Aubad" userId="32317a57359ede49" providerId="LiveId" clId="{EF05B097-DB1C-4D4D-8055-C4109108CA1E}" dt="2025-08-24T21:46:51.143" v="11" actId="26606"/>
          <ac:spMkLst>
            <pc:docMk/>
            <pc:sldMk cId="363298197" sldId="258"/>
            <ac:spMk id="4" creationId="{2D8AFDC8-8A08-CF12-463D-58159FC94FB1}"/>
          </ac:spMkLst>
        </pc:spChg>
        <pc:spChg chg="add">
          <ac:chgData name="Susana Aubad" userId="32317a57359ede49" providerId="LiveId" clId="{EF05B097-DB1C-4D4D-8055-C4109108CA1E}" dt="2025-08-24T21:46:51.143" v="11" actId="26606"/>
          <ac:spMkLst>
            <pc:docMk/>
            <pc:sldMk cId="363298197" sldId="258"/>
            <ac:spMk id="9" creationId="{5F9F5EB8-AB42-47FD-8F4A-176C0A4B1B0A}"/>
          </ac:spMkLst>
        </pc:spChg>
        <pc:spChg chg="add">
          <ac:chgData name="Susana Aubad" userId="32317a57359ede49" providerId="LiveId" clId="{EF05B097-DB1C-4D4D-8055-C4109108CA1E}" dt="2025-08-24T21:46:51.143" v="11" actId="26606"/>
          <ac:spMkLst>
            <pc:docMk/>
            <pc:sldMk cId="363298197" sldId="258"/>
            <ac:spMk id="10" creationId="{CA758F27-EB0A-4675-AACF-0CD47C911203}"/>
          </ac:spMkLst>
        </pc:spChg>
        <pc:spChg chg="add">
          <ac:chgData name="Susana Aubad" userId="32317a57359ede49" providerId="LiveId" clId="{EF05B097-DB1C-4D4D-8055-C4109108CA1E}" dt="2025-08-24T21:46:51.143" v="11" actId="26606"/>
          <ac:spMkLst>
            <pc:docMk/>
            <pc:sldMk cId="363298197" sldId="258"/>
            <ac:spMk id="11" creationId="{CFDF506A-FD4E-4BBC-A10A-DEB94F9BAA5F}"/>
          </ac:spMkLst>
        </pc:spChg>
        <pc:spChg chg="del">
          <ac:chgData name="Susana Aubad" userId="32317a57359ede49" providerId="LiveId" clId="{EF05B097-DB1C-4D4D-8055-C4109108CA1E}" dt="2025-08-24T21:46:31.573" v="6"/>
          <ac:spMkLst>
            <pc:docMk/>
            <pc:sldMk cId="363298197" sldId="258"/>
            <ac:spMk id="12" creationId="{DB691D59-8F51-4DD8-AD41-D568D29B08F8}"/>
          </ac:spMkLst>
        </pc:spChg>
        <pc:spChg chg="add">
          <ac:chgData name="Susana Aubad" userId="32317a57359ede49" providerId="LiveId" clId="{EF05B097-DB1C-4D4D-8055-C4109108CA1E}" dt="2025-08-24T21:46:51.143" v="11" actId="26606"/>
          <ac:spMkLst>
            <pc:docMk/>
            <pc:sldMk cId="363298197" sldId="258"/>
            <ac:spMk id="13" creationId="{3571FB1B-4FFC-43D6-8121-390B3A44E835}"/>
          </ac:spMkLst>
        </pc:spChg>
        <pc:spChg chg="del">
          <ac:chgData name="Susana Aubad" userId="32317a57359ede49" providerId="LiveId" clId="{EF05B097-DB1C-4D4D-8055-C4109108CA1E}" dt="2025-08-24T21:46:31.573" v="6"/>
          <ac:spMkLst>
            <pc:docMk/>
            <pc:sldMk cId="363298197" sldId="258"/>
            <ac:spMk id="14" creationId="{204AEF18-0627-48F3-9B3D-F7E8F050B1D4}"/>
          </ac:spMkLst>
        </pc:spChg>
        <pc:spChg chg="del">
          <ac:chgData name="Susana Aubad" userId="32317a57359ede49" providerId="LiveId" clId="{EF05B097-DB1C-4D4D-8055-C4109108CA1E}" dt="2025-08-24T21:46:31.573" v="6"/>
          <ac:spMkLst>
            <pc:docMk/>
            <pc:sldMk cId="363298197" sldId="258"/>
            <ac:spMk id="16" creationId="{CEAEE08A-C572-438F-9753-B0D527A515A7}"/>
          </ac:spMkLst>
        </pc:spChg>
        <pc:spChg chg="del">
          <ac:chgData name="Susana Aubad" userId="32317a57359ede49" providerId="LiveId" clId="{EF05B097-DB1C-4D4D-8055-C4109108CA1E}" dt="2025-08-24T21:46:31.573" v="6"/>
          <ac:spMkLst>
            <pc:docMk/>
            <pc:sldMk cId="363298197" sldId="258"/>
            <ac:spMk id="18" creationId="{DB93146F-62ED-4C59-844C-0935D0FB5031}"/>
          </ac:spMkLst>
        </pc:spChg>
        <pc:spChg chg="del">
          <ac:chgData name="Susana Aubad" userId="32317a57359ede49" providerId="LiveId" clId="{EF05B097-DB1C-4D4D-8055-C4109108CA1E}" dt="2025-08-24T21:46:31.573" v="6"/>
          <ac:spMkLst>
            <pc:docMk/>
            <pc:sldMk cId="363298197" sldId="258"/>
            <ac:spMk id="20" creationId="{BF3D65BA-1C65-40FB-92EF-83951BDC1D7C}"/>
          </ac:spMkLst>
        </pc:spChg>
        <pc:spChg chg="del">
          <ac:chgData name="Susana Aubad" userId="32317a57359ede49" providerId="LiveId" clId="{EF05B097-DB1C-4D4D-8055-C4109108CA1E}" dt="2025-08-24T21:46:31.573" v="6"/>
          <ac:spMkLst>
            <pc:docMk/>
            <pc:sldMk cId="363298197" sldId="258"/>
            <ac:spMk id="22" creationId="{ADF52CCA-FCDD-49A0-BFFC-3BD41F1B827A}"/>
          </ac:spMkLst>
        </pc:spChg>
        <pc:picChg chg="mod ord">
          <ac:chgData name="Susana Aubad" userId="32317a57359ede49" providerId="LiveId" clId="{EF05B097-DB1C-4D4D-8055-C4109108CA1E}" dt="2025-08-24T21:46:51.143" v="11" actId="26606"/>
          <ac:picMkLst>
            <pc:docMk/>
            <pc:sldMk cId="363298197" sldId="258"/>
            <ac:picMk id="7" creationId="{94C9F916-06D1-9171-841F-9BD5121D0E1F}"/>
          </ac:picMkLst>
        </pc:picChg>
      </pc:sldChg>
      <pc:sldChg chg="modSp mod setBg">
        <pc:chgData name="Susana Aubad" userId="32317a57359ede49" providerId="LiveId" clId="{EF05B097-DB1C-4D4D-8055-C4109108CA1E}" dt="2025-08-24T21:47:03.258" v="14" actId="26606"/>
        <pc:sldMkLst>
          <pc:docMk/>
          <pc:sldMk cId="2833605919" sldId="260"/>
        </pc:sldMkLst>
        <pc:spChg chg="mod">
          <ac:chgData name="Susana Aubad" userId="32317a57359ede49" providerId="LiveId" clId="{EF05B097-DB1C-4D4D-8055-C4109108CA1E}" dt="2025-08-24T21:47:03.258" v="14" actId="26606"/>
          <ac:spMkLst>
            <pc:docMk/>
            <pc:sldMk cId="2833605919" sldId="260"/>
            <ac:spMk id="2" creationId="{5BDFC243-5294-409E-8C2C-A6ECF4D8C560}"/>
          </ac:spMkLst>
        </pc:spChg>
        <pc:graphicFrameChg chg="mod modGraphic">
          <ac:chgData name="Susana Aubad" userId="32317a57359ede49" providerId="LiveId" clId="{EF05B097-DB1C-4D4D-8055-C4109108CA1E}" dt="2025-08-24T21:47:03.258" v="14" actId="26606"/>
          <ac:graphicFrameMkLst>
            <pc:docMk/>
            <pc:sldMk cId="2833605919" sldId="260"/>
            <ac:graphicFrameMk id="5" creationId="{86F45DB5-21DD-72C9-56C5-B61B45D1BEE5}"/>
          </ac:graphicFrameMkLst>
        </pc:graphicFrameChg>
      </pc:sldChg>
      <pc:sldChg chg="addSp delSp modSp mod setBg delDesignElem">
        <pc:chgData name="Susana Aubad" userId="32317a57359ede49" providerId="LiveId" clId="{EF05B097-DB1C-4D4D-8055-C4109108CA1E}" dt="2025-08-24T21:47:08.474" v="17" actId="26606"/>
        <pc:sldMkLst>
          <pc:docMk/>
          <pc:sldMk cId="4192706930" sldId="262"/>
        </pc:sldMkLst>
        <pc:spChg chg="mod">
          <ac:chgData name="Susana Aubad" userId="32317a57359ede49" providerId="LiveId" clId="{EF05B097-DB1C-4D4D-8055-C4109108CA1E}" dt="2025-08-24T21:47:08.474" v="17" actId="26606"/>
          <ac:spMkLst>
            <pc:docMk/>
            <pc:sldMk cId="4192706930" sldId="262"/>
            <ac:spMk id="2" creationId="{41F2E25C-F422-FFDA-3846-0275BB93BA54}"/>
          </ac:spMkLst>
        </pc:spChg>
        <pc:spChg chg="mod">
          <ac:chgData name="Susana Aubad" userId="32317a57359ede49" providerId="LiveId" clId="{EF05B097-DB1C-4D4D-8055-C4109108CA1E}" dt="2025-08-24T21:47:08.474" v="17" actId="26606"/>
          <ac:spMkLst>
            <pc:docMk/>
            <pc:sldMk cId="4192706930" sldId="262"/>
            <ac:spMk id="3" creationId="{EB6455A3-1CAD-9CF3-0C44-D6BA23F1D553}"/>
          </ac:spMkLst>
        </pc:spChg>
        <pc:spChg chg="del">
          <ac:chgData name="Susana Aubad" userId="32317a57359ede49" providerId="LiveId" clId="{EF05B097-DB1C-4D4D-8055-C4109108CA1E}" dt="2025-08-24T21:46:31.573" v="6"/>
          <ac:spMkLst>
            <pc:docMk/>
            <pc:sldMk cId="4192706930" sldId="262"/>
            <ac:spMk id="8" creationId="{1A59258C-AAC2-41CD-973C-7439B122A3FF}"/>
          </ac:spMkLst>
        </pc:spChg>
        <pc:spChg chg="del">
          <ac:chgData name="Susana Aubad" userId="32317a57359ede49" providerId="LiveId" clId="{EF05B097-DB1C-4D4D-8055-C4109108CA1E}" dt="2025-08-24T21:46:31.573" v="6"/>
          <ac:spMkLst>
            <pc:docMk/>
            <pc:sldMk cId="4192706930" sldId="262"/>
            <ac:spMk id="10" creationId="{54516B72-0116-42B2-82A2-B11218A36636}"/>
          </ac:spMkLst>
        </pc:spChg>
        <pc:spChg chg="del">
          <ac:chgData name="Susana Aubad" userId="32317a57359ede49" providerId="LiveId" clId="{EF05B097-DB1C-4D4D-8055-C4109108CA1E}" dt="2025-08-24T21:46:31.573" v="6"/>
          <ac:spMkLst>
            <pc:docMk/>
            <pc:sldMk cId="4192706930" sldId="262"/>
            <ac:spMk id="12" creationId="{7CDB507F-21B7-4C27-B0FC-D9C465C6DB44}"/>
          </ac:spMkLst>
        </pc:spChg>
        <pc:spChg chg="del">
          <ac:chgData name="Susana Aubad" userId="32317a57359ede49" providerId="LiveId" clId="{EF05B097-DB1C-4D4D-8055-C4109108CA1E}" dt="2025-08-24T21:46:31.573" v="6"/>
          <ac:spMkLst>
            <pc:docMk/>
            <pc:sldMk cId="4192706930" sldId="262"/>
            <ac:spMk id="14" creationId="{7AB1AE17-B7A3-4363-95CD-25441E2FF1F3}"/>
          </ac:spMkLst>
        </pc:spChg>
        <pc:picChg chg="add del">
          <ac:chgData name="Susana Aubad" userId="32317a57359ede49" providerId="LiveId" clId="{EF05B097-DB1C-4D4D-8055-C4109108CA1E}" dt="2025-08-24T21:47:08.467" v="16" actId="26606"/>
          <ac:picMkLst>
            <pc:docMk/>
            <pc:sldMk cId="4192706930" sldId="262"/>
            <ac:picMk id="5" creationId="{5AEEC61D-B3E6-23BA-E211-4E4BE1F82E7B}"/>
          </ac:picMkLst>
        </pc:picChg>
        <pc:picChg chg="add">
          <ac:chgData name="Susana Aubad" userId="32317a57359ede49" providerId="LiveId" clId="{EF05B097-DB1C-4D4D-8055-C4109108CA1E}" dt="2025-08-24T21:47:08.474" v="17" actId="26606"/>
          <ac:picMkLst>
            <pc:docMk/>
            <pc:sldMk cId="4192706930" sldId="262"/>
            <ac:picMk id="7" creationId="{CC75CB59-1964-21B6-5585-1D7A93FC7FFF}"/>
          </ac:picMkLst>
        </pc:picChg>
      </pc:sldChg>
      <pc:sldChg chg="addSp delSp modSp mod setBg delDesignElem">
        <pc:chgData name="Susana Aubad" userId="32317a57359ede49" providerId="LiveId" clId="{EF05B097-DB1C-4D4D-8055-C4109108CA1E}" dt="2025-08-24T21:46:54.966" v="12" actId="26606"/>
        <pc:sldMkLst>
          <pc:docMk/>
          <pc:sldMk cId="3705305205" sldId="263"/>
        </pc:sldMkLst>
        <pc:spChg chg="mod">
          <ac:chgData name="Susana Aubad" userId="32317a57359ede49" providerId="LiveId" clId="{EF05B097-DB1C-4D4D-8055-C4109108CA1E}" dt="2025-08-24T21:46:54.966" v="12" actId="26606"/>
          <ac:spMkLst>
            <pc:docMk/>
            <pc:sldMk cId="3705305205" sldId="263"/>
            <ac:spMk id="2" creationId="{2CB47120-FC8B-7722-AAE1-AB93E9A319C0}"/>
          </ac:spMkLst>
        </pc:spChg>
        <pc:spChg chg="mod">
          <ac:chgData name="Susana Aubad" userId="32317a57359ede49" providerId="LiveId" clId="{EF05B097-DB1C-4D4D-8055-C4109108CA1E}" dt="2025-08-24T21:46:54.966" v="12" actId="26606"/>
          <ac:spMkLst>
            <pc:docMk/>
            <pc:sldMk cId="3705305205" sldId="263"/>
            <ac:spMk id="3" creationId="{25636D7A-AE77-5FB7-B0F5-7A09FB56B155}"/>
          </ac:spMkLst>
        </pc:spChg>
        <pc:spChg chg="del">
          <ac:chgData name="Susana Aubad" userId="32317a57359ede49" providerId="LiveId" clId="{EF05B097-DB1C-4D4D-8055-C4109108CA1E}" dt="2025-08-24T21:46:31.573" v="6"/>
          <ac:spMkLst>
            <pc:docMk/>
            <pc:sldMk cId="3705305205" sldId="263"/>
            <ac:spMk id="8" creationId="{B373F125-DEF3-41D6-9918-AB21A2ACC37A}"/>
          </ac:spMkLst>
        </pc:spChg>
        <pc:spChg chg="del">
          <ac:chgData name="Susana Aubad" userId="32317a57359ede49" providerId="LiveId" clId="{EF05B097-DB1C-4D4D-8055-C4109108CA1E}" dt="2025-08-24T21:46:31.573" v="6"/>
          <ac:spMkLst>
            <pc:docMk/>
            <pc:sldMk cId="3705305205" sldId="263"/>
            <ac:spMk id="10" creationId="{71E9F226-EB6E-48C9-ADDA-636DE4BF4EBE}"/>
          </ac:spMkLst>
        </pc:spChg>
        <pc:picChg chg="add">
          <ac:chgData name="Susana Aubad" userId="32317a57359ede49" providerId="LiveId" clId="{EF05B097-DB1C-4D4D-8055-C4109108CA1E}" dt="2025-08-24T21:46:54.966" v="12" actId="26606"/>
          <ac:picMkLst>
            <pc:docMk/>
            <pc:sldMk cId="3705305205" sldId="263"/>
            <ac:picMk id="5" creationId="{76F24D7B-43BD-2C89-B4BD-9FE646E9BC64}"/>
          </ac:picMkLst>
        </pc:picChg>
      </pc:sldChg>
      <pc:sldChg chg="addSp delSp modSp mod setBg delDesignElem">
        <pc:chgData name="Susana Aubad" userId="32317a57359ede49" providerId="LiveId" clId="{EF05B097-DB1C-4D4D-8055-C4109108CA1E}" dt="2025-08-24T21:46:59.484" v="13" actId="26606"/>
        <pc:sldMkLst>
          <pc:docMk/>
          <pc:sldMk cId="3302968344" sldId="264"/>
        </pc:sldMkLst>
        <pc:spChg chg="mod">
          <ac:chgData name="Susana Aubad" userId="32317a57359ede49" providerId="LiveId" clId="{EF05B097-DB1C-4D4D-8055-C4109108CA1E}" dt="2025-08-24T21:46:59.484" v="13" actId="26606"/>
          <ac:spMkLst>
            <pc:docMk/>
            <pc:sldMk cId="3302968344" sldId="264"/>
            <ac:spMk id="2" creationId="{7A4F5D2A-4602-B77F-92C4-5F393FB685C8}"/>
          </ac:spMkLst>
        </pc:spChg>
        <pc:spChg chg="mod">
          <ac:chgData name="Susana Aubad" userId="32317a57359ede49" providerId="LiveId" clId="{EF05B097-DB1C-4D4D-8055-C4109108CA1E}" dt="2025-08-24T21:46:59.484" v="13" actId="26606"/>
          <ac:spMkLst>
            <pc:docMk/>
            <pc:sldMk cId="3302968344" sldId="264"/>
            <ac:spMk id="3" creationId="{4BE950D9-54F1-A58D-6330-9D65D129F6E8}"/>
          </ac:spMkLst>
        </pc:spChg>
        <pc:spChg chg="del">
          <ac:chgData name="Susana Aubad" userId="32317a57359ede49" providerId="LiveId" clId="{EF05B097-DB1C-4D4D-8055-C4109108CA1E}" dt="2025-08-24T21:46:31.573" v="6"/>
          <ac:spMkLst>
            <pc:docMk/>
            <pc:sldMk cId="3302968344" sldId="264"/>
            <ac:spMk id="8" creationId="{1A59258C-AAC2-41CD-973C-7439B122A3FF}"/>
          </ac:spMkLst>
        </pc:spChg>
        <pc:spChg chg="del">
          <ac:chgData name="Susana Aubad" userId="32317a57359ede49" providerId="LiveId" clId="{EF05B097-DB1C-4D4D-8055-C4109108CA1E}" dt="2025-08-24T21:46:31.573" v="6"/>
          <ac:spMkLst>
            <pc:docMk/>
            <pc:sldMk cId="3302968344" sldId="264"/>
            <ac:spMk id="10" creationId="{54516B72-0116-42B2-82A2-B11218A36636}"/>
          </ac:spMkLst>
        </pc:spChg>
        <pc:spChg chg="del">
          <ac:chgData name="Susana Aubad" userId="32317a57359ede49" providerId="LiveId" clId="{EF05B097-DB1C-4D4D-8055-C4109108CA1E}" dt="2025-08-24T21:46:31.573" v="6"/>
          <ac:spMkLst>
            <pc:docMk/>
            <pc:sldMk cId="3302968344" sldId="264"/>
            <ac:spMk id="12" creationId="{7CDB507F-21B7-4C27-B0FC-D9C465C6DB44}"/>
          </ac:spMkLst>
        </pc:spChg>
        <pc:spChg chg="del">
          <ac:chgData name="Susana Aubad" userId="32317a57359ede49" providerId="LiveId" clId="{EF05B097-DB1C-4D4D-8055-C4109108CA1E}" dt="2025-08-24T21:46:31.573" v="6"/>
          <ac:spMkLst>
            <pc:docMk/>
            <pc:sldMk cId="3302968344" sldId="264"/>
            <ac:spMk id="14" creationId="{7AB1AE17-B7A3-4363-95CD-25441E2FF1F3}"/>
          </ac:spMkLst>
        </pc:spChg>
        <pc:picChg chg="add">
          <ac:chgData name="Susana Aubad" userId="32317a57359ede49" providerId="LiveId" clId="{EF05B097-DB1C-4D4D-8055-C4109108CA1E}" dt="2025-08-24T21:46:59.484" v="13" actId="26606"/>
          <ac:picMkLst>
            <pc:docMk/>
            <pc:sldMk cId="3302968344" sldId="264"/>
            <ac:picMk id="5" creationId="{D1C653E8-82E0-FCC2-32DC-0138B320A56C}"/>
          </ac:picMkLst>
        </pc:picChg>
      </pc:sldChg>
    </pc:docChg>
  </pc:docChgLst>
  <pc:docChgLst>
    <pc:chgData name="Susana Aubad" userId="32317a57359ede49" providerId="LiveId" clId="{9B646252-9C43-4597-BCCC-2F5AC3F806C9}"/>
    <pc:docChg chg="custSel modSld">
      <pc:chgData name="Susana Aubad" userId="32317a57359ede49" providerId="LiveId" clId="{9B646252-9C43-4597-BCCC-2F5AC3F806C9}" dt="2025-05-03T22:26:29.341" v="43" actId="26606"/>
      <pc:docMkLst>
        <pc:docMk/>
      </pc:docMkLst>
      <pc:sldChg chg="addSp delSp modSp mod delDesignElem">
        <pc:chgData name="Susana Aubad" userId="32317a57359ede49" providerId="LiveId" clId="{9B646252-9C43-4597-BCCC-2F5AC3F806C9}" dt="2025-05-03T22:24:50.312" v="16" actId="404"/>
        <pc:sldMkLst>
          <pc:docMk/>
          <pc:sldMk cId="2621269080" sldId="256"/>
        </pc:sldMkLst>
      </pc:sldChg>
      <pc:sldChg chg="addSp delSp modSp mod delDesignElem">
        <pc:chgData name="Susana Aubad" userId="32317a57359ede49" providerId="LiveId" clId="{9B646252-9C43-4597-BCCC-2F5AC3F806C9}" dt="2025-05-03T22:24:55.108" v="17" actId="26606"/>
        <pc:sldMkLst>
          <pc:docMk/>
          <pc:sldMk cId="128929786" sldId="257"/>
        </pc:sldMkLst>
      </pc:sldChg>
      <pc:sldChg chg="addSp delSp modSp mod delDesignElem">
        <pc:chgData name="Susana Aubad" userId="32317a57359ede49" providerId="LiveId" clId="{9B646252-9C43-4597-BCCC-2F5AC3F806C9}" dt="2025-05-03T22:25:02.159" v="18" actId="26606"/>
        <pc:sldMkLst>
          <pc:docMk/>
          <pc:sldMk cId="363298197" sldId="258"/>
        </pc:sldMkLst>
      </pc:sldChg>
      <pc:sldChg chg="modSp mod">
        <pc:chgData name="Susana Aubad" userId="32317a57359ede49" providerId="LiveId" clId="{9B646252-9C43-4597-BCCC-2F5AC3F806C9}" dt="2025-05-03T22:26:20.396" v="41" actId="404"/>
        <pc:sldMkLst>
          <pc:docMk/>
          <pc:sldMk cId="2833605919" sldId="260"/>
        </pc:sldMkLst>
      </pc:sldChg>
      <pc:sldChg chg="addSp delSp modSp mod delDesignElem">
        <pc:chgData name="Susana Aubad" userId="32317a57359ede49" providerId="LiveId" clId="{9B646252-9C43-4597-BCCC-2F5AC3F806C9}" dt="2025-05-03T22:26:29.341" v="43" actId="26606"/>
        <pc:sldMkLst>
          <pc:docMk/>
          <pc:sldMk cId="4192706930" sldId="262"/>
        </pc:sldMkLst>
      </pc:sldChg>
      <pc:sldChg chg="addSp delSp modSp mod delDesignElem">
        <pc:chgData name="Susana Aubad" userId="32317a57359ede49" providerId="LiveId" clId="{9B646252-9C43-4597-BCCC-2F5AC3F806C9}" dt="2025-05-03T22:25:10.366" v="20" actId="26606"/>
        <pc:sldMkLst>
          <pc:docMk/>
          <pc:sldMk cId="3705305205" sldId="263"/>
        </pc:sldMkLst>
      </pc:sldChg>
      <pc:sldChg chg="addSp delSp modSp mod delDesignElem">
        <pc:chgData name="Susana Aubad" userId="32317a57359ede49" providerId="LiveId" clId="{9B646252-9C43-4597-BCCC-2F5AC3F806C9}" dt="2025-05-03T22:25:18.340" v="22" actId="26606"/>
        <pc:sldMkLst>
          <pc:docMk/>
          <pc:sldMk cId="3302968344" sldId="264"/>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accent3">
        <a:alpha val="0"/>
      </a:schemeClr>
    </dgm:fillClrLst>
    <dgm:linClrLst meth="repeat">
      <a:schemeClr val="accent3">
        <a:alpha val="0"/>
      </a:schemeClr>
    </dgm:linClrLst>
    <dgm:effectClrLst/>
    <dgm:txLinClrLst/>
    <dgm:txFillClrLst meth="repeat">
      <a:schemeClr val="accent3"/>
    </dgm:txFillClrLst>
    <dgm:txEffectClrLst/>
  </dgm:styleLbl>
</dgm:colorsDef>
</file>

<file path=ppt/diagrams/data1.xml><?xml version="1.0" encoding="utf-8"?>
<dgm:dataModel xmlns:dgm="http://schemas.openxmlformats.org/drawingml/2006/diagram" xmlns:a="http://schemas.openxmlformats.org/drawingml/2006/main">
  <dgm:ptLst>
    <dgm:pt modelId="{64AD7ED5-FED3-4DE4-9DA0-DD4C85B05986}" type="doc">
      <dgm:prSet loTypeId="urn:microsoft.com/office/officeart/2018/5/layout/IconLeafLabelList" loCatId="icon" qsTypeId="urn:microsoft.com/office/officeart/2005/8/quickstyle/simple1" qsCatId="simple" csTypeId="urn:microsoft.com/office/officeart/2018/5/colors/Iconchunking_coloredtext_accent3_2" csCatId="accent3" phldr="1"/>
      <dgm:spPr/>
      <dgm:t>
        <a:bodyPr/>
        <a:lstStyle/>
        <a:p>
          <a:endParaRPr lang="en-US"/>
        </a:p>
      </dgm:t>
    </dgm:pt>
    <dgm:pt modelId="{A851605E-574B-4987-A476-0BF83584896B}">
      <dgm:prSet/>
      <dgm:spPr/>
      <dgm:t>
        <a:bodyPr/>
        <a:lstStyle/>
        <a:p>
          <a:pPr>
            <a:lnSpc>
              <a:spcPct val="100000"/>
            </a:lnSpc>
            <a:defRPr cap="all"/>
          </a:pPr>
          <a:r>
            <a:rPr lang="es-CO" b="1" kern="1200" cap="all">
              <a:latin typeface="+mn-lt"/>
              <a:ea typeface="+mn-ea"/>
              <a:cs typeface="+mn-cs"/>
            </a:rPr>
            <a:t>Preprocesamiento de datos</a:t>
          </a:r>
          <a:endParaRPr lang="en-US" b="1" kern="1200" cap="all">
            <a:latin typeface="+mn-lt"/>
            <a:ea typeface="+mn-ea"/>
            <a:cs typeface="+mn-cs"/>
          </a:endParaRPr>
        </a:p>
      </dgm:t>
    </dgm:pt>
    <dgm:pt modelId="{1D43E246-FD9C-4EBB-B595-0F7E4FFF1C80}" type="parTrans" cxnId="{46A7D471-EA66-4C6C-AC4D-06016F83AEF7}">
      <dgm:prSet/>
      <dgm:spPr/>
      <dgm:t>
        <a:bodyPr/>
        <a:lstStyle/>
        <a:p>
          <a:endParaRPr lang="en-US"/>
        </a:p>
      </dgm:t>
    </dgm:pt>
    <dgm:pt modelId="{4300735D-423A-456A-BAC4-6F5A57A9517E}" type="sibTrans" cxnId="{46A7D471-EA66-4C6C-AC4D-06016F83AEF7}">
      <dgm:prSet/>
      <dgm:spPr/>
      <dgm:t>
        <a:bodyPr/>
        <a:lstStyle/>
        <a:p>
          <a:endParaRPr lang="en-US"/>
        </a:p>
      </dgm:t>
    </dgm:pt>
    <dgm:pt modelId="{A4992138-16BF-4460-8B7C-1D374B89C9A1}">
      <dgm:prSet/>
      <dgm:spPr/>
      <dgm:t>
        <a:bodyPr/>
        <a:lstStyle/>
        <a:p>
          <a:pPr>
            <a:lnSpc>
              <a:spcPct val="100000"/>
            </a:lnSpc>
            <a:defRPr cap="all"/>
          </a:pPr>
          <a:r>
            <a:rPr lang="es-CO" b="1" kern="1200" cap="all">
              <a:latin typeface="+mn-lt"/>
              <a:ea typeface="+mn-ea"/>
              <a:cs typeface="+mn-cs"/>
            </a:rPr>
            <a:t>Entrenamiento de modelo</a:t>
          </a:r>
          <a:endParaRPr lang="en-US" b="1" kern="1200" cap="all">
            <a:latin typeface="+mn-lt"/>
            <a:ea typeface="+mn-ea"/>
            <a:cs typeface="+mn-cs"/>
          </a:endParaRPr>
        </a:p>
      </dgm:t>
    </dgm:pt>
    <dgm:pt modelId="{067315C7-BBD9-467C-9396-61250A99DF47}" type="parTrans" cxnId="{5C9D917F-BA94-4BFD-A5B5-6C333C312AF5}">
      <dgm:prSet/>
      <dgm:spPr/>
      <dgm:t>
        <a:bodyPr/>
        <a:lstStyle/>
        <a:p>
          <a:endParaRPr lang="en-US"/>
        </a:p>
      </dgm:t>
    </dgm:pt>
    <dgm:pt modelId="{825B6668-EBC7-4F6E-9AEE-FE174C0950E6}" type="sibTrans" cxnId="{5C9D917F-BA94-4BFD-A5B5-6C333C312AF5}">
      <dgm:prSet/>
      <dgm:spPr/>
      <dgm:t>
        <a:bodyPr/>
        <a:lstStyle/>
        <a:p>
          <a:endParaRPr lang="en-US"/>
        </a:p>
      </dgm:t>
    </dgm:pt>
    <dgm:pt modelId="{755FD21F-B745-4638-A3FE-E202D5208867}">
      <dgm:prSet/>
      <dgm:spPr/>
      <dgm:t>
        <a:bodyPr/>
        <a:lstStyle/>
        <a:p>
          <a:pPr>
            <a:lnSpc>
              <a:spcPct val="100000"/>
            </a:lnSpc>
            <a:defRPr cap="all"/>
          </a:pPr>
          <a:r>
            <a:rPr lang="es-CO" b="1" kern="1200" cap="all">
              <a:latin typeface="+mn-lt"/>
              <a:ea typeface="+mn-ea"/>
              <a:cs typeface="+mn-cs"/>
            </a:rPr>
            <a:t>Evaluar modelo</a:t>
          </a:r>
          <a:endParaRPr lang="en-US" b="1" kern="1200" cap="all">
            <a:latin typeface="+mn-lt"/>
            <a:ea typeface="+mn-ea"/>
            <a:cs typeface="+mn-cs"/>
          </a:endParaRPr>
        </a:p>
      </dgm:t>
    </dgm:pt>
    <dgm:pt modelId="{FA729D6D-A8E5-48C6-A660-DF3E42C0DFBF}" type="parTrans" cxnId="{4D82091B-F863-4B5B-BAAE-A9F3212E81C4}">
      <dgm:prSet/>
      <dgm:spPr/>
      <dgm:t>
        <a:bodyPr/>
        <a:lstStyle/>
        <a:p>
          <a:endParaRPr lang="en-US"/>
        </a:p>
      </dgm:t>
    </dgm:pt>
    <dgm:pt modelId="{CE45EB5D-E8C9-4FFD-9454-65031BEA86F7}" type="sibTrans" cxnId="{4D82091B-F863-4B5B-BAAE-A9F3212E81C4}">
      <dgm:prSet/>
      <dgm:spPr/>
      <dgm:t>
        <a:bodyPr/>
        <a:lstStyle/>
        <a:p>
          <a:endParaRPr lang="en-US"/>
        </a:p>
      </dgm:t>
    </dgm:pt>
    <dgm:pt modelId="{3DD937C2-48D2-4BC6-A743-DEA90EF28408}">
      <dgm:prSet/>
      <dgm:spPr/>
      <dgm:t>
        <a:bodyPr/>
        <a:lstStyle/>
        <a:p>
          <a:pPr>
            <a:lnSpc>
              <a:spcPct val="100000"/>
            </a:lnSpc>
            <a:defRPr cap="all"/>
          </a:pPr>
          <a:r>
            <a:rPr lang="es-CO" b="1" kern="1200" cap="all">
              <a:latin typeface="+mn-lt"/>
              <a:ea typeface="+mn-ea"/>
              <a:cs typeface="+mn-cs"/>
            </a:rPr>
            <a:t>Visualizar resultados</a:t>
          </a:r>
          <a:endParaRPr lang="en-US" b="1" kern="1200" cap="all">
            <a:latin typeface="+mn-lt"/>
            <a:ea typeface="+mn-ea"/>
            <a:cs typeface="+mn-cs"/>
          </a:endParaRPr>
        </a:p>
      </dgm:t>
    </dgm:pt>
    <dgm:pt modelId="{892F1DBF-FB8C-426E-8B28-0266C8195FD0}" type="parTrans" cxnId="{859FD871-FB75-44BA-B612-419A87D2298C}">
      <dgm:prSet/>
      <dgm:spPr/>
      <dgm:t>
        <a:bodyPr/>
        <a:lstStyle/>
        <a:p>
          <a:endParaRPr lang="en-US"/>
        </a:p>
      </dgm:t>
    </dgm:pt>
    <dgm:pt modelId="{99EFFFBE-E5C6-4D79-93EF-C37FCB87767C}" type="sibTrans" cxnId="{859FD871-FB75-44BA-B612-419A87D2298C}">
      <dgm:prSet/>
      <dgm:spPr/>
      <dgm:t>
        <a:bodyPr/>
        <a:lstStyle/>
        <a:p>
          <a:endParaRPr lang="en-US"/>
        </a:p>
      </dgm:t>
    </dgm:pt>
    <dgm:pt modelId="{1671C1D3-3164-401B-9D21-0674C3203C4A}" type="pres">
      <dgm:prSet presAssocID="{64AD7ED5-FED3-4DE4-9DA0-DD4C85B05986}" presName="root" presStyleCnt="0">
        <dgm:presLayoutVars>
          <dgm:dir/>
          <dgm:resizeHandles val="exact"/>
        </dgm:presLayoutVars>
      </dgm:prSet>
      <dgm:spPr/>
    </dgm:pt>
    <dgm:pt modelId="{082DE6E9-2698-4ADA-9F35-64045567FA48}" type="pres">
      <dgm:prSet presAssocID="{A851605E-574B-4987-A476-0BF83584896B}" presName="compNode" presStyleCnt="0"/>
      <dgm:spPr/>
    </dgm:pt>
    <dgm:pt modelId="{24FE67DE-DB5A-4CF4-A00E-111AC30F47AD}" type="pres">
      <dgm:prSet presAssocID="{A851605E-574B-4987-A476-0BF83584896B}" presName="iconBgRect" presStyleLbl="bgShp" presStyleIdx="0" presStyleCnt="4"/>
      <dgm:spPr>
        <a:prstGeom prst="round2DiagRect">
          <a:avLst>
            <a:gd name="adj1" fmla="val 29727"/>
            <a:gd name="adj2" fmla="val 0"/>
          </a:avLst>
        </a:prstGeom>
      </dgm:spPr>
    </dgm:pt>
    <dgm:pt modelId="{D14A3A25-9B9F-4F1E-9331-667C65B288F1}" type="pres">
      <dgm:prSet presAssocID="{A851605E-574B-4987-A476-0BF83584896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B94ED0F0-72CD-4F83-8C5B-C704A0D209B6}" type="pres">
      <dgm:prSet presAssocID="{A851605E-574B-4987-A476-0BF83584896B}" presName="spaceRect" presStyleCnt="0"/>
      <dgm:spPr/>
    </dgm:pt>
    <dgm:pt modelId="{0F68FBC0-8B93-4128-B7D4-7F47645D3E55}" type="pres">
      <dgm:prSet presAssocID="{A851605E-574B-4987-A476-0BF83584896B}" presName="textRect" presStyleLbl="revTx" presStyleIdx="0" presStyleCnt="4">
        <dgm:presLayoutVars>
          <dgm:chMax val="1"/>
          <dgm:chPref val="1"/>
        </dgm:presLayoutVars>
      </dgm:prSet>
      <dgm:spPr/>
    </dgm:pt>
    <dgm:pt modelId="{F92297EE-78BC-4162-9B51-1147A6FE05E6}" type="pres">
      <dgm:prSet presAssocID="{4300735D-423A-456A-BAC4-6F5A57A9517E}" presName="sibTrans" presStyleCnt="0"/>
      <dgm:spPr/>
    </dgm:pt>
    <dgm:pt modelId="{97F2CDC6-10A6-49F5-AEDD-D31B0D82B373}" type="pres">
      <dgm:prSet presAssocID="{A4992138-16BF-4460-8B7C-1D374B89C9A1}" presName="compNode" presStyleCnt="0"/>
      <dgm:spPr/>
    </dgm:pt>
    <dgm:pt modelId="{F1A0DCD8-1599-42B6-A59F-827CC23748E8}" type="pres">
      <dgm:prSet presAssocID="{A4992138-16BF-4460-8B7C-1D374B89C9A1}" presName="iconBgRect" presStyleLbl="bgShp" presStyleIdx="1" presStyleCnt="4"/>
      <dgm:spPr>
        <a:prstGeom prst="round2DiagRect">
          <a:avLst>
            <a:gd name="adj1" fmla="val 29727"/>
            <a:gd name="adj2" fmla="val 0"/>
          </a:avLst>
        </a:prstGeom>
      </dgm:spPr>
    </dgm:pt>
    <dgm:pt modelId="{08F2664B-D485-493E-86D6-46D102EBBCC4}" type="pres">
      <dgm:prSet presAssocID="{A4992138-16BF-4460-8B7C-1D374B89C9A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ncuerna"/>
        </a:ext>
      </dgm:extLst>
    </dgm:pt>
    <dgm:pt modelId="{4CBFB114-F113-4A02-9A2C-523CD4FEE750}" type="pres">
      <dgm:prSet presAssocID="{A4992138-16BF-4460-8B7C-1D374B89C9A1}" presName="spaceRect" presStyleCnt="0"/>
      <dgm:spPr/>
    </dgm:pt>
    <dgm:pt modelId="{EE9C6856-981E-4D37-BCBC-05D69448BC86}" type="pres">
      <dgm:prSet presAssocID="{A4992138-16BF-4460-8B7C-1D374B89C9A1}" presName="textRect" presStyleLbl="revTx" presStyleIdx="1" presStyleCnt="4">
        <dgm:presLayoutVars>
          <dgm:chMax val="1"/>
          <dgm:chPref val="1"/>
        </dgm:presLayoutVars>
      </dgm:prSet>
      <dgm:spPr/>
    </dgm:pt>
    <dgm:pt modelId="{D07D1A63-D403-43AD-B676-3B24CC5E0DC1}" type="pres">
      <dgm:prSet presAssocID="{825B6668-EBC7-4F6E-9AEE-FE174C0950E6}" presName="sibTrans" presStyleCnt="0"/>
      <dgm:spPr/>
    </dgm:pt>
    <dgm:pt modelId="{4AF8BC38-45F8-447F-9B1E-CD51D1EC041B}" type="pres">
      <dgm:prSet presAssocID="{755FD21F-B745-4638-A3FE-E202D5208867}" presName="compNode" presStyleCnt="0"/>
      <dgm:spPr/>
    </dgm:pt>
    <dgm:pt modelId="{BF4726AF-EC5F-487D-8B66-8C2E4171216E}" type="pres">
      <dgm:prSet presAssocID="{755FD21F-B745-4638-A3FE-E202D5208867}" presName="iconBgRect" presStyleLbl="bgShp" presStyleIdx="2" presStyleCnt="4"/>
      <dgm:spPr>
        <a:prstGeom prst="round2DiagRect">
          <a:avLst>
            <a:gd name="adj1" fmla="val 29727"/>
            <a:gd name="adj2" fmla="val 0"/>
          </a:avLst>
        </a:prstGeom>
      </dgm:spPr>
    </dgm:pt>
    <dgm:pt modelId="{6546EE65-7D2B-453F-84E9-347AF325ADD7}" type="pres">
      <dgm:prSet presAssocID="{755FD21F-B745-4638-A3FE-E202D520886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ca de verificación"/>
        </a:ext>
      </dgm:extLst>
    </dgm:pt>
    <dgm:pt modelId="{5B2B220F-CD18-442D-8B98-54B6DD98DE09}" type="pres">
      <dgm:prSet presAssocID="{755FD21F-B745-4638-A3FE-E202D5208867}" presName="spaceRect" presStyleCnt="0"/>
      <dgm:spPr/>
    </dgm:pt>
    <dgm:pt modelId="{22A0F443-2679-41C1-BA29-36322EF6D30B}" type="pres">
      <dgm:prSet presAssocID="{755FD21F-B745-4638-A3FE-E202D5208867}" presName="textRect" presStyleLbl="revTx" presStyleIdx="2" presStyleCnt="4">
        <dgm:presLayoutVars>
          <dgm:chMax val="1"/>
          <dgm:chPref val="1"/>
        </dgm:presLayoutVars>
      </dgm:prSet>
      <dgm:spPr/>
    </dgm:pt>
    <dgm:pt modelId="{82403931-A3C7-42A9-B16A-C2200D5F470B}" type="pres">
      <dgm:prSet presAssocID="{CE45EB5D-E8C9-4FFD-9454-65031BEA86F7}" presName="sibTrans" presStyleCnt="0"/>
      <dgm:spPr/>
    </dgm:pt>
    <dgm:pt modelId="{AADFD14F-FE11-4CA0-8095-D4336E6F5C5A}" type="pres">
      <dgm:prSet presAssocID="{3DD937C2-48D2-4BC6-A743-DEA90EF28408}" presName="compNode" presStyleCnt="0"/>
      <dgm:spPr/>
    </dgm:pt>
    <dgm:pt modelId="{6F5A8E99-D494-4B4B-B157-6965DD9C0439}" type="pres">
      <dgm:prSet presAssocID="{3DD937C2-48D2-4BC6-A743-DEA90EF28408}" presName="iconBgRect" presStyleLbl="bgShp" presStyleIdx="3" presStyleCnt="4"/>
      <dgm:spPr>
        <a:prstGeom prst="round2DiagRect">
          <a:avLst>
            <a:gd name="adj1" fmla="val 29727"/>
            <a:gd name="adj2" fmla="val 0"/>
          </a:avLst>
        </a:prstGeom>
      </dgm:spPr>
    </dgm:pt>
    <dgm:pt modelId="{63070530-DB3C-4D25-BFCA-308BD6F15225}" type="pres">
      <dgm:prSet presAssocID="{3DD937C2-48D2-4BC6-A743-DEA90EF2840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09F6DC71-3D77-4046-B820-D9C82F13D152}" type="pres">
      <dgm:prSet presAssocID="{3DD937C2-48D2-4BC6-A743-DEA90EF28408}" presName="spaceRect" presStyleCnt="0"/>
      <dgm:spPr/>
    </dgm:pt>
    <dgm:pt modelId="{8AA1A326-CE50-46F3-9EE0-911CAA83D613}" type="pres">
      <dgm:prSet presAssocID="{3DD937C2-48D2-4BC6-A743-DEA90EF28408}" presName="textRect" presStyleLbl="revTx" presStyleIdx="3" presStyleCnt="4">
        <dgm:presLayoutVars>
          <dgm:chMax val="1"/>
          <dgm:chPref val="1"/>
        </dgm:presLayoutVars>
      </dgm:prSet>
      <dgm:spPr/>
    </dgm:pt>
  </dgm:ptLst>
  <dgm:cxnLst>
    <dgm:cxn modelId="{24F18709-1EB9-48B4-8D9F-840B295AF08C}" type="presOf" srcId="{3DD937C2-48D2-4BC6-A743-DEA90EF28408}" destId="{8AA1A326-CE50-46F3-9EE0-911CAA83D613}" srcOrd="0" destOrd="0" presId="urn:microsoft.com/office/officeart/2018/5/layout/IconLeafLabelList"/>
    <dgm:cxn modelId="{4D82091B-F863-4B5B-BAAE-A9F3212E81C4}" srcId="{64AD7ED5-FED3-4DE4-9DA0-DD4C85B05986}" destId="{755FD21F-B745-4638-A3FE-E202D5208867}" srcOrd="2" destOrd="0" parTransId="{FA729D6D-A8E5-48C6-A660-DF3E42C0DFBF}" sibTransId="{CE45EB5D-E8C9-4FFD-9454-65031BEA86F7}"/>
    <dgm:cxn modelId="{B34E7E5F-3F70-4777-8DA6-27FDD960EE1F}" type="presOf" srcId="{A4992138-16BF-4460-8B7C-1D374B89C9A1}" destId="{EE9C6856-981E-4D37-BCBC-05D69448BC86}" srcOrd="0" destOrd="0" presId="urn:microsoft.com/office/officeart/2018/5/layout/IconLeafLabelList"/>
    <dgm:cxn modelId="{46A7D471-EA66-4C6C-AC4D-06016F83AEF7}" srcId="{64AD7ED5-FED3-4DE4-9DA0-DD4C85B05986}" destId="{A851605E-574B-4987-A476-0BF83584896B}" srcOrd="0" destOrd="0" parTransId="{1D43E246-FD9C-4EBB-B595-0F7E4FFF1C80}" sibTransId="{4300735D-423A-456A-BAC4-6F5A57A9517E}"/>
    <dgm:cxn modelId="{859FD871-FB75-44BA-B612-419A87D2298C}" srcId="{64AD7ED5-FED3-4DE4-9DA0-DD4C85B05986}" destId="{3DD937C2-48D2-4BC6-A743-DEA90EF28408}" srcOrd="3" destOrd="0" parTransId="{892F1DBF-FB8C-426E-8B28-0266C8195FD0}" sibTransId="{99EFFFBE-E5C6-4D79-93EF-C37FCB87767C}"/>
    <dgm:cxn modelId="{5E562656-E59A-40F9-BCBB-5302C969E67F}" type="presOf" srcId="{A851605E-574B-4987-A476-0BF83584896B}" destId="{0F68FBC0-8B93-4128-B7D4-7F47645D3E55}" srcOrd="0" destOrd="0" presId="urn:microsoft.com/office/officeart/2018/5/layout/IconLeafLabelList"/>
    <dgm:cxn modelId="{5C9D917F-BA94-4BFD-A5B5-6C333C312AF5}" srcId="{64AD7ED5-FED3-4DE4-9DA0-DD4C85B05986}" destId="{A4992138-16BF-4460-8B7C-1D374B89C9A1}" srcOrd="1" destOrd="0" parTransId="{067315C7-BBD9-467C-9396-61250A99DF47}" sibTransId="{825B6668-EBC7-4F6E-9AEE-FE174C0950E6}"/>
    <dgm:cxn modelId="{EB365685-949F-400B-B22D-08728DABFDD7}" type="presOf" srcId="{64AD7ED5-FED3-4DE4-9DA0-DD4C85B05986}" destId="{1671C1D3-3164-401B-9D21-0674C3203C4A}" srcOrd="0" destOrd="0" presId="urn:microsoft.com/office/officeart/2018/5/layout/IconLeafLabelList"/>
    <dgm:cxn modelId="{33DD7A94-7969-4A16-A249-9B8135280E54}" type="presOf" srcId="{755FD21F-B745-4638-A3FE-E202D5208867}" destId="{22A0F443-2679-41C1-BA29-36322EF6D30B}" srcOrd="0" destOrd="0" presId="urn:microsoft.com/office/officeart/2018/5/layout/IconLeafLabelList"/>
    <dgm:cxn modelId="{7D13D656-9ABF-48D8-AEBB-23FA34820C0A}" type="presParOf" srcId="{1671C1D3-3164-401B-9D21-0674C3203C4A}" destId="{082DE6E9-2698-4ADA-9F35-64045567FA48}" srcOrd="0" destOrd="0" presId="urn:microsoft.com/office/officeart/2018/5/layout/IconLeafLabelList"/>
    <dgm:cxn modelId="{C210520C-DC6F-4B67-8D38-076D60B11FDF}" type="presParOf" srcId="{082DE6E9-2698-4ADA-9F35-64045567FA48}" destId="{24FE67DE-DB5A-4CF4-A00E-111AC30F47AD}" srcOrd="0" destOrd="0" presId="urn:microsoft.com/office/officeart/2018/5/layout/IconLeafLabelList"/>
    <dgm:cxn modelId="{1831D6B7-5C17-46EA-BD90-BCF5D9B6AED7}" type="presParOf" srcId="{082DE6E9-2698-4ADA-9F35-64045567FA48}" destId="{D14A3A25-9B9F-4F1E-9331-667C65B288F1}" srcOrd="1" destOrd="0" presId="urn:microsoft.com/office/officeart/2018/5/layout/IconLeafLabelList"/>
    <dgm:cxn modelId="{654D35ED-2802-4DBC-8E87-A01981916AE1}" type="presParOf" srcId="{082DE6E9-2698-4ADA-9F35-64045567FA48}" destId="{B94ED0F0-72CD-4F83-8C5B-C704A0D209B6}" srcOrd="2" destOrd="0" presId="urn:microsoft.com/office/officeart/2018/5/layout/IconLeafLabelList"/>
    <dgm:cxn modelId="{04E6671D-4AB9-4002-AFAC-DEEB6F92FFD5}" type="presParOf" srcId="{082DE6E9-2698-4ADA-9F35-64045567FA48}" destId="{0F68FBC0-8B93-4128-B7D4-7F47645D3E55}" srcOrd="3" destOrd="0" presId="urn:microsoft.com/office/officeart/2018/5/layout/IconLeafLabelList"/>
    <dgm:cxn modelId="{D7DB917F-A922-4F1A-9E35-037ECB5DB525}" type="presParOf" srcId="{1671C1D3-3164-401B-9D21-0674C3203C4A}" destId="{F92297EE-78BC-4162-9B51-1147A6FE05E6}" srcOrd="1" destOrd="0" presId="urn:microsoft.com/office/officeart/2018/5/layout/IconLeafLabelList"/>
    <dgm:cxn modelId="{46A008BF-CB70-4E2C-90F3-7FDEC1A1FAA2}" type="presParOf" srcId="{1671C1D3-3164-401B-9D21-0674C3203C4A}" destId="{97F2CDC6-10A6-49F5-AEDD-D31B0D82B373}" srcOrd="2" destOrd="0" presId="urn:microsoft.com/office/officeart/2018/5/layout/IconLeafLabelList"/>
    <dgm:cxn modelId="{83C72298-7785-402E-9EE8-8874138EBE79}" type="presParOf" srcId="{97F2CDC6-10A6-49F5-AEDD-D31B0D82B373}" destId="{F1A0DCD8-1599-42B6-A59F-827CC23748E8}" srcOrd="0" destOrd="0" presId="urn:microsoft.com/office/officeart/2018/5/layout/IconLeafLabelList"/>
    <dgm:cxn modelId="{79B96EBF-B513-4160-86E9-AA930A937E5D}" type="presParOf" srcId="{97F2CDC6-10A6-49F5-AEDD-D31B0D82B373}" destId="{08F2664B-D485-493E-86D6-46D102EBBCC4}" srcOrd="1" destOrd="0" presId="urn:microsoft.com/office/officeart/2018/5/layout/IconLeafLabelList"/>
    <dgm:cxn modelId="{10210D83-0174-4E33-AFAC-E16A5C09466D}" type="presParOf" srcId="{97F2CDC6-10A6-49F5-AEDD-D31B0D82B373}" destId="{4CBFB114-F113-4A02-9A2C-523CD4FEE750}" srcOrd="2" destOrd="0" presId="urn:microsoft.com/office/officeart/2018/5/layout/IconLeafLabelList"/>
    <dgm:cxn modelId="{AB31D46E-99DB-4DF1-94AD-8CE3DE571ED2}" type="presParOf" srcId="{97F2CDC6-10A6-49F5-AEDD-D31B0D82B373}" destId="{EE9C6856-981E-4D37-BCBC-05D69448BC86}" srcOrd="3" destOrd="0" presId="urn:microsoft.com/office/officeart/2018/5/layout/IconLeafLabelList"/>
    <dgm:cxn modelId="{2B40B829-B349-4CBE-989E-B4A984757071}" type="presParOf" srcId="{1671C1D3-3164-401B-9D21-0674C3203C4A}" destId="{D07D1A63-D403-43AD-B676-3B24CC5E0DC1}" srcOrd="3" destOrd="0" presId="urn:microsoft.com/office/officeart/2018/5/layout/IconLeafLabelList"/>
    <dgm:cxn modelId="{92F88CC6-331E-441B-8385-E543D73DDAF2}" type="presParOf" srcId="{1671C1D3-3164-401B-9D21-0674C3203C4A}" destId="{4AF8BC38-45F8-447F-9B1E-CD51D1EC041B}" srcOrd="4" destOrd="0" presId="urn:microsoft.com/office/officeart/2018/5/layout/IconLeafLabelList"/>
    <dgm:cxn modelId="{BE3B4FD4-FA1B-4FC1-BE6F-18CC4B6FF282}" type="presParOf" srcId="{4AF8BC38-45F8-447F-9B1E-CD51D1EC041B}" destId="{BF4726AF-EC5F-487D-8B66-8C2E4171216E}" srcOrd="0" destOrd="0" presId="urn:microsoft.com/office/officeart/2018/5/layout/IconLeafLabelList"/>
    <dgm:cxn modelId="{ECF10489-E30D-4000-BA1A-B57ABAABA979}" type="presParOf" srcId="{4AF8BC38-45F8-447F-9B1E-CD51D1EC041B}" destId="{6546EE65-7D2B-453F-84E9-347AF325ADD7}" srcOrd="1" destOrd="0" presId="urn:microsoft.com/office/officeart/2018/5/layout/IconLeafLabelList"/>
    <dgm:cxn modelId="{2226A10E-6D18-4FC7-83D3-25B93697038E}" type="presParOf" srcId="{4AF8BC38-45F8-447F-9B1E-CD51D1EC041B}" destId="{5B2B220F-CD18-442D-8B98-54B6DD98DE09}" srcOrd="2" destOrd="0" presId="urn:microsoft.com/office/officeart/2018/5/layout/IconLeafLabelList"/>
    <dgm:cxn modelId="{CA29C700-3806-4F82-9FFB-C7BC50233B88}" type="presParOf" srcId="{4AF8BC38-45F8-447F-9B1E-CD51D1EC041B}" destId="{22A0F443-2679-41C1-BA29-36322EF6D30B}" srcOrd="3" destOrd="0" presId="urn:microsoft.com/office/officeart/2018/5/layout/IconLeafLabelList"/>
    <dgm:cxn modelId="{F2F54638-9C5F-46CA-92B2-0F814EA1F456}" type="presParOf" srcId="{1671C1D3-3164-401B-9D21-0674C3203C4A}" destId="{82403931-A3C7-42A9-B16A-C2200D5F470B}" srcOrd="5" destOrd="0" presId="urn:microsoft.com/office/officeart/2018/5/layout/IconLeafLabelList"/>
    <dgm:cxn modelId="{4F5E27D7-C994-4B53-B5C9-C61AD7C6DD95}" type="presParOf" srcId="{1671C1D3-3164-401B-9D21-0674C3203C4A}" destId="{AADFD14F-FE11-4CA0-8095-D4336E6F5C5A}" srcOrd="6" destOrd="0" presId="urn:microsoft.com/office/officeart/2018/5/layout/IconLeafLabelList"/>
    <dgm:cxn modelId="{6D7CADDF-C51E-4115-ADC1-962371782480}" type="presParOf" srcId="{AADFD14F-FE11-4CA0-8095-D4336E6F5C5A}" destId="{6F5A8E99-D494-4B4B-B157-6965DD9C0439}" srcOrd="0" destOrd="0" presId="urn:microsoft.com/office/officeart/2018/5/layout/IconLeafLabelList"/>
    <dgm:cxn modelId="{5EC577C1-0318-4C6F-A7F6-A59BFDDE80C3}" type="presParOf" srcId="{AADFD14F-FE11-4CA0-8095-D4336E6F5C5A}" destId="{63070530-DB3C-4D25-BFCA-308BD6F15225}" srcOrd="1" destOrd="0" presId="urn:microsoft.com/office/officeart/2018/5/layout/IconLeafLabelList"/>
    <dgm:cxn modelId="{9465CD64-DBCD-4B4A-A7B5-04A042ED4981}" type="presParOf" srcId="{AADFD14F-FE11-4CA0-8095-D4336E6F5C5A}" destId="{09F6DC71-3D77-4046-B820-D9C82F13D152}" srcOrd="2" destOrd="0" presId="urn:microsoft.com/office/officeart/2018/5/layout/IconLeafLabelList"/>
    <dgm:cxn modelId="{366BFCE1-A1C9-41E0-819F-9F05E1D8DE17}" type="presParOf" srcId="{AADFD14F-FE11-4CA0-8095-D4336E6F5C5A}" destId="{8AA1A326-CE50-46F3-9EE0-911CAA83D613}"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FE67DE-DB5A-4CF4-A00E-111AC30F47AD}">
      <dsp:nvSpPr>
        <dsp:cNvPr id="0" name=""/>
        <dsp:cNvSpPr/>
      </dsp:nvSpPr>
      <dsp:spPr>
        <a:xfrm>
          <a:off x="654555" y="528305"/>
          <a:ext cx="1250190" cy="125019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4A3A25-9B9F-4F1E-9331-667C65B288F1}">
      <dsp:nvSpPr>
        <dsp:cNvPr id="0" name=""/>
        <dsp:cNvSpPr/>
      </dsp:nvSpPr>
      <dsp:spPr>
        <a:xfrm>
          <a:off x="920989" y="794739"/>
          <a:ext cx="717322" cy="7173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F68FBC0-8B93-4128-B7D4-7F47645D3E55}">
      <dsp:nvSpPr>
        <dsp:cNvPr id="0" name=""/>
        <dsp:cNvSpPr/>
      </dsp:nvSpPr>
      <dsp:spPr>
        <a:xfrm>
          <a:off x="254904" y="2167899"/>
          <a:ext cx="204949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s-CO" sz="1600" b="1" kern="1200" cap="all">
              <a:latin typeface="+mn-lt"/>
              <a:ea typeface="+mn-ea"/>
              <a:cs typeface="+mn-cs"/>
            </a:rPr>
            <a:t>Preprocesamiento de datos</a:t>
          </a:r>
          <a:endParaRPr lang="en-US" sz="1600" b="1" kern="1200" cap="all">
            <a:latin typeface="+mn-lt"/>
            <a:ea typeface="+mn-ea"/>
            <a:cs typeface="+mn-cs"/>
          </a:endParaRPr>
        </a:p>
      </dsp:txBody>
      <dsp:txXfrm>
        <a:off x="254904" y="2167899"/>
        <a:ext cx="2049492" cy="720000"/>
      </dsp:txXfrm>
    </dsp:sp>
    <dsp:sp modelId="{F1A0DCD8-1599-42B6-A59F-827CC23748E8}">
      <dsp:nvSpPr>
        <dsp:cNvPr id="0" name=""/>
        <dsp:cNvSpPr/>
      </dsp:nvSpPr>
      <dsp:spPr>
        <a:xfrm>
          <a:off x="3062709" y="528305"/>
          <a:ext cx="1250190" cy="125019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F2664B-D485-493E-86D6-46D102EBBCC4}">
      <dsp:nvSpPr>
        <dsp:cNvPr id="0" name=""/>
        <dsp:cNvSpPr/>
      </dsp:nvSpPr>
      <dsp:spPr>
        <a:xfrm>
          <a:off x="3329143" y="794739"/>
          <a:ext cx="717322" cy="7173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9C6856-981E-4D37-BCBC-05D69448BC86}">
      <dsp:nvSpPr>
        <dsp:cNvPr id="0" name=""/>
        <dsp:cNvSpPr/>
      </dsp:nvSpPr>
      <dsp:spPr>
        <a:xfrm>
          <a:off x="2663058" y="2167899"/>
          <a:ext cx="204949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s-CO" sz="1600" b="1" kern="1200" cap="all">
              <a:latin typeface="+mn-lt"/>
              <a:ea typeface="+mn-ea"/>
              <a:cs typeface="+mn-cs"/>
            </a:rPr>
            <a:t>Entrenamiento de modelo</a:t>
          </a:r>
          <a:endParaRPr lang="en-US" sz="1600" b="1" kern="1200" cap="all">
            <a:latin typeface="+mn-lt"/>
            <a:ea typeface="+mn-ea"/>
            <a:cs typeface="+mn-cs"/>
          </a:endParaRPr>
        </a:p>
      </dsp:txBody>
      <dsp:txXfrm>
        <a:off x="2663058" y="2167899"/>
        <a:ext cx="2049492" cy="720000"/>
      </dsp:txXfrm>
    </dsp:sp>
    <dsp:sp modelId="{BF4726AF-EC5F-487D-8B66-8C2E4171216E}">
      <dsp:nvSpPr>
        <dsp:cNvPr id="0" name=""/>
        <dsp:cNvSpPr/>
      </dsp:nvSpPr>
      <dsp:spPr>
        <a:xfrm>
          <a:off x="5470863" y="528305"/>
          <a:ext cx="1250190" cy="125019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46EE65-7D2B-453F-84E9-347AF325ADD7}">
      <dsp:nvSpPr>
        <dsp:cNvPr id="0" name=""/>
        <dsp:cNvSpPr/>
      </dsp:nvSpPr>
      <dsp:spPr>
        <a:xfrm>
          <a:off x="5737297" y="794739"/>
          <a:ext cx="717322" cy="7173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A0F443-2679-41C1-BA29-36322EF6D30B}">
      <dsp:nvSpPr>
        <dsp:cNvPr id="0" name=""/>
        <dsp:cNvSpPr/>
      </dsp:nvSpPr>
      <dsp:spPr>
        <a:xfrm>
          <a:off x="5071212" y="2167899"/>
          <a:ext cx="204949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s-CO" sz="1600" b="1" kern="1200" cap="all">
              <a:latin typeface="+mn-lt"/>
              <a:ea typeface="+mn-ea"/>
              <a:cs typeface="+mn-cs"/>
            </a:rPr>
            <a:t>Evaluar modelo</a:t>
          </a:r>
          <a:endParaRPr lang="en-US" sz="1600" b="1" kern="1200" cap="all">
            <a:latin typeface="+mn-lt"/>
            <a:ea typeface="+mn-ea"/>
            <a:cs typeface="+mn-cs"/>
          </a:endParaRPr>
        </a:p>
      </dsp:txBody>
      <dsp:txXfrm>
        <a:off x="5071212" y="2167899"/>
        <a:ext cx="2049492" cy="720000"/>
      </dsp:txXfrm>
    </dsp:sp>
    <dsp:sp modelId="{6F5A8E99-D494-4B4B-B157-6965DD9C0439}">
      <dsp:nvSpPr>
        <dsp:cNvPr id="0" name=""/>
        <dsp:cNvSpPr/>
      </dsp:nvSpPr>
      <dsp:spPr>
        <a:xfrm>
          <a:off x="7879016" y="528305"/>
          <a:ext cx="1250190" cy="125019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070530-DB3C-4D25-BFCA-308BD6F15225}">
      <dsp:nvSpPr>
        <dsp:cNvPr id="0" name=""/>
        <dsp:cNvSpPr/>
      </dsp:nvSpPr>
      <dsp:spPr>
        <a:xfrm>
          <a:off x="8145450" y="794739"/>
          <a:ext cx="717322" cy="71732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A1A326-CE50-46F3-9EE0-911CAA83D613}">
      <dsp:nvSpPr>
        <dsp:cNvPr id="0" name=""/>
        <dsp:cNvSpPr/>
      </dsp:nvSpPr>
      <dsp:spPr>
        <a:xfrm>
          <a:off x="7479365" y="2167899"/>
          <a:ext cx="204949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s-CO" sz="1600" b="1" kern="1200" cap="all">
              <a:latin typeface="+mn-lt"/>
              <a:ea typeface="+mn-ea"/>
              <a:cs typeface="+mn-cs"/>
            </a:rPr>
            <a:t>Visualizar resultados</a:t>
          </a:r>
          <a:endParaRPr lang="en-US" sz="1600" b="1" kern="1200" cap="all">
            <a:latin typeface="+mn-lt"/>
            <a:ea typeface="+mn-ea"/>
            <a:cs typeface="+mn-cs"/>
          </a:endParaRPr>
        </a:p>
      </dsp:txBody>
      <dsp:txXfrm>
        <a:off x="7479365" y="2167899"/>
        <a:ext cx="2049492"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F72BA41-EC5B-4197-BCC8-0FD2E523CD7A}" type="datetimeFigureOut">
              <a:rPr lang="en-US" smtClean="0"/>
              <a:pPr/>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15108C-154A-4A5A-9C05-91A49A422BA7}" type="slidenum">
              <a:rPr lang="en-US" smtClean="0"/>
              <a:pPr/>
              <a:t>‹Nº›</a:t>
            </a:fld>
            <a:endParaRPr lang="en-US" dirty="0"/>
          </a:p>
        </p:txBody>
      </p:sp>
    </p:spTree>
    <p:extLst>
      <p:ext uri="{BB962C8B-B14F-4D97-AF65-F5344CB8AC3E}">
        <p14:creationId xmlns:p14="http://schemas.microsoft.com/office/powerpoint/2010/main" val="4131029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72BA41-EC5B-4197-BCC8-0FD2E523CD7A}" type="datetimeFigureOut">
              <a:rPr lang="en-US" smtClean="0"/>
              <a:pPr/>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15108C-154A-4A5A-9C05-91A49A422BA7}" type="slidenum">
              <a:rPr lang="en-US" smtClean="0"/>
              <a:pPr/>
              <a:t>‹Nº›</a:t>
            </a:fld>
            <a:endParaRPr lang="en-US" dirty="0"/>
          </a:p>
        </p:txBody>
      </p:sp>
    </p:spTree>
    <p:extLst>
      <p:ext uri="{BB962C8B-B14F-4D97-AF65-F5344CB8AC3E}">
        <p14:creationId xmlns:p14="http://schemas.microsoft.com/office/powerpoint/2010/main" val="3857806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8F72BA41-EC5B-4197-BCC8-0FD2E523CD7A}" type="datetimeFigureOut">
              <a:rPr lang="en-US" smtClean="0"/>
              <a:pPr/>
              <a:t>8/24/2025</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BE15108C-154A-4A5A-9C05-91A49A422BA7}" type="slidenum">
              <a:rPr lang="en-US" smtClean="0"/>
              <a:pPr/>
              <a:t>‹Nº›</a:t>
            </a:fld>
            <a:endParaRPr lang="en-US" dirty="0"/>
          </a:p>
        </p:txBody>
      </p:sp>
    </p:spTree>
    <p:extLst>
      <p:ext uri="{BB962C8B-B14F-4D97-AF65-F5344CB8AC3E}">
        <p14:creationId xmlns:p14="http://schemas.microsoft.com/office/powerpoint/2010/main" val="3529801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72BA41-EC5B-4197-BCC8-0FD2E523CD7A}" type="datetimeFigureOut">
              <a:rPr lang="en-US" smtClean="0"/>
              <a:pPr/>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15108C-154A-4A5A-9C05-91A49A422BA7}" type="slidenum">
              <a:rPr lang="en-US" smtClean="0"/>
              <a:pPr/>
              <a:t>‹Nº›</a:t>
            </a:fld>
            <a:endParaRPr lang="en-US" dirty="0"/>
          </a:p>
        </p:txBody>
      </p:sp>
    </p:spTree>
    <p:extLst>
      <p:ext uri="{BB962C8B-B14F-4D97-AF65-F5344CB8AC3E}">
        <p14:creationId xmlns:p14="http://schemas.microsoft.com/office/powerpoint/2010/main" val="1098308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tx2"/>
                </a:solidFill>
              </a:defRPr>
            </a:lvl1pPr>
          </a:lstStyle>
          <a:p>
            <a:fld id="{8F72BA41-EC5B-4197-BCC8-0FD2E523CD7A}" type="datetimeFigureOut">
              <a:rPr lang="en-US" smtClean="0"/>
              <a:pPr/>
              <a:t>8/24/2025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E15108C-154A-4A5A-9C05-91A49A422BA7}" type="slidenum">
              <a:rPr lang="en-US" smtClean="0"/>
              <a:pPr/>
              <a:t>‹Nº›</a:t>
            </a:fld>
            <a:endParaRPr lang="en-US" dirty="0"/>
          </a:p>
        </p:txBody>
      </p:sp>
    </p:spTree>
    <p:extLst>
      <p:ext uri="{BB962C8B-B14F-4D97-AF65-F5344CB8AC3E}">
        <p14:creationId xmlns:p14="http://schemas.microsoft.com/office/powerpoint/2010/main" val="28884066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F72BA41-EC5B-4197-BCC8-0FD2E523CD7A}" type="datetimeFigureOut">
              <a:rPr lang="en-US" smtClean="0"/>
              <a:pPr/>
              <a:t>8/24/2025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E15108C-154A-4A5A-9C05-91A49A422BA7}" type="slidenum">
              <a:rPr lang="en-US" smtClean="0"/>
              <a:pPr/>
              <a:t>‹Nº›</a:t>
            </a:fld>
            <a:endParaRPr lang="en-US" dirty="0"/>
          </a:p>
        </p:txBody>
      </p:sp>
    </p:spTree>
    <p:extLst>
      <p:ext uri="{BB962C8B-B14F-4D97-AF65-F5344CB8AC3E}">
        <p14:creationId xmlns:p14="http://schemas.microsoft.com/office/powerpoint/2010/main" val="2844283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F72BA41-EC5B-4197-BCC8-0FD2E523CD7A}" type="datetimeFigureOut">
              <a:rPr lang="en-US" smtClean="0"/>
              <a:pPr/>
              <a:t>8/24/2025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E15108C-154A-4A5A-9C05-91A49A422BA7}" type="slidenum">
              <a:rPr lang="en-US" smtClean="0"/>
              <a:pPr/>
              <a:t>‹Nº›</a:t>
            </a:fld>
            <a:endParaRPr lang="en-US" dirty="0"/>
          </a:p>
        </p:txBody>
      </p:sp>
    </p:spTree>
    <p:extLst>
      <p:ext uri="{BB962C8B-B14F-4D97-AF65-F5344CB8AC3E}">
        <p14:creationId xmlns:p14="http://schemas.microsoft.com/office/powerpoint/2010/main" val="1687558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F72BA41-EC5B-4197-BCC8-0FD2E523CD7A}" type="datetimeFigureOut">
              <a:rPr lang="en-US" smtClean="0"/>
              <a:pPr/>
              <a:t>8/24/2025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E15108C-154A-4A5A-9C05-91A49A422BA7}" type="slidenum">
              <a:rPr lang="en-US" smtClean="0"/>
              <a:pPr/>
              <a:t>‹Nº›</a:t>
            </a:fld>
            <a:endParaRPr lang="en-US" dirty="0"/>
          </a:p>
        </p:txBody>
      </p:sp>
    </p:spTree>
    <p:extLst>
      <p:ext uri="{BB962C8B-B14F-4D97-AF65-F5344CB8AC3E}">
        <p14:creationId xmlns:p14="http://schemas.microsoft.com/office/powerpoint/2010/main" val="688602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72BA41-EC5B-4197-BCC8-0FD2E523CD7A}" type="datetimeFigureOut">
              <a:rPr lang="en-US" smtClean="0"/>
              <a:pPr/>
              <a:t>8/24/2025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E15108C-154A-4A5A-9C05-91A49A422BA7}" type="slidenum">
              <a:rPr lang="en-US" smtClean="0"/>
              <a:pPr/>
              <a:t>‹Nº›</a:t>
            </a:fld>
            <a:endParaRPr lang="en-US" dirty="0"/>
          </a:p>
        </p:txBody>
      </p:sp>
    </p:spTree>
    <p:extLst>
      <p:ext uri="{BB962C8B-B14F-4D97-AF65-F5344CB8AC3E}">
        <p14:creationId xmlns:p14="http://schemas.microsoft.com/office/powerpoint/2010/main" val="3454137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F72BA41-EC5B-4197-BCC8-0FD2E523CD7A}" type="datetimeFigureOut">
              <a:rPr lang="en-US" smtClean="0"/>
              <a:pPr/>
              <a:t>8/24/2025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E15108C-154A-4A5A-9C05-91A49A422BA7}" type="slidenum">
              <a:rPr lang="en-US" smtClean="0"/>
              <a:pPr/>
              <a:t>‹Nº›</a:t>
            </a:fld>
            <a:endParaRPr lang="en-US" dirty="0"/>
          </a:p>
        </p:txBody>
      </p:sp>
    </p:spTree>
    <p:extLst>
      <p:ext uri="{BB962C8B-B14F-4D97-AF65-F5344CB8AC3E}">
        <p14:creationId xmlns:p14="http://schemas.microsoft.com/office/powerpoint/2010/main" val="2730448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F72BA41-EC5B-4197-BCC8-0FD2E523CD7A}" type="datetimeFigureOut">
              <a:rPr lang="en-US" smtClean="0"/>
              <a:pPr/>
              <a:t>8/24/2025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E15108C-154A-4A5A-9C05-91A49A422BA7}" type="slidenum">
              <a:rPr lang="en-US" smtClean="0"/>
              <a:pPr/>
              <a:t>‹Nº›</a:t>
            </a:fld>
            <a:endParaRPr lang="en-US" dirty="0"/>
          </a:p>
        </p:txBody>
      </p:sp>
    </p:spTree>
    <p:extLst>
      <p:ext uri="{BB962C8B-B14F-4D97-AF65-F5344CB8AC3E}">
        <p14:creationId xmlns:p14="http://schemas.microsoft.com/office/powerpoint/2010/main" val="1010563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8F72BA41-EC5B-4197-BCC8-0FD2E523CD7A}" type="datetimeFigureOut">
              <a:rPr lang="en-US" smtClean="0"/>
              <a:pPr/>
              <a:t>8/24/2025</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BE15108C-154A-4A5A-9C05-91A49A422BA7}" type="slidenum">
              <a:rPr lang="en-US" smtClean="0"/>
              <a:pPr/>
              <a:t>‹Nº›</a:t>
            </a:fld>
            <a:endParaRPr lang="en-US" dirty="0"/>
          </a:p>
        </p:txBody>
      </p:sp>
    </p:spTree>
    <p:extLst>
      <p:ext uri="{BB962C8B-B14F-4D97-AF65-F5344CB8AC3E}">
        <p14:creationId xmlns:p14="http://schemas.microsoft.com/office/powerpoint/2010/main" val="2159041641"/>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hyperlink" Target="http://machinelearningparatodos.com/regresion-lineal-en-python/"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7695ED-335C-4D08-AA65-0EDC2730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657600"/>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ítulo 1">
            <a:extLst>
              <a:ext uri="{FF2B5EF4-FFF2-40B4-BE49-F238E27FC236}">
                <a16:creationId xmlns:a16="http://schemas.microsoft.com/office/drawing/2014/main" id="{081CC14F-50AF-F312-9897-8D7FC48F2DD2}"/>
              </a:ext>
            </a:extLst>
          </p:cNvPr>
          <p:cNvSpPr>
            <a:spLocks noGrp="1"/>
          </p:cNvSpPr>
          <p:nvPr>
            <p:ph type="ctrTitle"/>
          </p:nvPr>
        </p:nvSpPr>
        <p:spPr>
          <a:xfrm>
            <a:off x="365759" y="3794760"/>
            <a:ext cx="11471565" cy="1739347"/>
          </a:xfrm>
        </p:spPr>
        <p:txBody>
          <a:bodyPr>
            <a:normAutofit/>
          </a:bodyPr>
          <a:lstStyle/>
          <a:p>
            <a:r>
              <a:rPr lang="es-CO"/>
              <a:t>Regresión Lineal</a:t>
            </a:r>
          </a:p>
        </p:txBody>
      </p:sp>
      <p:pic>
        <p:nvPicPr>
          <p:cNvPr id="5" name="Picture 4" descr="Línea indicadora en zigzag">
            <a:extLst>
              <a:ext uri="{FF2B5EF4-FFF2-40B4-BE49-F238E27FC236}">
                <a16:creationId xmlns:a16="http://schemas.microsoft.com/office/drawing/2014/main" id="{EC9DE846-EF7B-8EDE-CD11-7DFF1BC72A66}"/>
              </a:ext>
            </a:extLst>
          </p:cNvPr>
          <p:cNvPicPr>
            <a:picLocks noChangeAspect="1"/>
          </p:cNvPicPr>
          <p:nvPr/>
        </p:nvPicPr>
        <p:blipFill>
          <a:blip r:embed="rId2"/>
          <a:srcRect t="23515" b="31542"/>
          <a:stretch>
            <a:fillRect/>
          </a:stretch>
        </p:blipFill>
        <p:spPr>
          <a:xfrm>
            <a:off x="20" y="10"/>
            <a:ext cx="12191980" cy="3657589"/>
          </a:xfrm>
          <a:prstGeom prst="rect">
            <a:avLst/>
          </a:prstGeom>
        </p:spPr>
      </p:pic>
      <p:sp>
        <p:nvSpPr>
          <p:cNvPr id="6" name="Subtítulo 5">
            <a:extLst>
              <a:ext uri="{FF2B5EF4-FFF2-40B4-BE49-F238E27FC236}">
                <a16:creationId xmlns:a16="http://schemas.microsoft.com/office/drawing/2014/main" id="{CB63EB3D-F31D-0F6F-1D5D-44C83259012D}"/>
              </a:ext>
            </a:extLst>
          </p:cNvPr>
          <p:cNvSpPr>
            <a:spLocks noGrp="1"/>
          </p:cNvSpPr>
          <p:nvPr>
            <p:ph type="subTitle" idx="1"/>
          </p:nvPr>
        </p:nvSpPr>
        <p:spPr/>
        <p:txBody>
          <a:bodyPr/>
          <a:lstStyle/>
          <a:p>
            <a:endParaRPr lang="es-419"/>
          </a:p>
        </p:txBody>
      </p:sp>
    </p:spTree>
    <p:extLst>
      <p:ext uri="{BB962C8B-B14F-4D97-AF65-F5344CB8AC3E}">
        <p14:creationId xmlns:p14="http://schemas.microsoft.com/office/powerpoint/2010/main" val="2621269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6">
            <a:extLst>
              <a:ext uri="{FF2B5EF4-FFF2-40B4-BE49-F238E27FC236}">
                <a16:creationId xmlns:a16="http://schemas.microsoft.com/office/drawing/2014/main" id="{937E6D20-479A-4FAB-99FD-CB9355D67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419"/>
          </a:p>
        </p:txBody>
      </p:sp>
      <p:sp useBgFill="1">
        <p:nvSpPr>
          <p:cNvPr id="15" name="Rectangle 18">
            <a:extLst>
              <a:ext uri="{FF2B5EF4-FFF2-40B4-BE49-F238E27FC236}">
                <a16:creationId xmlns:a16="http://schemas.microsoft.com/office/drawing/2014/main" id="{263897BD-3FEE-4148-905C-EFBE4781E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0">
            <a:extLst>
              <a:ext uri="{FF2B5EF4-FFF2-40B4-BE49-F238E27FC236}">
                <a16:creationId xmlns:a16="http://schemas.microsoft.com/office/drawing/2014/main" id="{BCB08BD3-67C7-4273-9EA7-07733AA54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982720"/>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4" name="Título 3">
            <a:extLst>
              <a:ext uri="{FF2B5EF4-FFF2-40B4-BE49-F238E27FC236}">
                <a16:creationId xmlns:a16="http://schemas.microsoft.com/office/drawing/2014/main" id="{DC50F9A7-86F3-E8E6-EB2E-4BE24B8B4ADA}"/>
              </a:ext>
            </a:extLst>
          </p:cNvPr>
          <p:cNvSpPr>
            <a:spLocks noGrp="1"/>
          </p:cNvSpPr>
          <p:nvPr>
            <p:ph type="title"/>
          </p:nvPr>
        </p:nvSpPr>
        <p:spPr>
          <a:xfrm>
            <a:off x="365759" y="4119880"/>
            <a:ext cx="11471565" cy="1739347"/>
          </a:xfrm>
        </p:spPr>
        <p:txBody>
          <a:bodyPr vert="horz" lIns="91440" tIns="45720" rIns="91440" bIns="45720" rtlCol="0" anchor="ctr">
            <a:normAutofit/>
          </a:bodyPr>
          <a:lstStyle/>
          <a:p>
            <a:r>
              <a:rPr lang="en-US" sz="4200">
                <a:solidFill>
                  <a:schemeClr val="bg2"/>
                </a:solidFill>
              </a:rPr>
              <a:t>Técnica de aprendizaje supervisado para la regresión de datos</a:t>
            </a:r>
          </a:p>
        </p:txBody>
      </p:sp>
      <p:sp>
        <p:nvSpPr>
          <p:cNvPr id="18" name="Rectangle 22">
            <a:extLst>
              <a:ext uri="{FF2B5EF4-FFF2-40B4-BE49-F238E27FC236}">
                <a16:creationId xmlns:a16="http://schemas.microsoft.com/office/drawing/2014/main" id="{C830092F-F110-4A3C-A5BA-262D4A098A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54571" y="616626"/>
            <a:ext cx="4158191" cy="31826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áfico 9" descr="Statistics">
            <a:extLst>
              <a:ext uri="{FF2B5EF4-FFF2-40B4-BE49-F238E27FC236}">
                <a16:creationId xmlns:a16="http://schemas.microsoft.com/office/drawing/2014/main" id="{96C6BA65-8566-EB21-C19C-B7A18F6652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2308" y="926331"/>
            <a:ext cx="2542716" cy="2542716"/>
          </a:xfrm>
          <a:prstGeom prst="rect">
            <a:avLst/>
          </a:prstGeom>
        </p:spPr>
      </p:pic>
      <p:sp>
        <p:nvSpPr>
          <p:cNvPr id="20" name="Rectangle 24">
            <a:extLst>
              <a:ext uri="{FF2B5EF4-FFF2-40B4-BE49-F238E27FC236}">
                <a16:creationId xmlns:a16="http://schemas.microsoft.com/office/drawing/2014/main" id="{436B355D-681C-4477-ACD2-2C2DF3508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616626"/>
            <a:ext cx="4158191" cy="31826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áfico 11" descr="Head with Gears">
            <a:extLst>
              <a:ext uri="{FF2B5EF4-FFF2-40B4-BE49-F238E27FC236}">
                <a16:creationId xmlns:a16="http://schemas.microsoft.com/office/drawing/2014/main" id="{97D572FD-BFCE-869B-B4A3-405EE84742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84171" y="987885"/>
            <a:ext cx="2542716" cy="2542716"/>
          </a:xfrm>
          <a:prstGeom prst="rect">
            <a:avLst/>
          </a:prstGeom>
        </p:spPr>
      </p:pic>
    </p:spTree>
    <p:extLst>
      <p:ext uri="{BB962C8B-B14F-4D97-AF65-F5344CB8AC3E}">
        <p14:creationId xmlns:p14="http://schemas.microsoft.com/office/powerpoint/2010/main" val="128929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5F9F5EB8-AB42-47FD-8F4A-176C0A4B1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419"/>
          </a:p>
        </p:txBody>
      </p:sp>
      <p:sp>
        <p:nvSpPr>
          <p:cNvPr id="10" name="Rectangle 13">
            <a:extLst>
              <a:ext uri="{FF2B5EF4-FFF2-40B4-BE49-F238E27FC236}">
                <a16:creationId xmlns:a16="http://schemas.microsoft.com/office/drawing/2014/main" id="{CA758F27-EB0A-4675-AACF-0CD47C911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D8AFDC8-8A08-CF12-463D-58159FC94FB1}"/>
              </a:ext>
            </a:extLst>
          </p:cNvPr>
          <p:cNvSpPr>
            <a:spLocks noGrp="1"/>
          </p:cNvSpPr>
          <p:nvPr>
            <p:ph type="title"/>
          </p:nvPr>
        </p:nvSpPr>
        <p:spPr>
          <a:xfrm>
            <a:off x="643466" y="5304675"/>
            <a:ext cx="10905065" cy="662672"/>
          </a:xfrm>
        </p:spPr>
        <p:txBody>
          <a:bodyPr vert="horz" lIns="91440" tIns="45720" rIns="91440" bIns="45720" rtlCol="0" anchor="b">
            <a:normAutofit/>
          </a:bodyPr>
          <a:lstStyle/>
          <a:p>
            <a:pPr algn="ctr">
              <a:lnSpc>
                <a:spcPct val="80000"/>
              </a:lnSpc>
            </a:pPr>
            <a:r>
              <a:rPr lang="en-US" sz="2800" spc="150">
                <a:solidFill>
                  <a:schemeClr val="tx2"/>
                </a:solidFill>
              </a:rPr>
              <a:t>¿Qué significa hacer una regresión?</a:t>
            </a:r>
          </a:p>
        </p:txBody>
      </p:sp>
      <p:sp>
        <p:nvSpPr>
          <p:cNvPr id="11" name="Rectangle 15">
            <a:extLst>
              <a:ext uri="{FF2B5EF4-FFF2-40B4-BE49-F238E27FC236}">
                <a16:creationId xmlns:a16="http://schemas.microsoft.com/office/drawing/2014/main" id="{CFDF506A-FD4E-4BBC-A10A-DEB94F9BA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732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Marcador de contenido 6" descr="Gráfico, Gráfico de dispersión&#10;&#10;Descripción generada automáticamente">
            <a:extLst>
              <a:ext uri="{FF2B5EF4-FFF2-40B4-BE49-F238E27FC236}">
                <a16:creationId xmlns:a16="http://schemas.microsoft.com/office/drawing/2014/main" id="{94C9F916-06D1-9171-841F-9BD5121D0E1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00321" y="494988"/>
            <a:ext cx="7191354" cy="4720479"/>
          </a:xfrm>
          <a:prstGeom prst="rect">
            <a:avLst/>
          </a:prstGeom>
        </p:spPr>
      </p:pic>
      <p:sp>
        <p:nvSpPr>
          <p:cNvPr id="13" name="Rectangle 17">
            <a:extLst>
              <a:ext uri="{FF2B5EF4-FFF2-40B4-BE49-F238E27FC236}">
                <a16:creationId xmlns:a16="http://schemas.microsoft.com/office/drawing/2014/main" id="{3571FB1B-4FFC-43D6-8121-390B3A44E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3369"/>
            <a:ext cx="12192000" cy="4846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29819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B47120-FC8B-7722-AAE1-AB93E9A319C0}"/>
              </a:ext>
            </a:extLst>
          </p:cNvPr>
          <p:cNvSpPr>
            <a:spLocks noGrp="1"/>
          </p:cNvSpPr>
          <p:nvPr>
            <p:ph type="title"/>
          </p:nvPr>
        </p:nvSpPr>
        <p:spPr>
          <a:xfrm>
            <a:off x="1202919" y="284176"/>
            <a:ext cx="9784080" cy="1508760"/>
          </a:xfrm>
        </p:spPr>
        <p:txBody>
          <a:bodyPr>
            <a:normAutofit/>
          </a:bodyPr>
          <a:lstStyle/>
          <a:p>
            <a:r>
              <a:rPr lang="es-CO"/>
              <a:t>Curva o línea de regresión:</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25636D7A-AE77-5FB7-B0F5-7A09FB56B155}"/>
                  </a:ext>
                </a:extLst>
              </p:cNvPr>
              <p:cNvSpPr>
                <a:spLocks noGrp="1"/>
              </p:cNvSpPr>
              <p:nvPr>
                <p:ph idx="1"/>
              </p:nvPr>
            </p:nvSpPr>
            <p:spPr>
              <a:xfrm>
                <a:off x="1202920" y="2011680"/>
                <a:ext cx="6263640" cy="4206240"/>
              </a:xfrm>
            </p:spPr>
            <p:txBody>
              <a:bodyPr>
                <a:normAutofit/>
              </a:bodyPr>
              <a:lstStyle/>
              <a:p>
                <a:pPr marL="0" indent="0">
                  <a:buNone/>
                </a:pPr>
                <a:endParaRPr lang="es-CO"/>
              </a:p>
              <a:p>
                <a:pPr marL="0" indent="0">
                  <a:buNone/>
                </a:pPr>
                <a:r>
                  <a:rPr lang="es-CO" dirty="0"/>
                  <a:t>Siempre cumple con la expresión:</a:t>
                </a:r>
                <a:endParaRPr lang="es-CO"/>
              </a:p>
              <a:p>
                <a:pPr marL="0" indent="0">
                  <a:buNone/>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𝑦</m:t>
                      </m:r>
                      <m:r>
                        <a:rPr lang="es-CO" b="0" i="1" smtClean="0">
                          <a:latin typeface="Cambria Math" panose="02040503050406030204" pitchFamily="18" charset="0"/>
                        </a:rPr>
                        <m:t>= </m:t>
                      </m:r>
                      <m:nary>
                        <m:naryPr>
                          <m:chr m:val="∑"/>
                          <m:ctrlPr>
                            <a:rPr lang="es-CO" b="0" i="1" smtClean="0">
                              <a:latin typeface="Cambria Math" panose="02040503050406030204" pitchFamily="18" charset="0"/>
                            </a:rPr>
                          </m:ctrlPr>
                        </m:naryPr>
                        <m:sub>
                          <m:r>
                            <m:rPr>
                              <m:brk m:alnAt="23"/>
                            </m:rPr>
                            <a:rPr lang="es-CO" b="0" i="1" smtClean="0">
                              <a:latin typeface="Cambria Math" panose="02040503050406030204" pitchFamily="18" charset="0"/>
                            </a:rPr>
                            <m:t>𝑖</m:t>
                          </m:r>
                          <m:r>
                            <a:rPr lang="es-CO" b="0" i="1" smtClean="0">
                              <a:latin typeface="Cambria Math" panose="02040503050406030204" pitchFamily="18" charset="0"/>
                            </a:rPr>
                            <m:t>=1</m:t>
                          </m:r>
                        </m:sub>
                        <m:sup>
                          <m:r>
                            <a:rPr lang="es-CO" b="0" i="1" smtClean="0">
                              <a:latin typeface="Cambria Math" panose="02040503050406030204" pitchFamily="18" charset="0"/>
                            </a:rPr>
                            <m:t>𝑛</m:t>
                          </m:r>
                        </m:sup>
                        <m:e>
                          <m:r>
                            <a:rPr lang="es-CO" b="0" i="1" smtClean="0">
                              <a:latin typeface="Cambria Math" panose="02040503050406030204" pitchFamily="18" charset="0"/>
                            </a:rPr>
                            <m:t> </m:t>
                          </m:r>
                          <m:sSub>
                            <m:sSubPr>
                              <m:ctrlPr>
                                <a:rPr lang="es-CO" b="0" i="1" smtClean="0">
                                  <a:latin typeface="Cambria Math" panose="02040503050406030204" pitchFamily="18" charset="0"/>
                                </a:rPr>
                              </m:ctrlPr>
                            </m:sSubPr>
                            <m:e>
                              <m:r>
                                <a:rPr lang="es-CO" b="0" i="1" smtClean="0">
                                  <a:latin typeface="Cambria Math" panose="02040503050406030204" pitchFamily="18" charset="0"/>
                                  <a:ea typeface="Cambria Math" panose="02040503050406030204" pitchFamily="18" charset="0"/>
                                </a:rPr>
                                <m:t>𝛽</m:t>
                              </m:r>
                            </m:e>
                            <m:sub>
                              <m:r>
                                <a:rPr lang="es-CO" b="0" i="1" smtClean="0">
                                  <a:latin typeface="Cambria Math" panose="02040503050406030204" pitchFamily="18" charset="0"/>
                                </a:rPr>
                                <m:t>𝑖</m:t>
                              </m:r>
                            </m:sub>
                          </m:sSub>
                        </m:e>
                      </m:nary>
                      <m:sSub>
                        <m:sSubPr>
                          <m:ctrlPr>
                            <a:rPr lang="es-CO" b="0" i="1" smtClean="0">
                              <a:latin typeface="Cambria Math" panose="02040503050406030204" pitchFamily="18" charset="0"/>
                            </a:rPr>
                          </m:ctrlPr>
                        </m:sSubPr>
                        <m:e>
                          <m:r>
                            <a:rPr lang="es-CO" b="0" i="1" smtClean="0">
                              <a:latin typeface="Cambria Math" panose="02040503050406030204" pitchFamily="18" charset="0"/>
                            </a:rPr>
                            <m:t>𝑥</m:t>
                          </m:r>
                        </m:e>
                        <m:sub>
                          <m:r>
                            <a:rPr lang="es-CO" b="0" i="1" smtClean="0">
                              <a:latin typeface="Cambria Math" panose="02040503050406030204" pitchFamily="18" charset="0"/>
                            </a:rPr>
                            <m:t>𝑖</m:t>
                          </m:r>
                        </m:sub>
                      </m:sSub>
                      <m:r>
                        <a:rPr lang="es-CO" b="0" i="1" smtClean="0">
                          <a:latin typeface="Cambria Math" panose="02040503050406030204" pitchFamily="18" charset="0"/>
                        </a:rPr>
                        <m:t>+</m:t>
                      </m:r>
                      <m:sSub>
                        <m:sSubPr>
                          <m:ctrlPr>
                            <a:rPr lang="es-CO" i="1">
                              <a:latin typeface="Cambria Math" panose="02040503050406030204" pitchFamily="18" charset="0"/>
                            </a:rPr>
                          </m:ctrlPr>
                        </m:sSubPr>
                        <m:e>
                          <m:r>
                            <a:rPr lang="es-CO" i="1">
                              <a:latin typeface="Cambria Math" panose="02040503050406030204" pitchFamily="18" charset="0"/>
                              <a:ea typeface="Cambria Math" panose="02040503050406030204" pitchFamily="18" charset="0"/>
                            </a:rPr>
                            <m:t>𝛽</m:t>
                          </m:r>
                        </m:e>
                        <m:sub>
                          <m:r>
                            <a:rPr lang="es-CO" b="0" i="1" smtClean="0">
                              <a:latin typeface="Cambria Math" panose="02040503050406030204" pitchFamily="18" charset="0"/>
                              <a:ea typeface="Cambria Math" panose="02040503050406030204" pitchFamily="18" charset="0"/>
                            </a:rPr>
                            <m:t>0</m:t>
                          </m:r>
                        </m:sub>
                      </m:sSub>
                    </m:oMath>
                  </m:oMathPara>
                </a14:m>
                <a:endParaRPr lang="es-CO"/>
              </a:p>
              <a:p>
                <a:pPr marL="0" indent="0">
                  <a:buNone/>
                </a:pPr>
                <a:r>
                  <a:rPr lang="es-CO" dirty="0"/>
                  <a:t>Donde n es la cantidad de entradas.</a:t>
                </a:r>
                <a:endParaRPr lang="es-CO"/>
              </a:p>
            </p:txBody>
          </p:sp>
        </mc:Choice>
        <mc:Fallback>
          <p:sp>
            <p:nvSpPr>
              <p:cNvPr id="3" name="Marcador de contenido 2">
                <a:extLst>
                  <a:ext uri="{FF2B5EF4-FFF2-40B4-BE49-F238E27FC236}">
                    <a16:creationId xmlns:a16="http://schemas.microsoft.com/office/drawing/2014/main" id="{25636D7A-AE77-5FB7-B0F5-7A09FB56B155}"/>
                  </a:ext>
                </a:extLst>
              </p:cNvPr>
              <p:cNvSpPr>
                <a:spLocks noGrp="1" noRot="1" noChangeAspect="1" noMove="1" noResize="1" noEditPoints="1" noAdjustHandles="1" noChangeArrowheads="1" noChangeShapeType="1" noTextEdit="1"/>
              </p:cNvSpPr>
              <p:nvPr>
                <p:ph idx="1"/>
              </p:nvPr>
            </p:nvSpPr>
            <p:spPr>
              <a:xfrm>
                <a:off x="1202920" y="2011680"/>
                <a:ext cx="6263640" cy="4206240"/>
              </a:xfrm>
              <a:blipFill>
                <a:blip r:embed="rId2"/>
                <a:stretch>
                  <a:fillRect l="-1265"/>
                </a:stretch>
              </a:blipFill>
            </p:spPr>
            <p:txBody>
              <a:bodyPr/>
              <a:lstStyle/>
              <a:p>
                <a:r>
                  <a:rPr lang="es-419">
                    <a:noFill/>
                  </a:rPr>
                  <a:t> </a:t>
                </a:r>
              </a:p>
            </p:txBody>
          </p:sp>
        </mc:Fallback>
      </mc:AlternateContent>
      <p:pic>
        <p:nvPicPr>
          <p:cNvPr id="5" name="Picture 4" descr="Patrón de humo en la nieve">
            <a:extLst>
              <a:ext uri="{FF2B5EF4-FFF2-40B4-BE49-F238E27FC236}">
                <a16:creationId xmlns:a16="http://schemas.microsoft.com/office/drawing/2014/main" id="{76F24D7B-43BD-2C89-B4BD-9FE646E9BC64}"/>
              </a:ext>
            </a:extLst>
          </p:cNvPr>
          <p:cNvPicPr>
            <a:picLocks noChangeAspect="1"/>
          </p:cNvPicPr>
          <p:nvPr/>
        </p:nvPicPr>
        <p:blipFill>
          <a:blip r:embed="rId3"/>
          <a:srcRect l="8901" r="23196" b="-1"/>
          <a:stretch>
            <a:fillRect/>
          </a:stretch>
        </p:blipFill>
        <p:spPr>
          <a:xfrm>
            <a:off x="7847215" y="1822028"/>
            <a:ext cx="4342220" cy="5035972"/>
          </a:xfrm>
          <a:prstGeom prst="rect">
            <a:avLst/>
          </a:prstGeom>
        </p:spPr>
      </p:pic>
    </p:spTree>
    <p:extLst>
      <p:ext uri="{BB962C8B-B14F-4D97-AF65-F5344CB8AC3E}">
        <p14:creationId xmlns:p14="http://schemas.microsoft.com/office/powerpoint/2010/main" val="3705305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F5D2A-4602-B77F-92C4-5F393FB685C8}"/>
              </a:ext>
            </a:extLst>
          </p:cNvPr>
          <p:cNvSpPr>
            <a:spLocks noGrp="1"/>
          </p:cNvSpPr>
          <p:nvPr>
            <p:ph type="title"/>
          </p:nvPr>
        </p:nvSpPr>
        <p:spPr>
          <a:xfrm>
            <a:off x="1202919" y="284176"/>
            <a:ext cx="9784080" cy="1508760"/>
          </a:xfrm>
        </p:spPr>
        <p:txBody>
          <a:bodyPr>
            <a:normAutofit/>
          </a:bodyPr>
          <a:lstStyle/>
          <a:p>
            <a:r>
              <a:rPr lang="es-CO"/>
              <a:t>¿Cómo se determinan los coeficientes?</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4BE950D9-54F1-A58D-6330-9D65D129F6E8}"/>
                  </a:ext>
                </a:extLst>
              </p:cNvPr>
              <p:cNvSpPr>
                <a:spLocks noGrp="1"/>
              </p:cNvSpPr>
              <p:nvPr>
                <p:ph idx="1"/>
              </p:nvPr>
            </p:nvSpPr>
            <p:spPr>
              <a:xfrm>
                <a:off x="1202920" y="2011680"/>
                <a:ext cx="6263640" cy="4206240"/>
              </a:xfrm>
            </p:spPr>
            <p:txBody>
              <a:bodyPr>
                <a:normAutofit/>
              </a:bodyPr>
              <a:lstStyle/>
              <a:p>
                <a:pPr marL="0" indent="0">
                  <a:buNone/>
                </a:pPr>
                <a:r>
                  <a:rPr lang="es-CO"/>
                  <a:t>Aunque existen diferentes técnicas para encontrar estos valores, normalmente cuando hablamos de regresión lineal se implementa la técnica de mínimos cuadrados ordinarios para calcular dichos valores, la cual se expresa de la siguiente manera:</a:t>
                </a:r>
              </a:p>
              <a:p>
                <a:pPr marL="0" indent="0">
                  <a:buNone/>
                </a:pPr>
                <a:endParaRPr lang="es-CO"/>
              </a:p>
              <a:p>
                <a:pPr marL="0" indent="0">
                  <a:buNone/>
                </a:pPr>
                <a14:m>
                  <m:oMathPara xmlns:m="http://schemas.openxmlformats.org/officeDocument/2006/math">
                    <m:oMathParaPr>
                      <m:jc m:val="centerGroup"/>
                    </m:oMathParaPr>
                    <m:oMath xmlns:m="http://schemas.openxmlformats.org/officeDocument/2006/math">
                      <m:r>
                        <a:rPr lang="es-CO" i="1">
                          <a:latin typeface="Cambria Math" panose="02040503050406030204" pitchFamily="18" charset="0"/>
                          <a:ea typeface="Cambria Math" panose="02040503050406030204" pitchFamily="18" charset="0"/>
                        </a:rPr>
                        <m:t>𝛽</m:t>
                      </m:r>
                      <m:r>
                        <a:rPr lang="es-CO" b="0" i="1">
                          <a:latin typeface="Cambria Math" panose="02040503050406030204" pitchFamily="18" charset="0"/>
                          <a:ea typeface="Cambria Math" panose="02040503050406030204" pitchFamily="18" charset="0"/>
                        </a:rPr>
                        <m:t>=</m:t>
                      </m:r>
                      <m:sSup>
                        <m:sSupPr>
                          <m:ctrlPr>
                            <a:rPr lang="es-CO" b="0" i="1">
                              <a:latin typeface="Cambria Math" panose="02040503050406030204" pitchFamily="18" charset="0"/>
                              <a:ea typeface="Cambria Math" panose="02040503050406030204" pitchFamily="18" charset="0"/>
                            </a:rPr>
                          </m:ctrlPr>
                        </m:sSupPr>
                        <m:e>
                          <m:r>
                            <a:rPr lang="es-CO" b="0" i="1">
                              <a:latin typeface="Cambria Math" panose="02040503050406030204" pitchFamily="18" charset="0"/>
                              <a:ea typeface="Cambria Math" panose="02040503050406030204" pitchFamily="18" charset="0"/>
                            </a:rPr>
                            <m:t>(</m:t>
                          </m:r>
                          <m:sSup>
                            <m:sSupPr>
                              <m:ctrlPr>
                                <a:rPr lang="es-CO" b="0" i="1">
                                  <a:latin typeface="Cambria Math" panose="02040503050406030204" pitchFamily="18" charset="0"/>
                                  <a:ea typeface="Cambria Math" panose="02040503050406030204" pitchFamily="18" charset="0"/>
                                </a:rPr>
                              </m:ctrlPr>
                            </m:sSupPr>
                            <m:e>
                              <m:r>
                                <a:rPr lang="es-CO" b="0" i="1">
                                  <a:latin typeface="Cambria Math" panose="02040503050406030204" pitchFamily="18" charset="0"/>
                                  <a:ea typeface="Cambria Math" panose="02040503050406030204" pitchFamily="18" charset="0"/>
                                </a:rPr>
                                <m:t>𝑋</m:t>
                              </m:r>
                            </m:e>
                            <m:sup>
                              <m:r>
                                <a:rPr lang="es-CO" b="0" i="1">
                                  <a:latin typeface="Cambria Math" panose="02040503050406030204" pitchFamily="18" charset="0"/>
                                  <a:ea typeface="Cambria Math" panose="02040503050406030204" pitchFamily="18" charset="0"/>
                                </a:rPr>
                                <m:t>𝑇</m:t>
                              </m:r>
                            </m:sup>
                          </m:sSup>
                          <m:r>
                            <a:rPr lang="es-CO" b="0" i="1">
                              <a:latin typeface="Cambria Math" panose="02040503050406030204" pitchFamily="18" charset="0"/>
                              <a:ea typeface="Cambria Math" panose="02040503050406030204" pitchFamily="18" charset="0"/>
                            </a:rPr>
                            <m:t>𝑋</m:t>
                          </m:r>
                          <m:r>
                            <a:rPr lang="es-CO" b="0" i="1">
                              <a:latin typeface="Cambria Math" panose="02040503050406030204" pitchFamily="18" charset="0"/>
                              <a:ea typeface="Cambria Math" panose="02040503050406030204" pitchFamily="18" charset="0"/>
                            </a:rPr>
                            <m:t>)</m:t>
                          </m:r>
                        </m:e>
                        <m:sup>
                          <m:r>
                            <a:rPr lang="es-CO" b="0" i="1">
                              <a:latin typeface="Cambria Math" panose="02040503050406030204" pitchFamily="18" charset="0"/>
                              <a:ea typeface="Cambria Math" panose="02040503050406030204" pitchFamily="18" charset="0"/>
                            </a:rPr>
                            <m:t>−1</m:t>
                          </m:r>
                        </m:sup>
                      </m:sSup>
                      <m:sSup>
                        <m:sSupPr>
                          <m:ctrlPr>
                            <a:rPr lang="es-CO" i="1">
                              <a:latin typeface="Cambria Math" panose="02040503050406030204" pitchFamily="18" charset="0"/>
                              <a:ea typeface="Cambria Math" panose="02040503050406030204" pitchFamily="18" charset="0"/>
                            </a:rPr>
                          </m:ctrlPr>
                        </m:sSupPr>
                        <m:e>
                          <m:r>
                            <a:rPr lang="es-CO" i="1">
                              <a:latin typeface="Cambria Math" panose="02040503050406030204" pitchFamily="18" charset="0"/>
                              <a:ea typeface="Cambria Math" panose="02040503050406030204" pitchFamily="18" charset="0"/>
                            </a:rPr>
                            <m:t>𝑋</m:t>
                          </m:r>
                        </m:e>
                        <m:sup>
                          <m:r>
                            <a:rPr lang="es-CO" i="1">
                              <a:latin typeface="Cambria Math" panose="02040503050406030204" pitchFamily="18" charset="0"/>
                              <a:ea typeface="Cambria Math" panose="02040503050406030204" pitchFamily="18" charset="0"/>
                            </a:rPr>
                            <m:t>𝑇</m:t>
                          </m:r>
                        </m:sup>
                      </m:sSup>
                      <m:r>
                        <a:rPr lang="es-CO" b="0" i="1">
                          <a:latin typeface="Cambria Math" panose="02040503050406030204" pitchFamily="18" charset="0"/>
                          <a:ea typeface="Cambria Math" panose="02040503050406030204" pitchFamily="18" charset="0"/>
                        </a:rPr>
                        <m:t>𝑌</m:t>
                      </m:r>
                    </m:oMath>
                  </m:oMathPara>
                </a14:m>
                <a:endParaRPr lang="es-CO"/>
              </a:p>
            </p:txBody>
          </p:sp>
        </mc:Choice>
        <mc:Fallback>
          <p:sp>
            <p:nvSpPr>
              <p:cNvPr id="3" name="Marcador de contenido 2">
                <a:extLst>
                  <a:ext uri="{FF2B5EF4-FFF2-40B4-BE49-F238E27FC236}">
                    <a16:creationId xmlns:a16="http://schemas.microsoft.com/office/drawing/2014/main" id="{4BE950D9-54F1-A58D-6330-9D65D129F6E8}"/>
                  </a:ext>
                </a:extLst>
              </p:cNvPr>
              <p:cNvSpPr>
                <a:spLocks noGrp="1" noRot="1" noChangeAspect="1" noMove="1" noResize="1" noEditPoints="1" noAdjustHandles="1" noChangeArrowheads="1" noChangeShapeType="1" noTextEdit="1"/>
              </p:cNvSpPr>
              <p:nvPr>
                <p:ph idx="1"/>
              </p:nvPr>
            </p:nvSpPr>
            <p:spPr>
              <a:xfrm>
                <a:off x="1202920" y="2011680"/>
                <a:ext cx="6263640" cy="4206240"/>
              </a:xfrm>
              <a:blipFill>
                <a:blip r:embed="rId2"/>
                <a:stretch>
                  <a:fillRect l="-1265" t="-1884" r="-1946"/>
                </a:stretch>
              </a:blipFill>
            </p:spPr>
            <p:txBody>
              <a:bodyPr/>
              <a:lstStyle/>
              <a:p>
                <a:r>
                  <a:rPr lang="es-419">
                    <a:noFill/>
                  </a:rPr>
                  <a:t> </a:t>
                </a:r>
              </a:p>
            </p:txBody>
          </p:sp>
        </mc:Fallback>
      </mc:AlternateContent>
      <p:pic>
        <p:nvPicPr>
          <p:cNvPr id="5" name="Picture 4" descr="Fórmulas escritas en una pizarra">
            <a:extLst>
              <a:ext uri="{FF2B5EF4-FFF2-40B4-BE49-F238E27FC236}">
                <a16:creationId xmlns:a16="http://schemas.microsoft.com/office/drawing/2014/main" id="{D1C653E8-82E0-FCC2-32DC-0138B320A56C}"/>
              </a:ext>
            </a:extLst>
          </p:cNvPr>
          <p:cNvPicPr>
            <a:picLocks noChangeAspect="1"/>
          </p:cNvPicPr>
          <p:nvPr/>
        </p:nvPicPr>
        <p:blipFill>
          <a:blip r:embed="rId3"/>
          <a:srcRect l="19454" r="22991" b="-2"/>
          <a:stretch>
            <a:fillRect/>
          </a:stretch>
        </p:blipFill>
        <p:spPr>
          <a:xfrm>
            <a:off x="7847215" y="1822028"/>
            <a:ext cx="4342220" cy="5035972"/>
          </a:xfrm>
          <a:prstGeom prst="rect">
            <a:avLst/>
          </a:prstGeom>
        </p:spPr>
      </p:pic>
    </p:spTree>
    <p:extLst>
      <p:ext uri="{BB962C8B-B14F-4D97-AF65-F5344CB8AC3E}">
        <p14:creationId xmlns:p14="http://schemas.microsoft.com/office/powerpoint/2010/main" val="3302968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DFC243-5294-409E-8C2C-A6ECF4D8C560}"/>
              </a:ext>
            </a:extLst>
          </p:cNvPr>
          <p:cNvSpPr>
            <a:spLocks noGrp="1"/>
          </p:cNvSpPr>
          <p:nvPr>
            <p:ph type="title"/>
          </p:nvPr>
        </p:nvSpPr>
        <p:spPr>
          <a:xfrm>
            <a:off x="1202919" y="284176"/>
            <a:ext cx="9784080" cy="1508760"/>
          </a:xfrm>
        </p:spPr>
        <p:txBody>
          <a:bodyPr>
            <a:normAutofit/>
          </a:bodyPr>
          <a:lstStyle/>
          <a:p>
            <a:r>
              <a:rPr lang="es-CO"/>
              <a:t>Etapas</a:t>
            </a:r>
          </a:p>
        </p:txBody>
      </p:sp>
      <p:graphicFrame>
        <p:nvGraphicFramePr>
          <p:cNvPr id="5" name="Marcador de contenido 2">
            <a:extLst>
              <a:ext uri="{FF2B5EF4-FFF2-40B4-BE49-F238E27FC236}">
                <a16:creationId xmlns:a16="http://schemas.microsoft.com/office/drawing/2014/main" id="{86F45DB5-21DD-72C9-56C5-B61B45D1BEE5}"/>
              </a:ext>
            </a:extLst>
          </p:cNvPr>
          <p:cNvGraphicFramePr>
            <a:graphicFrameLocks noGrp="1"/>
          </p:cNvGraphicFramePr>
          <p:nvPr>
            <p:ph idx="1"/>
            <p:extLst>
              <p:ext uri="{D42A27DB-BD31-4B8C-83A1-F6EECF244321}">
                <p14:modId xmlns:p14="http://schemas.microsoft.com/office/powerpoint/2010/main" val="359772802"/>
              </p:ext>
            </p:extLst>
          </p:nvPr>
        </p:nvGraphicFramePr>
        <p:xfrm>
          <a:off x="1203325" y="2476595"/>
          <a:ext cx="9783763" cy="3416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3605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F2E25C-F422-FFDA-3846-0275BB93BA54}"/>
              </a:ext>
            </a:extLst>
          </p:cNvPr>
          <p:cNvSpPr>
            <a:spLocks noGrp="1"/>
          </p:cNvSpPr>
          <p:nvPr>
            <p:ph type="title"/>
          </p:nvPr>
        </p:nvSpPr>
        <p:spPr>
          <a:xfrm>
            <a:off x="1202919" y="284176"/>
            <a:ext cx="9784080" cy="1508760"/>
          </a:xfrm>
        </p:spPr>
        <p:txBody>
          <a:bodyPr>
            <a:normAutofit/>
          </a:bodyPr>
          <a:lstStyle/>
          <a:p>
            <a:r>
              <a:rPr lang="es-CO"/>
              <a:t>Métricas de desempeño:</a:t>
            </a:r>
          </a:p>
        </p:txBody>
      </p:sp>
      <p:pic>
        <p:nvPicPr>
          <p:cNvPr id="7" name="Picture 4" descr="Foto en primer plano de reglas de madera">
            <a:extLst>
              <a:ext uri="{FF2B5EF4-FFF2-40B4-BE49-F238E27FC236}">
                <a16:creationId xmlns:a16="http://schemas.microsoft.com/office/drawing/2014/main" id="{CC75CB59-1964-21B6-5585-1D7A93FC7FFF}"/>
              </a:ext>
            </a:extLst>
          </p:cNvPr>
          <p:cNvPicPr>
            <a:picLocks noChangeAspect="1"/>
          </p:cNvPicPr>
          <p:nvPr/>
        </p:nvPicPr>
        <p:blipFill>
          <a:blip r:embed="rId2"/>
          <a:srcRect l="23621" r="11710" b="3"/>
          <a:stretch>
            <a:fillRect/>
          </a:stretch>
        </p:blipFill>
        <p:spPr>
          <a:xfrm>
            <a:off x="483" y="1822028"/>
            <a:ext cx="4342417" cy="5035972"/>
          </a:xfrm>
          <a:prstGeom prst="rect">
            <a:avLst/>
          </a:prstGeom>
        </p:spPr>
      </p:pic>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EB6455A3-1CAD-9CF3-0C44-D6BA23F1D553}"/>
                  </a:ext>
                </a:extLst>
              </p:cNvPr>
              <p:cNvSpPr>
                <a:spLocks noGrp="1"/>
              </p:cNvSpPr>
              <p:nvPr>
                <p:ph idx="1"/>
              </p:nvPr>
            </p:nvSpPr>
            <p:spPr>
              <a:xfrm>
                <a:off x="4772025" y="2011680"/>
                <a:ext cx="6524625" cy="4206240"/>
              </a:xfrm>
            </p:spPr>
            <p:txBody>
              <a:bodyPr>
                <a:normAutofit/>
              </a:bodyPr>
              <a:lstStyle/>
              <a:p>
                <a:pPr/>
                <a14:m>
                  <m:oMath xmlns:m="http://schemas.openxmlformats.org/officeDocument/2006/math">
                    <m:sSup>
                      <m:sSupPr>
                        <m:ctrlPr>
                          <a:rPr lang="es-CO" i="1">
                            <a:latin typeface="Cambria Math" panose="02040503050406030204" pitchFamily="18" charset="0"/>
                          </a:rPr>
                        </m:ctrlPr>
                      </m:sSupPr>
                      <m:e>
                        <m:r>
                          <a:rPr lang="es-CO" b="0" i="1">
                            <a:latin typeface="Cambria Math" panose="02040503050406030204" pitchFamily="18" charset="0"/>
                          </a:rPr>
                          <m:t>𝑅</m:t>
                        </m:r>
                      </m:e>
                      <m:sup>
                        <m:r>
                          <a:rPr lang="es-CO" b="0" i="1">
                            <a:latin typeface="Cambria Math" panose="02040503050406030204" pitchFamily="18" charset="0"/>
                          </a:rPr>
                          <m:t>2</m:t>
                        </m:r>
                      </m:sup>
                    </m:sSup>
                  </m:oMath>
                </a14:m>
                <a:endParaRPr lang="es-CO"/>
              </a:p>
              <a:p>
                <a14:m>
                  <m:oMath xmlns:m="http://schemas.openxmlformats.org/officeDocument/2006/math">
                    <m:sSup>
                      <m:sSupPr>
                        <m:ctrlPr>
                          <a:rPr lang="es-CO" i="1">
                            <a:latin typeface="Cambria Math" panose="02040503050406030204" pitchFamily="18" charset="0"/>
                          </a:rPr>
                        </m:ctrlPr>
                      </m:sSupPr>
                      <m:e>
                        <m:r>
                          <a:rPr lang="es-CO" b="0" i="1">
                            <a:latin typeface="Cambria Math" panose="02040503050406030204" pitchFamily="18" charset="0"/>
                          </a:rPr>
                          <m:t>𝑅</m:t>
                        </m:r>
                      </m:e>
                      <m:sup>
                        <m:r>
                          <a:rPr lang="es-CO" b="0" i="1">
                            <a:latin typeface="Cambria Math" panose="02040503050406030204" pitchFamily="18" charset="0"/>
                          </a:rPr>
                          <m:t>2</m:t>
                        </m:r>
                      </m:sup>
                    </m:sSup>
                  </m:oMath>
                </a14:m>
                <a:r>
                  <a:rPr lang="es-CO"/>
                  <a:t> ajustado</a:t>
                </a:r>
              </a:p>
              <a:p>
                <a:r>
                  <a:rPr lang="es-CO"/>
                  <a:t>Mean Squared Error (MSE)</a:t>
                </a:r>
              </a:p>
              <a:p>
                <a:r>
                  <a:rPr lang="es-CO"/>
                  <a:t>Mean Absolute Error (MAE)</a:t>
                </a:r>
              </a:p>
              <a:p>
                <a:r>
                  <a:rPr lang="es-CO"/>
                  <a:t>Entre otros</a:t>
                </a:r>
              </a:p>
            </p:txBody>
          </p:sp>
        </mc:Choice>
        <mc:Fallback>
          <p:sp>
            <p:nvSpPr>
              <p:cNvPr id="3" name="Marcador de contenido 2">
                <a:extLst>
                  <a:ext uri="{FF2B5EF4-FFF2-40B4-BE49-F238E27FC236}">
                    <a16:creationId xmlns:a16="http://schemas.microsoft.com/office/drawing/2014/main" id="{EB6455A3-1CAD-9CF3-0C44-D6BA23F1D553}"/>
                  </a:ext>
                </a:extLst>
              </p:cNvPr>
              <p:cNvSpPr>
                <a:spLocks noGrp="1" noRot="1" noChangeAspect="1" noMove="1" noResize="1" noEditPoints="1" noAdjustHandles="1" noChangeArrowheads="1" noChangeShapeType="1" noTextEdit="1"/>
              </p:cNvSpPr>
              <p:nvPr>
                <p:ph idx="1"/>
              </p:nvPr>
            </p:nvSpPr>
            <p:spPr>
              <a:xfrm>
                <a:off x="4772025" y="2011680"/>
                <a:ext cx="6524625" cy="4206240"/>
              </a:xfrm>
              <a:blipFill>
                <a:blip r:embed="rId3"/>
                <a:stretch>
                  <a:fillRect l="-1028" t="-1304"/>
                </a:stretch>
              </a:blipFill>
            </p:spPr>
            <p:txBody>
              <a:bodyPr/>
              <a:lstStyle/>
              <a:p>
                <a:r>
                  <a:rPr lang="es-419">
                    <a:noFill/>
                  </a:rPr>
                  <a:t> </a:t>
                </a:r>
              </a:p>
            </p:txBody>
          </p:sp>
        </mc:Fallback>
      </mc:AlternateContent>
    </p:spTree>
    <p:extLst>
      <p:ext uri="{BB962C8B-B14F-4D97-AF65-F5344CB8AC3E}">
        <p14:creationId xmlns:p14="http://schemas.microsoft.com/office/powerpoint/2010/main" val="41927069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 bandas">
  <a:themeElements>
    <a:clrScheme name="2025-2">
      <a:dk1>
        <a:sysClr val="windowText" lastClr="000000"/>
      </a:dk1>
      <a:lt1>
        <a:sysClr val="window" lastClr="FFFFFF"/>
      </a:lt1>
      <a:dk2>
        <a:srgbClr val="0E2841"/>
      </a:dk2>
      <a:lt2>
        <a:srgbClr val="E8E8E8"/>
      </a:lt2>
      <a:accent1>
        <a:srgbClr val="F26C73"/>
      </a:accent1>
      <a:accent2>
        <a:srgbClr val="FFAC7A"/>
      </a:accent2>
      <a:accent3>
        <a:srgbClr val="FFD37A"/>
      </a:accent3>
      <a:accent4>
        <a:srgbClr val="6CE4B4"/>
      </a:accent4>
      <a:accent5>
        <a:srgbClr val="3FA2F7"/>
      </a:accent5>
      <a:accent6>
        <a:srgbClr val="5B4FBB"/>
      </a:accent6>
      <a:hlink>
        <a:srgbClr val="9F89ED"/>
      </a:hlink>
      <a:folHlink>
        <a:srgbClr val="96607D"/>
      </a:folHlink>
    </a:clrScheme>
    <a:fontScheme name="Con banda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 bandas">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0B7A6B49F776FF48A5326C022B235D34" ma:contentTypeVersion="7" ma:contentTypeDescription="Crear nuevo documento." ma:contentTypeScope="" ma:versionID="d9526a3e96ae50b5f1311d5b81df43d8">
  <xsd:schema xmlns:xsd="http://www.w3.org/2001/XMLSchema" xmlns:xs="http://www.w3.org/2001/XMLSchema" xmlns:p="http://schemas.microsoft.com/office/2006/metadata/properties" xmlns:ns2="2dce086c-6de3-4394-96d8-a144db4c6b46" xmlns:ns3="ec524c23-9fa7-45de-82ae-f2a4cf908e69" targetNamespace="http://schemas.microsoft.com/office/2006/metadata/properties" ma:root="true" ma:fieldsID="de0fcb615c18ab74b6defb31679c2cc2" ns2:_="" ns3:_="">
    <xsd:import namespace="2dce086c-6de3-4394-96d8-a144db4c6b46"/>
    <xsd:import namespace="ec524c23-9fa7-45de-82ae-f2a4cf908e6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ce086c-6de3-4394-96d8-a144db4c6b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SearchProperties" ma:index="1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c524c23-9fa7-45de-82ae-f2a4cf908e69"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BFBFFF0-C82F-49E9-89B0-0FDC236C5E3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A5E47AC-4E7F-481D-964D-2183875C56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ce086c-6de3-4394-96d8-a144db4c6b46"/>
    <ds:schemaRef ds:uri="ec524c23-9fa7-45de-82ae-f2a4cf908e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066685B-7A9E-47C1-9053-6B4A3F4ED33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Con bandas</Template>
  <TotalTime>97</TotalTime>
  <Words>125</Words>
  <Application>Microsoft Office PowerPoint</Application>
  <PresentationFormat>Panorámica</PresentationFormat>
  <Paragraphs>23</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Cambria Math</vt:lpstr>
      <vt:lpstr>Corbel</vt:lpstr>
      <vt:lpstr>Wingdings</vt:lpstr>
      <vt:lpstr>Con bandas</vt:lpstr>
      <vt:lpstr>Regresión Lineal</vt:lpstr>
      <vt:lpstr>Técnica de aprendizaje supervisado para la regresión de datos</vt:lpstr>
      <vt:lpstr>¿Qué significa hacer una regresión?</vt:lpstr>
      <vt:lpstr>Curva o línea de regresión:</vt:lpstr>
      <vt:lpstr>¿Cómo se determinan los coeficientes?</vt:lpstr>
      <vt:lpstr>Etapas</vt:lpstr>
      <vt:lpstr>Métricas de desempeño: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Regresión Lineal</dc:title>
  <dc:creator>Santiago Mendez Mejia</dc:creator>
  <cp:lastModifiedBy>Susana Aubad Acebedo</cp:lastModifiedBy>
  <cp:revision>2</cp:revision>
  <dcterms:created xsi:type="dcterms:W3CDTF">2022-05-03T16:16:25Z</dcterms:created>
  <dcterms:modified xsi:type="dcterms:W3CDTF">2025-08-24T21:47:10Z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0x0101000B7A6B49F776FF48A5326C022B235D34</vt:lpwstr>
  </property>
</Properties>
</file>