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4" r:id="rId5"/>
    <p:sldId id="263" r:id="rId6"/>
    <p:sldId id="275" r:id="rId7"/>
    <p:sldId id="376" r:id="rId8"/>
    <p:sldId id="373" r:id="rId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 shuang" initials="d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4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20"/>
      </p:cViewPr>
      <p:guideLst>
        <p:guide orient="horz" pos="2160"/>
        <p:guide pos="3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9A11044F-F401-4DCB-996B-B9BB1E4EF63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2499769" y="1362471"/>
            <a:ext cx="8356299" cy="34505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6">
                    <a:lumMod val="75000"/>
                  </a:schemeClr>
                </a:solidFill>
              </a:rPr>
              <a:t>game2048</a:t>
            </a:r>
            <a:endParaRPr lang="en-US" altLang="zh-CN" sz="8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zh-CN" altLang="en-US" sz="8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6400" y="3961765"/>
            <a:ext cx="449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黄红成    </a:t>
            </a:r>
            <a:r>
              <a:rPr lang="en-US" altLang="zh-CN"/>
              <a:t>201705160426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0" y="0"/>
            <a:ext cx="4567238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         </a:t>
            </a:r>
            <a:endParaRPr lang="zh-CN" altLang="zh-CN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327650" y="249238"/>
            <a:ext cx="183515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en-US" sz="4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/>
          </a:p>
        </p:txBody>
      </p:sp>
      <p:sp>
        <p:nvSpPr>
          <p:cNvPr id="4101" name="椭圆 9"/>
          <p:cNvSpPr>
            <a:spLocks noChangeArrowheads="1"/>
          </p:cNvSpPr>
          <p:nvPr/>
        </p:nvSpPr>
        <p:spPr bwMode="auto">
          <a:xfrm>
            <a:off x="5627688" y="1912938"/>
            <a:ext cx="617537" cy="6175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2" name="矩形 16"/>
          <p:cNvSpPr>
            <a:spLocks noChangeArrowheads="1"/>
          </p:cNvSpPr>
          <p:nvPr/>
        </p:nvSpPr>
        <p:spPr bwMode="auto">
          <a:xfrm>
            <a:off x="6582728" y="3044508"/>
            <a:ext cx="443611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ONE     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完成成情况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矩形 18"/>
          <p:cNvSpPr>
            <a:spLocks noChangeArrowheads="1"/>
          </p:cNvSpPr>
          <p:nvPr/>
        </p:nvSpPr>
        <p:spPr bwMode="auto">
          <a:xfrm>
            <a:off x="6582728" y="1762125"/>
            <a:ext cx="393319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TWO     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应用技术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矩形 19"/>
          <p:cNvSpPr>
            <a:spLocks noChangeArrowheads="1"/>
          </p:cNvSpPr>
          <p:nvPr/>
        </p:nvSpPr>
        <p:spPr bwMode="auto">
          <a:xfrm>
            <a:off x="6834188" y="5394325"/>
            <a:ext cx="309880" cy="97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106" name="椭圆 12"/>
          <p:cNvSpPr>
            <a:spLocks noChangeArrowheads="1"/>
          </p:cNvSpPr>
          <p:nvPr/>
        </p:nvSpPr>
        <p:spPr bwMode="auto">
          <a:xfrm>
            <a:off x="5627688" y="3121025"/>
            <a:ext cx="617537" cy="6159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7" name="椭圆 17"/>
          <p:cNvSpPr>
            <a:spLocks noChangeArrowheads="1"/>
          </p:cNvSpPr>
          <p:nvPr/>
        </p:nvSpPr>
        <p:spPr bwMode="auto">
          <a:xfrm>
            <a:off x="5627688" y="4348163"/>
            <a:ext cx="617537" cy="6175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9" name="文本框 1"/>
          <p:cNvSpPr>
            <a:spLocks noChangeArrowheads="1"/>
          </p:cNvSpPr>
          <p:nvPr/>
        </p:nvSpPr>
        <p:spPr bwMode="auto">
          <a:xfrm>
            <a:off x="5722938" y="20367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01</a:t>
            </a:r>
            <a:endParaRPr lang="zh-CN" altLang="en-US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10" name="文本框 22"/>
          <p:cNvSpPr>
            <a:spLocks noChangeArrowheads="1"/>
          </p:cNvSpPr>
          <p:nvPr/>
        </p:nvSpPr>
        <p:spPr bwMode="auto">
          <a:xfrm>
            <a:off x="5722938" y="32448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11" name="文本框 23"/>
          <p:cNvSpPr>
            <a:spLocks noChangeArrowheads="1"/>
          </p:cNvSpPr>
          <p:nvPr/>
        </p:nvSpPr>
        <p:spPr bwMode="auto">
          <a:xfrm>
            <a:off x="5722938" y="4471988"/>
            <a:ext cx="446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3</a:t>
            </a:r>
            <a:endParaRPr lang="zh-CN" altLang="en-US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341" y="0"/>
            <a:ext cx="483788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24" name="直接连接符 10"/>
          <p:cNvSpPr>
            <a:spLocks noChangeShapeType="1"/>
          </p:cNvSpPr>
          <p:nvPr/>
        </p:nvSpPr>
        <p:spPr bwMode="auto">
          <a:xfrm>
            <a:off x="0" y="3429000"/>
            <a:ext cx="12192000" cy="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椭圆 6"/>
          <p:cNvSpPr>
            <a:spLocks noChangeArrowheads="1"/>
          </p:cNvSpPr>
          <p:nvPr/>
        </p:nvSpPr>
        <p:spPr bwMode="auto"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26" name="文本框 7"/>
          <p:cNvSpPr>
            <a:spLocks noChangeArrowheads="1"/>
          </p:cNvSpPr>
          <p:nvPr/>
        </p:nvSpPr>
        <p:spPr bwMode="auto">
          <a:xfrm>
            <a:off x="5254625" y="1851025"/>
            <a:ext cx="16827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9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99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7" name="椭圆 8"/>
          <p:cNvSpPr>
            <a:spLocks noChangeArrowheads="1"/>
          </p:cNvSpPr>
          <p:nvPr/>
        </p:nvSpPr>
        <p:spPr bwMode="auto">
          <a:xfrm>
            <a:off x="4068763" y="1401763"/>
            <a:ext cx="4054475" cy="40544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357188" y="188913"/>
            <a:ext cx="241808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ONE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完成情况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文本框 11"/>
          <p:cNvSpPr>
            <a:spLocks noChangeArrowheads="1"/>
          </p:cNvSpPr>
          <p:nvPr/>
        </p:nvSpPr>
        <p:spPr bwMode="auto">
          <a:xfrm>
            <a:off x="605790" y="1557020"/>
            <a:ext cx="9023985" cy="149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完成游戏的基本游戏运行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开始新游戏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zh-CN" dirty="0"/>
              <a:t>最高分的记录</a:t>
            </a:r>
            <a:endParaRPr lang="zh-CN" altLang="zh-CN" dirty="0"/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152" name="文本框 14"/>
          <p:cNvSpPr>
            <a:spLocks noChangeArrowheads="1"/>
          </p:cNvSpPr>
          <p:nvPr/>
        </p:nvSpPr>
        <p:spPr bwMode="auto">
          <a:xfrm>
            <a:off x="1657349" y="1695450"/>
            <a:ext cx="226289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  <a:latin typeface="等线" panose="02010600030101010101" charset="-122"/>
                <a:sym typeface="等线" panose="02010600030101010101" charset="-122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244" name="直接连接符 10"/>
          <p:cNvSpPr>
            <a:spLocks noChangeShapeType="1"/>
          </p:cNvSpPr>
          <p:nvPr/>
        </p:nvSpPr>
        <p:spPr bwMode="auto">
          <a:xfrm>
            <a:off x="0" y="3429000"/>
            <a:ext cx="12192000" cy="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椭圆 6"/>
          <p:cNvSpPr>
            <a:spLocks noChangeArrowheads="1"/>
          </p:cNvSpPr>
          <p:nvPr/>
        </p:nvSpPr>
        <p:spPr bwMode="auto"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246" name="文本框 7"/>
          <p:cNvSpPr>
            <a:spLocks noChangeArrowheads="1"/>
          </p:cNvSpPr>
          <p:nvPr/>
        </p:nvSpPr>
        <p:spPr bwMode="auto">
          <a:xfrm>
            <a:off x="5254625" y="1851025"/>
            <a:ext cx="16827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9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99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7" name="椭圆 8"/>
          <p:cNvSpPr>
            <a:spLocks noChangeArrowheads="1"/>
          </p:cNvSpPr>
          <p:nvPr/>
        </p:nvSpPr>
        <p:spPr bwMode="auto">
          <a:xfrm>
            <a:off x="4068763" y="1401763"/>
            <a:ext cx="4054475" cy="40544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0105" y="727710"/>
            <a:ext cx="10255885" cy="1431290"/>
          </a:xfrm>
        </p:spPr>
        <p:txBody>
          <a:bodyPr/>
          <a:p>
            <a:pPr algn="l"/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使用了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qml</a:t>
            </a:r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c++ </a:t>
            </a:r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混合编程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qml</a:t>
            </a:r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实现构建页面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c++</a:t>
            </a:r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实现非界面的业务逻辑</a:t>
            </a:r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， 使用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json</a:t>
            </a:r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存储数据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图书的下载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98720" y="2684780"/>
            <a:ext cx="6172200" cy="4908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0" y="3666490"/>
            <a:ext cx="5819775" cy="1038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演示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等线</vt:lpstr>
      <vt:lpstr>微软雅黑</vt:lpstr>
      <vt:lpstr>Arial Unicode MS</vt:lpstr>
      <vt:lpstr>Calibri</vt:lpstr>
      <vt:lpstr>webwppDefTheme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用户注册 </vt:lpstr>
      <vt:lpstr>图书的下载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BOSSPPT 2017-2018</dc:creator>
  <cp:lastModifiedBy>0.0</cp:lastModifiedBy>
  <cp:revision>21</cp:revision>
  <dcterms:created xsi:type="dcterms:W3CDTF">2020-06-02T08:34:00Z</dcterms:created>
  <dcterms:modified xsi:type="dcterms:W3CDTF">2020-07-08T05:25:48Z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