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4" r:id="rId5"/>
    <p:sldId id="263" r:id="rId6"/>
    <p:sldId id="275" r:id="rId7"/>
    <p:sldId id="376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shuang" initials="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20"/>
      </p:cViewPr>
      <p:guideLst>
        <p:guide orient="horz" pos="2160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11044F-F401-4DCB-996B-B9BB1E4EF63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499769" y="1362471"/>
            <a:ext cx="8356299" cy="34505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6">
                    <a:lumMod val="75000"/>
                  </a:schemeClr>
                </a:solidFill>
              </a:rPr>
              <a:t>game2048</a:t>
            </a:r>
            <a:endParaRPr lang="en-US" altLang="zh-CN" sz="8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zh-CN" altLang="en-US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00" y="3961765"/>
            <a:ext cx="449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黄红成    </a:t>
            </a:r>
            <a:r>
              <a:rPr lang="en-US" altLang="zh-CN"/>
              <a:t>201705160426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0"/>
            <a:ext cx="4567238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         </a:t>
            </a:r>
            <a:endParaRPr lang="zh-CN" altLang="zh-CN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327650" y="249238"/>
            <a:ext cx="183515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en-US" sz="4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/>
          </a:p>
        </p:txBody>
      </p:sp>
      <p:sp>
        <p:nvSpPr>
          <p:cNvPr id="4101" name="椭圆 9"/>
          <p:cNvSpPr>
            <a:spLocks noChangeArrowheads="1"/>
          </p:cNvSpPr>
          <p:nvPr/>
        </p:nvSpPr>
        <p:spPr bwMode="auto">
          <a:xfrm>
            <a:off x="5627688" y="1912938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2" name="矩形 16"/>
          <p:cNvSpPr>
            <a:spLocks noChangeArrowheads="1"/>
          </p:cNvSpPr>
          <p:nvPr/>
        </p:nvSpPr>
        <p:spPr bwMode="auto">
          <a:xfrm>
            <a:off x="6582728" y="3044508"/>
            <a:ext cx="443611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   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完成成情况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矩形 18"/>
          <p:cNvSpPr>
            <a:spLocks noChangeArrowheads="1"/>
          </p:cNvSpPr>
          <p:nvPr/>
        </p:nvSpPr>
        <p:spPr bwMode="auto">
          <a:xfrm>
            <a:off x="6582728" y="1762125"/>
            <a:ext cx="393319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   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应用技术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矩形 19"/>
          <p:cNvSpPr>
            <a:spLocks noChangeArrowheads="1"/>
          </p:cNvSpPr>
          <p:nvPr/>
        </p:nvSpPr>
        <p:spPr bwMode="auto">
          <a:xfrm>
            <a:off x="6834188" y="5394325"/>
            <a:ext cx="309880" cy="9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06" name="椭圆 12"/>
          <p:cNvSpPr>
            <a:spLocks noChangeArrowheads="1"/>
          </p:cNvSpPr>
          <p:nvPr/>
        </p:nvSpPr>
        <p:spPr bwMode="auto">
          <a:xfrm>
            <a:off x="5627688" y="3121025"/>
            <a:ext cx="617537" cy="6159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7" name="椭圆 17"/>
          <p:cNvSpPr>
            <a:spLocks noChangeArrowheads="1"/>
          </p:cNvSpPr>
          <p:nvPr/>
        </p:nvSpPr>
        <p:spPr bwMode="auto">
          <a:xfrm>
            <a:off x="5627688" y="4348163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9" name="文本框 1"/>
          <p:cNvSpPr>
            <a:spLocks noChangeArrowheads="1"/>
          </p:cNvSpPr>
          <p:nvPr/>
        </p:nvSpPr>
        <p:spPr bwMode="auto">
          <a:xfrm>
            <a:off x="5722938" y="20367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01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0" name="文本框 22"/>
          <p:cNvSpPr>
            <a:spLocks noChangeArrowheads="1"/>
          </p:cNvSpPr>
          <p:nvPr/>
        </p:nvSpPr>
        <p:spPr bwMode="auto">
          <a:xfrm>
            <a:off x="5722938" y="32448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1" name="文本框 23"/>
          <p:cNvSpPr>
            <a:spLocks noChangeArrowheads="1"/>
          </p:cNvSpPr>
          <p:nvPr/>
        </p:nvSpPr>
        <p:spPr bwMode="auto">
          <a:xfrm>
            <a:off x="5722938" y="4471988"/>
            <a:ext cx="446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3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341" y="0"/>
            <a:ext cx="483788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4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6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357188" y="188913"/>
            <a:ext cx="241808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完成情况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文本框 11"/>
          <p:cNvSpPr>
            <a:spLocks noChangeArrowheads="1"/>
          </p:cNvSpPr>
          <p:nvPr/>
        </p:nvSpPr>
        <p:spPr bwMode="auto">
          <a:xfrm>
            <a:off x="605790" y="1557020"/>
            <a:ext cx="9023985" cy="149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完成游戏的基本游戏运行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开始新游戏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zh-CN" dirty="0"/>
              <a:t>最高分的记录</a:t>
            </a: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152" name="文本框 14"/>
          <p:cNvSpPr>
            <a:spLocks noChangeArrowheads="1"/>
          </p:cNvSpPr>
          <p:nvPr/>
        </p:nvSpPr>
        <p:spPr bwMode="auto">
          <a:xfrm>
            <a:off x="1657349" y="1695450"/>
            <a:ext cx="226289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latin typeface="等线" panose="02010600030101010101" charset="-122"/>
                <a:sym typeface="等线" panose="02010600030101010101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4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6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7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0105" y="727710"/>
            <a:ext cx="10255885" cy="1431290"/>
          </a:xfrm>
        </p:spPr>
        <p:txBody>
          <a:bodyPr/>
          <a:p>
            <a:pPr algn="l"/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使用了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qml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c++ 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混合编程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qml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实现构建页面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c++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实现非界面的业务逻辑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， 使用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存储数据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演示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Calibri</vt:lpstr>
      <vt:lpstr>webwppDefTheme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使用了qml和c++ 混合编程 qml实现构建页面 c++实现非界面的业务逻辑， 使用json存储数据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BOSSPPT 2017-2018</dc:creator>
  <cp:lastModifiedBy>0.0</cp:lastModifiedBy>
  <cp:revision>22</cp:revision>
  <dcterms:created xsi:type="dcterms:W3CDTF">2020-06-02T08:34:00Z</dcterms:created>
  <dcterms:modified xsi:type="dcterms:W3CDTF">2020-07-08T05:36:31Z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