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1" r:id="rId7"/>
    <p:sldId id="269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AC16A-38CF-405D-91E3-9DE62E1BEDB5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B0B6B-7BCC-4E73-A458-2C6F441EC6EE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Source</a:t>
          </a:r>
          <a:endParaRPr lang="en-US" dirty="0"/>
        </a:p>
      </dgm:t>
    </dgm:pt>
    <dgm:pt modelId="{36482E56-3276-4994-800B-05C8C816C099}" type="parTrans" cxnId="{5446C584-A0A0-4CBF-9F3E-1963A4DF278B}">
      <dgm:prSet/>
      <dgm:spPr/>
      <dgm:t>
        <a:bodyPr/>
        <a:lstStyle/>
        <a:p>
          <a:endParaRPr lang="en-US"/>
        </a:p>
      </dgm:t>
    </dgm:pt>
    <dgm:pt modelId="{EB8C68C7-E8A3-49EE-871E-63C33A44E1EA}" type="sibTrans" cxnId="{5446C584-A0A0-4CBF-9F3E-1963A4DF278B}">
      <dgm:prSet/>
      <dgm:spPr/>
      <dgm:t>
        <a:bodyPr/>
        <a:lstStyle/>
        <a:p>
          <a:endParaRPr lang="en-US"/>
        </a:p>
      </dgm:t>
    </dgm:pt>
    <dgm:pt modelId="{BF5926DD-56DD-479D-A053-4CDCD1B4816F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 anchor="b"/>
        <a:lstStyle/>
        <a:p>
          <a:r>
            <a:rPr lang="en-US" sz="1200" dirty="0" smtClean="0"/>
            <a:t>Domain Data Access Layer</a:t>
          </a:r>
          <a:endParaRPr lang="en-US" sz="1200" dirty="0"/>
        </a:p>
      </dgm:t>
    </dgm:pt>
    <dgm:pt modelId="{4554CC76-683F-4768-9FCC-0902F831B200}" type="parTrans" cxnId="{584E8C01-D52D-49CA-A300-C0CFC0C9D172}">
      <dgm:prSet/>
      <dgm:spPr/>
      <dgm:t>
        <a:bodyPr/>
        <a:lstStyle/>
        <a:p>
          <a:endParaRPr lang="en-US"/>
        </a:p>
      </dgm:t>
    </dgm:pt>
    <dgm:pt modelId="{B3B69323-AE88-41F5-8ACA-C9F8D99DEA87}" type="sibTrans" cxnId="{584E8C01-D52D-49CA-A300-C0CFC0C9D172}">
      <dgm:prSet/>
      <dgm:spPr/>
      <dgm:t>
        <a:bodyPr/>
        <a:lstStyle/>
        <a:p>
          <a:endParaRPr lang="en-US"/>
        </a:p>
      </dgm:t>
    </dgm:pt>
    <dgm:pt modelId="{EDE5DB26-5811-4885-8D0F-0552B2E4BC03}">
      <dgm:prSet phldrT="[文本]" custT="1"/>
      <dgm:spPr>
        <a:solidFill>
          <a:schemeClr val="accent5">
            <a:lumMod val="40000"/>
            <a:lumOff val="60000"/>
          </a:schemeClr>
        </a:solidFill>
      </dgm:spPr>
      <dgm:t>
        <a:bodyPr anchor="b"/>
        <a:lstStyle/>
        <a:p>
          <a:r>
            <a:rPr lang="en-US" sz="1200" dirty="0" smtClean="0"/>
            <a:t>DAL Java Client</a:t>
          </a:r>
          <a:endParaRPr lang="en-US" sz="1200" dirty="0"/>
        </a:p>
      </dgm:t>
    </dgm:pt>
    <dgm:pt modelId="{8ADC724A-B2E4-45FF-B1C8-6316E518A951}" type="sibTrans" cxnId="{0620551E-9836-4EA8-B2A4-97A71E270B2D}">
      <dgm:prSet/>
      <dgm:spPr/>
      <dgm:t>
        <a:bodyPr/>
        <a:lstStyle/>
        <a:p>
          <a:endParaRPr lang="en-US"/>
        </a:p>
      </dgm:t>
    </dgm:pt>
    <dgm:pt modelId="{CB96B355-7064-40BE-9475-42B1A40B028E}" type="parTrans" cxnId="{0620551E-9836-4EA8-B2A4-97A71E270B2D}">
      <dgm:prSet/>
      <dgm:spPr/>
      <dgm:t>
        <a:bodyPr/>
        <a:lstStyle/>
        <a:p>
          <a:endParaRPr lang="en-US"/>
        </a:p>
      </dgm:t>
    </dgm:pt>
    <dgm:pt modelId="{33B6AB7E-4595-4B76-9FA4-F6D6C08C162E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 anchor="b"/>
        <a:lstStyle/>
        <a:p>
          <a:r>
            <a:rPr lang="en-US" sz="1200" dirty="0" smtClean="0"/>
            <a:t>Domain Logic Layer</a:t>
          </a:r>
          <a:endParaRPr lang="en-US" sz="1200" dirty="0"/>
        </a:p>
      </dgm:t>
    </dgm:pt>
    <dgm:pt modelId="{175A72E8-EBD4-497B-BFEC-BD0432C55F40}" type="sibTrans" cxnId="{E293A939-23AA-4385-9B8D-EE3ED8A1213D}">
      <dgm:prSet/>
      <dgm:spPr/>
      <dgm:t>
        <a:bodyPr/>
        <a:lstStyle/>
        <a:p>
          <a:endParaRPr lang="en-US"/>
        </a:p>
      </dgm:t>
    </dgm:pt>
    <dgm:pt modelId="{FC3E83D4-AE5F-416D-A690-E02B76A11082}" type="parTrans" cxnId="{E293A939-23AA-4385-9B8D-EE3ED8A1213D}">
      <dgm:prSet/>
      <dgm:spPr/>
      <dgm:t>
        <a:bodyPr/>
        <a:lstStyle/>
        <a:p>
          <a:endParaRPr lang="en-US"/>
        </a:p>
      </dgm:t>
    </dgm:pt>
    <dgm:pt modelId="{1B5EBB17-B474-4C29-8E7A-2CE957689746}" type="pres">
      <dgm:prSet presAssocID="{A4BAC16A-38CF-405D-91E3-9DE62E1BED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D4C96D-D186-41B4-85F8-F25AB7F8F0D5}" type="pres">
      <dgm:prSet presAssocID="{D4EB0B6B-7BCC-4E73-A458-2C6F441EC6EE}" presName="vertOne" presStyleCnt="0"/>
      <dgm:spPr/>
    </dgm:pt>
    <dgm:pt modelId="{12A7E7B2-A88B-40E9-982F-89D0519E8B38}" type="pres">
      <dgm:prSet presAssocID="{D4EB0B6B-7BCC-4E73-A458-2C6F441EC6E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B7E89-5ACC-494A-B2DC-4D6A40BEAE53}" type="pres">
      <dgm:prSet presAssocID="{D4EB0B6B-7BCC-4E73-A458-2C6F441EC6EE}" presName="parTransOne" presStyleCnt="0"/>
      <dgm:spPr/>
    </dgm:pt>
    <dgm:pt modelId="{224305FC-016F-45A3-A302-B9D29394D41F}" type="pres">
      <dgm:prSet presAssocID="{D4EB0B6B-7BCC-4E73-A458-2C6F441EC6EE}" presName="horzOne" presStyleCnt="0"/>
      <dgm:spPr/>
    </dgm:pt>
    <dgm:pt modelId="{52C9EEF4-B364-4808-A701-B0C5F11B171F}" type="pres">
      <dgm:prSet presAssocID="{EDE5DB26-5811-4885-8D0F-0552B2E4BC03}" presName="vertTwo" presStyleCnt="0"/>
      <dgm:spPr/>
    </dgm:pt>
    <dgm:pt modelId="{48D573BB-7135-431E-B345-117E0A27291A}" type="pres">
      <dgm:prSet presAssocID="{EDE5DB26-5811-4885-8D0F-0552B2E4BC03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DEF822-3F46-4DAE-8AB9-B980025B7870}" type="pres">
      <dgm:prSet presAssocID="{EDE5DB26-5811-4885-8D0F-0552B2E4BC03}" presName="parTransTwo" presStyleCnt="0"/>
      <dgm:spPr/>
    </dgm:pt>
    <dgm:pt modelId="{4C01C28C-A51D-45E6-AFF1-5713E374BC6A}" type="pres">
      <dgm:prSet presAssocID="{EDE5DB26-5811-4885-8D0F-0552B2E4BC03}" presName="horzTwo" presStyleCnt="0"/>
      <dgm:spPr/>
    </dgm:pt>
    <dgm:pt modelId="{A67EDB0E-3E4F-480E-9789-0AC1D9308901}" type="pres">
      <dgm:prSet presAssocID="{BF5926DD-56DD-479D-A053-4CDCD1B4816F}" presName="vertThree" presStyleCnt="0"/>
      <dgm:spPr/>
    </dgm:pt>
    <dgm:pt modelId="{39FBEBF0-AEB2-4D49-B184-8D8BC895735D}" type="pres">
      <dgm:prSet presAssocID="{BF5926DD-56DD-479D-A053-4CDCD1B4816F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4BC43-435F-469F-B6A3-EDBF286031A0}" type="pres">
      <dgm:prSet presAssocID="{BF5926DD-56DD-479D-A053-4CDCD1B4816F}" presName="parTransThree" presStyleCnt="0"/>
      <dgm:spPr/>
    </dgm:pt>
    <dgm:pt modelId="{BE9D044F-2618-4EC4-A04B-950B9D685796}" type="pres">
      <dgm:prSet presAssocID="{BF5926DD-56DD-479D-A053-4CDCD1B4816F}" presName="horzThree" presStyleCnt="0"/>
      <dgm:spPr/>
    </dgm:pt>
    <dgm:pt modelId="{A4EB6C35-2EC4-4A51-8AE3-DA0E54E840CC}" type="pres">
      <dgm:prSet presAssocID="{33B6AB7E-4595-4B76-9FA4-F6D6C08C162E}" presName="vertFour" presStyleCnt="0">
        <dgm:presLayoutVars>
          <dgm:chPref val="3"/>
        </dgm:presLayoutVars>
      </dgm:prSet>
      <dgm:spPr/>
    </dgm:pt>
    <dgm:pt modelId="{CB47C44A-C43F-4981-B6CC-38AED069EDF4}" type="pres">
      <dgm:prSet presAssocID="{33B6AB7E-4595-4B76-9FA4-F6D6C08C162E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74FAE4-E622-4036-96B5-E90EE92E478E}" type="pres">
      <dgm:prSet presAssocID="{33B6AB7E-4595-4B76-9FA4-F6D6C08C162E}" presName="horzFour" presStyleCnt="0"/>
      <dgm:spPr/>
    </dgm:pt>
  </dgm:ptLst>
  <dgm:cxnLst>
    <dgm:cxn modelId="{E293A939-23AA-4385-9B8D-EE3ED8A1213D}" srcId="{BF5926DD-56DD-479D-A053-4CDCD1B4816F}" destId="{33B6AB7E-4595-4B76-9FA4-F6D6C08C162E}" srcOrd="0" destOrd="0" parTransId="{FC3E83D4-AE5F-416D-A690-E02B76A11082}" sibTransId="{175A72E8-EBD4-497B-BFEC-BD0432C55F40}"/>
    <dgm:cxn modelId="{584E8C01-D52D-49CA-A300-C0CFC0C9D172}" srcId="{EDE5DB26-5811-4885-8D0F-0552B2E4BC03}" destId="{BF5926DD-56DD-479D-A053-4CDCD1B4816F}" srcOrd="0" destOrd="0" parTransId="{4554CC76-683F-4768-9FCC-0902F831B200}" sibTransId="{B3B69323-AE88-41F5-8ACA-C9F8D99DEA87}"/>
    <dgm:cxn modelId="{6B7BF96B-FEA7-40BE-9A6A-38739491F270}" type="presOf" srcId="{33B6AB7E-4595-4B76-9FA4-F6D6C08C162E}" destId="{CB47C44A-C43F-4981-B6CC-38AED069EDF4}" srcOrd="0" destOrd="0" presId="urn:microsoft.com/office/officeart/2005/8/layout/architecture+Icon"/>
    <dgm:cxn modelId="{5C4DBADB-D2C9-421B-99B0-6E5BF9118E3A}" type="presOf" srcId="{EDE5DB26-5811-4885-8D0F-0552B2E4BC03}" destId="{48D573BB-7135-431E-B345-117E0A27291A}" srcOrd="0" destOrd="0" presId="urn:microsoft.com/office/officeart/2005/8/layout/architecture+Icon"/>
    <dgm:cxn modelId="{0620551E-9836-4EA8-B2A4-97A71E270B2D}" srcId="{D4EB0B6B-7BCC-4E73-A458-2C6F441EC6EE}" destId="{EDE5DB26-5811-4885-8D0F-0552B2E4BC03}" srcOrd="0" destOrd="0" parTransId="{CB96B355-7064-40BE-9475-42B1A40B028E}" sibTransId="{8ADC724A-B2E4-45FF-B1C8-6316E518A951}"/>
    <dgm:cxn modelId="{5BC23129-D67A-4D5C-95EC-A0F623650404}" type="presOf" srcId="{BF5926DD-56DD-479D-A053-4CDCD1B4816F}" destId="{39FBEBF0-AEB2-4D49-B184-8D8BC895735D}" srcOrd="0" destOrd="0" presId="urn:microsoft.com/office/officeart/2005/8/layout/architecture+Icon"/>
    <dgm:cxn modelId="{5446C584-A0A0-4CBF-9F3E-1963A4DF278B}" srcId="{A4BAC16A-38CF-405D-91E3-9DE62E1BEDB5}" destId="{D4EB0B6B-7BCC-4E73-A458-2C6F441EC6EE}" srcOrd="0" destOrd="0" parTransId="{36482E56-3276-4994-800B-05C8C816C099}" sibTransId="{EB8C68C7-E8A3-49EE-871E-63C33A44E1EA}"/>
    <dgm:cxn modelId="{D6869284-3AD3-4179-884F-96DEBFD8718D}" type="presOf" srcId="{D4EB0B6B-7BCC-4E73-A458-2C6F441EC6EE}" destId="{12A7E7B2-A88B-40E9-982F-89D0519E8B38}" srcOrd="0" destOrd="0" presId="urn:microsoft.com/office/officeart/2005/8/layout/architecture+Icon"/>
    <dgm:cxn modelId="{5CD3576C-BA8C-4301-A49F-D0592C19FE31}" type="presOf" srcId="{A4BAC16A-38CF-405D-91E3-9DE62E1BEDB5}" destId="{1B5EBB17-B474-4C29-8E7A-2CE957689746}" srcOrd="0" destOrd="0" presId="urn:microsoft.com/office/officeart/2005/8/layout/architecture+Icon"/>
    <dgm:cxn modelId="{2B588E0C-1146-4430-9690-23D038317A2F}" type="presParOf" srcId="{1B5EBB17-B474-4C29-8E7A-2CE957689746}" destId="{D3D4C96D-D186-41B4-85F8-F25AB7F8F0D5}" srcOrd="0" destOrd="0" presId="urn:microsoft.com/office/officeart/2005/8/layout/architecture+Icon"/>
    <dgm:cxn modelId="{167A3DE7-0F1A-49C5-B76C-E47E44D1632E}" type="presParOf" srcId="{D3D4C96D-D186-41B4-85F8-F25AB7F8F0D5}" destId="{12A7E7B2-A88B-40E9-982F-89D0519E8B38}" srcOrd="0" destOrd="0" presId="urn:microsoft.com/office/officeart/2005/8/layout/architecture+Icon"/>
    <dgm:cxn modelId="{2AB5A959-F619-4E9C-B9D1-07EE477B6584}" type="presParOf" srcId="{D3D4C96D-D186-41B4-85F8-F25AB7F8F0D5}" destId="{FEFB7E89-5ACC-494A-B2DC-4D6A40BEAE53}" srcOrd="1" destOrd="0" presId="urn:microsoft.com/office/officeart/2005/8/layout/architecture+Icon"/>
    <dgm:cxn modelId="{1E8E801F-4D53-4563-8A62-DB76B5E6F18A}" type="presParOf" srcId="{D3D4C96D-D186-41B4-85F8-F25AB7F8F0D5}" destId="{224305FC-016F-45A3-A302-B9D29394D41F}" srcOrd="2" destOrd="0" presId="urn:microsoft.com/office/officeart/2005/8/layout/architecture+Icon"/>
    <dgm:cxn modelId="{D6FD52BD-BD79-421A-B19E-213402945CE8}" type="presParOf" srcId="{224305FC-016F-45A3-A302-B9D29394D41F}" destId="{52C9EEF4-B364-4808-A701-B0C5F11B171F}" srcOrd="0" destOrd="0" presId="urn:microsoft.com/office/officeart/2005/8/layout/architecture+Icon"/>
    <dgm:cxn modelId="{034B1D68-399F-475D-86F0-9314B3966403}" type="presParOf" srcId="{52C9EEF4-B364-4808-A701-B0C5F11B171F}" destId="{48D573BB-7135-431E-B345-117E0A27291A}" srcOrd="0" destOrd="0" presId="urn:microsoft.com/office/officeart/2005/8/layout/architecture+Icon"/>
    <dgm:cxn modelId="{3C8B8DE8-139B-405D-A20C-51EF86164C7A}" type="presParOf" srcId="{52C9EEF4-B364-4808-A701-B0C5F11B171F}" destId="{F9DEF822-3F46-4DAE-8AB9-B980025B7870}" srcOrd="1" destOrd="0" presId="urn:microsoft.com/office/officeart/2005/8/layout/architecture+Icon"/>
    <dgm:cxn modelId="{6C20050F-4B57-402D-BE2B-84816F955678}" type="presParOf" srcId="{52C9EEF4-B364-4808-A701-B0C5F11B171F}" destId="{4C01C28C-A51D-45E6-AFF1-5713E374BC6A}" srcOrd="2" destOrd="0" presId="urn:microsoft.com/office/officeart/2005/8/layout/architecture+Icon"/>
    <dgm:cxn modelId="{952EDD9F-957D-4178-8133-883E507FD3F0}" type="presParOf" srcId="{4C01C28C-A51D-45E6-AFF1-5713E374BC6A}" destId="{A67EDB0E-3E4F-480E-9789-0AC1D9308901}" srcOrd="0" destOrd="0" presId="urn:microsoft.com/office/officeart/2005/8/layout/architecture+Icon"/>
    <dgm:cxn modelId="{2F3B9352-1230-421D-A5EC-0DF7072AE9F1}" type="presParOf" srcId="{A67EDB0E-3E4F-480E-9789-0AC1D9308901}" destId="{39FBEBF0-AEB2-4D49-B184-8D8BC895735D}" srcOrd="0" destOrd="0" presId="urn:microsoft.com/office/officeart/2005/8/layout/architecture+Icon"/>
    <dgm:cxn modelId="{B642DC5D-1C69-47D5-A225-EBA988D6123C}" type="presParOf" srcId="{A67EDB0E-3E4F-480E-9789-0AC1D9308901}" destId="{ADA4BC43-435F-469F-B6A3-EDBF286031A0}" srcOrd="1" destOrd="0" presId="urn:microsoft.com/office/officeart/2005/8/layout/architecture+Icon"/>
    <dgm:cxn modelId="{B17C4638-81C6-42BA-B423-15F984252F17}" type="presParOf" srcId="{A67EDB0E-3E4F-480E-9789-0AC1D9308901}" destId="{BE9D044F-2618-4EC4-A04B-950B9D685796}" srcOrd="2" destOrd="0" presId="urn:microsoft.com/office/officeart/2005/8/layout/architecture+Icon"/>
    <dgm:cxn modelId="{85425287-5CF9-46B9-8EED-C59F639D14A7}" type="presParOf" srcId="{BE9D044F-2618-4EC4-A04B-950B9D685796}" destId="{A4EB6C35-2EC4-4A51-8AE3-DA0E54E840CC}" srcOrd="0" destOrd="0" presId="urn:microsoft.com/office/officeart/2005/8/layout/architecture+Icon"/>
    <dgm:cxn modelId="{0CFC85C8-4007-44AC-9CB7-892AF7199A7C}" type="presParOf" srcId="{A4EB6C35-2EC4-4A51-8AE3-DA0E54E840CC}" destId="{CB47C44A-C43F-4981-B6CC-38AED069EDF4}" srcOrd="0" destOrd="0" presId="urn:microsoft.com/office/officeart/2005/8/layout/architecture+Icon"/>
    <dgm:cxn modelId="{376067F6-296D-4DA6-A9DF-CFD0D48BB118}" type="presParOf" srcId="{A4EB6C35-2EC4-4A51-8AE3-DA0E54E840CC}" destId="{9E74FAE4-E622-4036-96B5-E90EE92E478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7E7B2-A88B-40E9-982F-89D0519E8B38}">
      <dsp:nvSpPr>
        <dsp:cNvPr id="0" name=""/>
        <dsp:cNvSpPr/>
      </dsp:nvSpPr>
      <dsp:spPr>
        <a:xfrm>
          <a:off x="4018" y="3474310"/>
          <a:ext cx="8221563" cy="105082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Data </a:t>
          </a:r>
          <a:r>
            <a:rPr lang="en-US" sz="4500" kern="1200" dirty="0" smtClean="0"/>
            <a:t>Source</a:t>
          </a:r>
          <a:endParaRPr lang="en-US" sz="4500" kern="1200" dirty="0"/>
        </a:p>
      </dsp:txBody>
      <dsp:txXfrm>
        <a:off x="34796" y="3505088"/>
        <a:ext cx="8160007" cy="989271"/>
      </dsp:txXfrm>
    </dsp:sp>
    <dsp:sp modelId="{48D573BB-7135-431E-B345-117E0A27291A}">
      <dsp:nvSpPr>
        <dsp:cNvPr id="0" name=""/>
        <dsp:cNvSpPr/>
      </dsp:nvSpPr>
      <dsp:spPr>
        <a:xfrm>
          <a:off x="4018" y="2316481"/>
          <a:ext cx="8221563" cy="105082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DAL Java Client</a:t>
          </a:r>
          <a:endParaRPr lang="en-US" sz="1200" kern="1200" dirty="0"/>
        </a:p>
      </dsp:txBody>
      <dsp:txXfrm>
        <a:off x="34796" y="2347259"/>
        <a:ext cx="8160007" cy="989271"/>
      </dsp:txXfrm>
    </dsp:sp>
    <dsp:sp modelId="{39FBEBF0-AEB2-4D49-B184-8D8BC895735D}">
      <dsp:nvSpPr>
        <dsp:cNvPr id="0" name=""/>
        <dsp:cNvSpPr/>
      </dsp:nvSpPr>
      <dsp:spPr>
        <a:xfrm>
          <a:off x="4018" y="1158653"/>
          <a:ext cx="8221563" cy="105082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Domain Data Access Layer</a:t>
          </a:r>
          <a:endParaRPr lang="en-US" sz="1200" kern="1200" dirty="0"/>
        </a:p>
      </dsp:txBody>
      <dsp:txXfrm>
        <a:off x="34796" y="1189431"/>
        <a:ext cx="8160007" cy="989271"/>
      </dsp:txXfrm>
    </dsp:sp>
    <dsp:sp modelId="{CB47C44A-C43F-4981-B6CC-38AED069EDF4}">
      <dsp:nvSpPr>
        <dsp:cNvPr id="0" name=""/>
        <dsp:cNvSpPr/>
      </dsp:nvSpPr>
      <dsp:spPr>
        <a:xfrm>
          <a:off x="4018" y="824"/>
          <a:ext cx="8221563" cy="105082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Domain Logic Layer</a:t>
          </a:r>
          <a:endParaRPr lang="en-US" sz="1200" kern="1200" dirty="0"/>
        </a:p>
      </dsp:txBody>
      <dsp:txXfrm>
        <a:off x="34796" y="31602"/>
        <a:ext cx="8160007" cy="98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结构布局"/>
  <dgm:desc val="用于显示自下而上构建的层级关系。 此布局适用于显示构建在其他对象上的结构组件或对象。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9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ED09-B3BF-4AC7-A244-487FF211B64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07D2-AD69-4E65-9179-3F2BAE8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Ctrip</a:t>
            </a:r>
            <a:r>
              <a:rPr lang="en-US" altLang="zh-CN" dirty="0" smtClean="0"/>
              <a:t> </a:t>
            </a:r>
            <a:r>
              <a:rPr lang="en-US" dirty="0" smtClean="0"/>
              <a:t>Dal </a:t>
            </a:r>
            <a:r>
              <a:rPr lang="en-US" smtClean="0"/>
              <a:t>Java </a:t>
            </a:r>
            <a:r>
              <a:rPr lang="en-US" altLang="zh-CN" smtClean="0"/>
              <a:t>Client </a:t>
            </a:r>
            <a:r>
              <a:rPr lang="en-US" smtClean="0"/>
              <a:t>Design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2016-11-3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 Java Client Layer View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517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1331640" y="17728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 Svc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7728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CLog Svc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28184" y="17728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Svc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331640" y="28935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CrawlerDao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851920" y="28935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CLogDao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228184" y="2893516"/>
            <a:ext cx="144016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AlertDao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331640" y="4077072"/>
            <a:ext cx="144016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 Core API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3851920" y="4077072"/>
            <a:ext cx="144016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Helper/Util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6228184" y="4077072"/>
            <a:ext cx="144016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Log/Metrics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700808"/>
            <a:ext cx="4032448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1043608" y="2216304"/>
            <a:ext cx="2016224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 Java Client Deployment</a:t>
            </a:r>
            <a:endParaRPr 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6845368" y="4293096"/>
            <a:ext cx="1296144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94480" y="2420888"/>
            <a:ext cx="2016224" cy="216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38496" y="2848360"/>
            <a:ext cx="1728192" cy="1012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Domain App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180848" y="3243244"/>
            <a:ext cx="1243488" cy="4017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DAL Java Client</a:t>
            </a:r>
            <a:endParaRPr 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6845368" y="1712248"/>
            <a:ext cx="1296144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1262532" y="4995444"/>
            <a:ext cx="1080120" cy="79208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Titan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1100514" y="4016504"/>
            <a:ext cx="1404156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DataSource Locator</a:t>
            </a:r>
            <a:endParaRPr lang="en-US" sz="1200" dirty="0"/>
          </a:p>
        </p:txBody>
      </p:sp>
      <p:cxnSp>
        <p:nvCxnSpPr>
          <p:cNvPr id="30" name="直接箭头连接符 29"/>
          <p:cNvCxnSpPr>
            <a:stCxn id="8" idx="2"/>
            <a:endCxn id="28" idx="0"/>
          </p:cNvCxnSpPr>
          <p:nvPr/>
        </p:nvCxnSpPr>
        <p:spPr>
          <a:xfrm>
            <a:off x="1802592" y="3645024"/>
            <a:ext cx="0" cy="37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11" idx="0"/>
          </p:cNvCxnSpPr>
          <p:nvPr/>
        </p:nvCxnSpPr>
        <p:spPr>
          <a:xfrm>
            <a:off x="1802592" y="4376544"/>
            <a:ext cx="0" cy="6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2"/>
          </p:cNvCxnSpPr>
          <p:nvPr/>
        </p:nvCxnSpPr>
        <p:spPr>
          <a:xfrm flipV="1">
            <a:off x="2424336" y="2504336"/>
            <a:ext cx="4421032" cy="939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  <a:endCxn id="4" idx="2"/>
          </p:cNvCxnSpPr>
          <p:nvPr/>
        </p:nvCxnSpPr>
        <p:spPr>
          <a:xfrm>
            <a:off x="2424336" y="3444134"/>
            <a:ext cx="4421032" cy="164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分层设计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Dal</a:t>
            </a:r>
            <a:r>
              <a:rPr lang="zh-CN" altLang="en-US" sz="1800" dirty="0"/>
              <a:t>相关代码分为</a:t>
            </a:r>
            <a:r>
              <a:rPr lang="en-US" altLang="zh-CN" sz="1800" dirty="0"/>
              <a:t>3</a:t>
            </a:r>
            <a:r>
              <a:rPr lang="zh-CN" altLang="en-US" sz="1800" dirty="0" smtClean="0"/>
              <a:t>层，上层</a:t>
            </a:r>
            <a:r>
              <a:rPr lang="zh-CN" altLang="en-US" sz="1800" dirty="0"/>
              <a:t>依赖下层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上层</a:t>
            </a:r>
            <a:r>
              <a:rPr lang="zh-CN" altLang="en-US" sz="1600" dirty="0"/>
              <a:t>是生成的</a:t>
            </a:r>
            <a:r>
              <a:rPr lang="zh-CN" altLang="en-US" sz="1600" dirty="0" smtClean="0"/>
              <a:t>代码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中间是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入口</a:t>
            </a:r>
            <a:r>
              <a:rPr lang="zh-CN" altLang="en-US" sz="1600" dirty="0"/>
              <a:t>类和微内核</a:t>
            </a:r>
            <a:r>
              <a:rPr lang="zh-CN" altLang="en-US" sz="1600" dirty="0" smtClean="0"/>
              <a:t>处理器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底层</a:t>
            </a:r>
            <a:r>
              <a:rPr lang="zh-CN" altLang="en-US" sz="1600" dirty="0"/>
              <a:t>是实际操作数据库</a:t>
            </a:r>
            <a:r>
              <a:rPr lang="zh-CN" altLang="en-US" sz="1600" dirty="0" smtClean="0"/>
              <a:t>的工具类。</a:t>
            </a:r>
            <a:endParaRPr lang="zh-CN" altLang="en-US" sz="1600" dirty="0"/>
          </a:p>
          <a:p>
            <a:r>
              <a:rPr lang="zh-CN" altLang="en-US" sz="1800" dirty="0" smtClean="0"/>
              <a:t>上下</a:t>
            </a:r>
            <a:r>
              <a:rPr lang="zh-CN" altLang="en-US" sz="1800" dirty="0"/>
              <a:t>两</a:t>
            </a:r>
            <a:r>
              <a:rPr lang="zh-CN" altLang="en-US" sz="1800" dirty="0" smtClean="0"/>
              <a:t>层比较</a:t>
            </a:r>
            <a:r>
              <a:rPr lang="zh-CN" altLang="en-US" sz="1800" dirty="0"/>
              <a:t>简单</a:t>
            </a:r>
            <a:r>
              <a:rPr lang="zh-CN" altLang="en-US" sz="1800" dirty="0" smtClean="0"/>
              <a:t>，任务明确</a:t>
            </a:r>
            <a:endParaRPr lang="en-US" altLang="zh-CN" sz="1800" dirty="0" smtClean="0"/>
          </a:p>
          <a:p>
            <a:r>
              <a:rPr lang="zh-CN" altLang="en-US" sz="1800" dirty="0" smtClean="0"/>
              <a:t>中层</a:t>
            </a:r>
            <a:r>
              <a:rPr lang="zh-CN" altLang="en-US" sz="1800" dirty="0"/>
              <a:t>有些</a:t>
            </a:r>
            <a:r>
              <a:rPr lang="zh-CN" altLang="en-US" sz="1800" dirty="0" smtClean="0"/>
              <a:t>复杂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数据库分片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结果合并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同步</a:t>
            </a:r>
            <a:r>
              <a:rPr lang="zh-CN" altLang="en-US" sz="1600" dirty="0"/>
              <a:t>异步处理。</a:t>
            </a:r>
          </a:p>
          <a:p>
            <a:endParaRPr lang="en-US" dirty="0"/>
          </a:p>
        </p:txBody>
      </p:sp>
      <p:pic>
        <p:nvPicPr>
          <p:cNvPr id="1026" name="Picture 2" descr="High level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8920"/>
            <a:ext cx="5220072" cy="41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将数据库操作从直接操作</a:t>
            </a:r>
            <a:r>
              <a:rPr lang="en-US" altLang="zh-CN" sz="1800" dirty="0" err="1" smtClean="0"/>
              <a:t>Datasource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，改为给定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模板和参数，由系统完成。</a:t>
            </a:r>
            <a:r>
              <a:rPr lang="zh-CN" altLang="en-US" sz="1600" dirty="0" smtClean="0"/>
              <a:t>避免对资源的误用。例如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获得资源后不释放资源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在不应该释放的地方释放，导致后继操作失效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避免由于对</a:t>
            </a:r>
            <a:r>
              <a:rPr lang="en-US" altLang="zh-CN" sz="1800" dirty="0" smtClean="0"/>
              <a:t>JDBC API</a:t>
            </a:r>
            <a:r>
              <a:rPr lang="zh-CN" altLang="en-US" sz="1800" dirty="0" smtClean="0"/>
              <a:t>不熟悉造成的人为错误</a:t>
            </a:r>
            <a:endParaRPr lang="en-US" altLang="zh-CN" sz="18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573016"/>
            <a:ext cx="5610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ecutor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024428"/>
            <a:ext cx="7668344" cy="48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根据参数</a:t>
            </a:r>
            <a:r>
              <a:rPr lang="zh-CN" altLang="en-US" sz="2000" dirty="0"/>
              <a:t>与返回</a:t>
            </a:r>
            <a:r>
              <a:rPr lang="zh-CN" altLang="en-US" sz="2000" dirty="0" smtClean="0"/>
              <a:t>值的相似性，将相似的</a:t>
            </a:r>
            <a:r>
              <a:rPr lang="zh-CN" altLang="en-US" sz="2000" dirty="0"/>
              <a:t>操作抽象为接口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可以</a:t>
            </a:r>
            <a:r>
              <a:rPr lang="zh-CN" altLang="en-US" sz="1800" dirty="0"/>
              <a:t>简化通用的处理</a:t>
            </a:r>
            <a:r>
              <a:rPr lang="zh-CN" altLang="en-US" sz="1800" dirty="0" smtClean="0"/>
              <a:t>流程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模板模式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支持微</a:t>
            </a:r>
            <a:r>
              <a:rPr lang="zh-CN" altLang="en-US" sz="1800" dirty="0"/>
              <a:t>内核</a:t>
            </a:r>
            <a:r>
              <a:rPr lang="zh-CN" altLang="en-US" sz="1800" dirty="0" smtClean="0"/>
              <a:t>设计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DalRequest</a:t>
            </a:r>
            <a:r>
              <a:rPr lang="zh-CN" altLang="en-US" sz="1800" dirty="0"/>
              <a:t>，</a:t>
            </a:r>
            <a:r>
              <a:rPr lang="en-US" altLang="zh-CN" sz="1800" dirty="0"/>
              <a:t>Task</a:t>
            </a:r>
            <a:r>
              <a:rPr lang="zh-CN" altLang="en-US" sz="1800" dirty="0"/>
              <a:t>的接口与实现。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ecutor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6436"/>
            <a:ext cx="5712569" cy="49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微内核设计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DAL</a:t>
            </a:r>
            <a:r>
              <a:rPr lang="zh-CN" altLang="en-US" sz="1200" dirty="0" smtClean="0"/>
              <a:t>系统的核心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DalRequestExecutor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抽象</a:t>
            </a:r>
            <a:r>
              <a:rPr lang="zh-CN" altLang="en-US" sz="1200" dirty="0"/>
              <a:t>了所有数据库操作通用的</a:t>
            </a:r>
            <a:r>
              <a:rPr lang="zh-CN" altLang="en-US" sz="1200" dirty="0" smtClean="0"/>
              <a:t>部分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可以</a:t>
            </a:r>
            <a:r>
              <a:rPr lang="zh-CN" altLang="en-US" sz="1200" dirty="0"/>
              <a:t>看作是一个微内核。</a:t>
            </a:r>
          </a:p>
          <a:p>
            <a:r>
              <a:rPr lang="en-US" altLang="zh-CN" sz="1200" dirty="0" err="1" smtClean="0"/>
              <a:t>DalRequest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根据</a:t>
            </a:r>
            <a:r>
              <a:rPr lang="zh-CN" altLang="en-US" sz="1200" dirty="0"/>
              <a:t>请求的特性分为不同类型的</a:t>
            </a:r>
            <a:r>
              <a:rPr lang="en-US" altLang="zh-CN" sz="1200" dirty="0" err="1"/>
              <a:t>DalRequest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err="1" smtClean="0"/>
              <a:t>DalRequestExecutor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判断</a:t>
            </a:r>
            <a:r>
              <a:rPr lang="en-US" altLang="zh-CN" sz="1200" dirty="0" smtClean="0"/>
              <a:t>shard</a:t>
            </a:r>
          </a:p>
          <a:p>
            <a:pPr lvl="1"/>
            <a:r>
              <a:rPr lang="zh-CN" altLang="en-US" sz="1200" dirty="0" smtClean="0"/>
              <a:t>同步</a:t>
            </a:r>
            <a:r>
              <a:rPr lang="en-US" altLang="zh-CN" sz="1200" dirty="0"/>
              <a:t>/</a:t>
            </a:r>
            <a:r>
              <a:rPr lang="zh-CN" altLang="en-US" sz="1200" dirty="0"/>
              <a:t>异步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数据</a:t>
            </a:r>
            <a:r>
              <a:rPr lang="zh-CN" altLang="en-US" sz="1200" dirty="0"/>
              <a:t>分割合并的</a:t>
            </a:r>
            <a:r>
              <a:rPr lang="zh-CN" altLang="en-US" sz="1200" dirty="0" smtClean="0"/>
              <a:t>工作</a:t>
            </a:r>
            <a:endParaRPr lang="en-US" altLang="zh-CN" sz="1200" dirty="0" smtClean="0"/>
          </a:p>
          <a:p>
            <a:r>
              <a:rPr lang="zh-CN" altLang="en-US" sz="1200" dirty="0" smtClean="0"/>
              <a:t>模式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DalRequest</a:t>
            </a:r>
            <a:r>
              <a:rPr lang="zh-CN" altLang="en-US" sz="1200" dirty="0"/>
              <a:t>的设计类似</a:t>
            </a:r>
            <a:r>
              <a:rPr lang="en-US" altLang="zh-CN" sz="1200" dirty="0"/>
              <a:t>template</a:t>
            </a:r>
            <a:r>
              <a:rPr lang="zh-CN" altLang="en-US" sz="1200" dirty="0" smtClean="0"/>
              <a:t>模式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DalRequestExecutor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DalRequest</a:t>
            </a:r>
            <a:r>
              <a:rPr lang="zh-CN" altLang="en-US" sz="1200" dirty="0"/>
              <a:t>的关系类似状态机模式。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沙箱设计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沙箱定义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沙箱是对特定资源或操作的管理。用户将自己需要完成的工作包装为命令或请求，由沙箱来完成对请求的处理。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沙箱完全</a:t>
            </a:r>
            <a:r>
              <a:rPr lang="zh-CN" altLang="en-US" dirty="0"/>
              <a:t>保证命令所需要的资源的获得与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r>
              <a:rPr lang="zh-CN" altLang="en-US" dirty="0"/>
              <a:t>只需完成自身的动作即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目的是明确各自分工，</a:t>
            </a:r>
            <a:r>
              <a:rPr lang="zh-CN" altLang="en-US" dirty="0"/>
              <a:t>同时减轻双方的工作量。</a:t>
            </a:r>
            <a:endParaRPr lang="en-US" altLang="zh-CN" dirty="0" smtClean="0"/>
          </a:p>
          <a:p>
            <a:pPr lvl="1"/>
            <a:r>
              <a:rPr lang="zh-CN" altLang="en-US" dirty="0"/>
              <a:t>管理者可以把资源管理和环境管理做细致，不用担心泄露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r>
              <a:rPr lang="zh-CN" altLang="en-US" dirty="0"/>
              <a:t>实现方可以大幅简化自己的工作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DalConnectionManager</a:t>
            </a:r>
            <a:r>
              <a:rPr lang="zh-CN" altLang="en-US" dirty="0"/>
              <a:t>，</a:t>
            </a:r>
            <a:r>
              <a:rPr lang="en-US" altLang="zh-CN" dirty="0" err="1" smtClean="0"/>
              <a:t>DalTransactionManager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ConnectionAction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</a:t>
            </a:r>
            <a:r>
              <a:rPr lang="zh-CN" altLang="en-US" dirty="0"/>
              <a:t>与释放事务和连接的</a:t>
            </a:r>
            <a:r>
              <a:rPr lang="zh-CN" altLang="en-US" dirty="0" smtClean="0"/>
              <a:t>工作由</a:t>
            </a:r>
            <a:r>
              <a:rPr lang="en-US" altLang="zh-CN" dirty="0" err="1" smtClean="0"/>
              <a:t>XxxManager</a:t>
            </a:r>
            <a:r>
              <a:rPr lang="zh-CN" altLang="en-US" dirty="0" smtClean="0"/>
              <a:t>保障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ConnectionAction</a:t>
            </a:r>
            <a:r>
              <a:rPr lang="zh-CN" altLang="en-US" dirty="0" smtClean="0"/>
              <a:t>只假定一切资源都已经到位，可以直接使用</a:t>
            </a:r>
            <a:endParaRPr lang="zh-CN" altLang="en-US" dirty="0"/>
          </a:p>
          <a:p>
            <a:r>
              <a:rPr lang="zh-CN" altLang="en-US" dirty="0"/>
              <a:t>一个非沙箱设计则</a:t>
            </a:r>
            <a:r>
              <a:rPr lang="zh-CN" altLang="en-US" dirty="0" smtClean="0"/>
              <a:t>相反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r>
              <a:rPr lang="zh-CN" altLang="en-US" dirty="0"/>
              <a:t>需要自行获得需要的资源并且保证对资源的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者则无法保证资源是否合理使用和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很多意外场景检测和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zh-CN" altLang="en-US" dirty="0"/>
              <a:t>的抽象程度低，资源管理工作被分散到系统所有的参与方，难以使用和管理。</a:t>
            </a:r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般</a:t>
            </a:r>
            <a:r>
              <a:rPr lang="zh-CN" altLang="en-US" dirty="0"/>
              <a:t>的连接串和事务接口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0" y="3538289"/>
            <a:ext cx="7025714" cy="327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扩展性设计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定义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/>
              <a:t>DAL</a:t>
            </a:r>
            <a:r>
              <a:rPr lang="zh-CN" altLang="en-US" sz="1400" dirty="0"/>
              <a:t>的实现过程中，为了满足携程的需要和保持系统的通用性，在很多方面提供了接口和缺省</a:t>
            </a:r>
            <a:r>
              <a:rPr lang="zh-CN" altLang="en-US" sz="1400" dirty="0" smtClean="0"/>
              <a:t>实现</a:t>
            </a:r>
            <a:endParaRPr lang="en-US" altLang="zh-CN" sz="1400" dirty="0" smtClean="0"/>
          </a:p>
          <a:p>
            <a:pPr lvl="1"/>
            <a:r>
              <a:rPr lang="en-US" altLang="zh-CN" sz="1400" dirty="0" err="1"/>
              <a:t>shardingStrategy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LogListener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ConnectionLocator</a:t>
            </a:r>
            <a:endParaRPr lang="en-US" altLang="zh-CN" sz="1400" dirty="0" smtClean="0"/>
          </a:p>
          <a:p>
            <a:pPr lvl="2"/>
            <a:r>
              <a:rPr lang="en-US" altLang="zh-CN" sz="1200" dirty="0" err="1"/>
              <a:t>dataSourceConfigureProvider</a:t>
            </a:r>
            <a:endParaRPr lang="en-US" altLang="zh-CN" sz="1200" dirty="0" smtClean="0"/>
          </a:p>
          <a:p>
            <a:pPr lvl="1"/>
            <a:r>
              <a:rPr lang="en-US" altLang="zh-CN" sz="1400" dirty="0" err="1" smtClean="0"/>
              <a:t>TaskFactory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12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499</Words>
  <Application>Microsoft Office PowerPoint</Application>
  <PresentationFormat>全屏显示(4:3)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主题​​</vt:lpstr>
      <vt:lpstr>Ctrip Dal Java Client Design</vt:lpstr>
      <vt:lpstr>DAL Java Client Layer View</vt:lpstr>
      <vt:lpstr>Dal Java Client Deployment</vt:lpstr>
      <vt:lpstr>分层设计</vt:lpstr>
      <vt:lpstr>代理设计</vt:lpstr>
      <vt:lpstr>抽象设计</vt:lpstr>
      <vt:lpstr>微内核设计</vt:lpstr>
      <vt:lpstr>沙箱设计</vt:lpstr>
      <vt:lpstr>扩展性设计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vhjh赫杰辉</dc:creator>
  <cp:lastModifiedBy>vhjh赫杰辉</cp:lastModifiedBy>
  <cp:revision>44</cp:revision>
  <dcterms:created xsi:type="dcterms:W3CDTF">2014-03-04T08:28:53Z</dcterms:created>
  <dcterms:modified xsi:type="dcterms:W3CDTF">2016-11-03T06:19:31Z</dcterms:modified>
</cp:coreProperties>
</file>