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56" autoAdjust="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主框架元素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2" y="1384696"/>
            <a:ext cx="8576840" cy="4641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243632" y="1791980"/>
            <a:ext cx="1232024" cy="42343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804248" y="1268760"/>
            <a:ext cx="2088232" cy="54798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04871" y="12687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个人菜单</a:t>
            </a:r>
            <a:endParaRPr lang="zh-CN" altLang="en-US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64752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功能菜单</a:t>
            </a:r>
            <a:endParaRPr lang="zh-CN" altLang="en-US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9512" y="1223174"/>
            <a:ext cx="1440160" cy="4056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Logo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571328" y="1628799"/>
            <a:ext cx="2424608" cy="34454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导航：单页面模式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1328" y="1973348"/>
            <a:ext cx="7249144" cy="4052932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功能页面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主框架元素（二）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628800"/>
            <a:ext cx="7164288" cy="2084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椭圆 12"/>
          <p:cNvSpPr/>
          <p:nvPr/>
        </p:nvSpPr>
        <p:spPr>
          <a:xfrm>
            <a:off x="414092" y="1988840"/>
            <a:ext cx="4456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240502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功能菜单</a:t>
            </a:r>
            <a:endParaRPr lang="zh-CN" altLang="en-US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78316" y="1681495"/>
            <a:ext cx="1691680" cy="37935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81135" y="18976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个人菜单</a:t>
            </a:r>
            <a:endParaRPr lang="zh-CN" altLang="en-US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036" y="2996952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展示不开的内容收缩到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菜单项下</a:t>
            </a:r>
            <a:endParaRPr lang="zh-CN" altLang="en-US" sz="2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493395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椭圆 19"/>
          <p:cNvSpPr/>
          <p:nvPr/>
        </p:nvSpPr>
        <p:spPr>
          <a:xfrm>
            <a:off x="7876284" y="3933056"/>
            <a:ext cx="728164" cy="96255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虚尾箭头 23"/>
          <p:cNvSpPr/>
          <p:nvPr/>
        </p:nvSpPr>
        <p:spPr>
          <a:xfrm rot="1134566">
            <a:off x="4821380" y="3152968"/>
            <a:ext cx="3122249" cy="725802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51520" y="1628800"/>
            <a:ext cx="1440160" cy="40562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Logo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707904" y="4149080"/>
            <a:ext cx="1440160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Logo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0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4" y="1268760"/>
            <a:ext cx="8915692" cy="426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571328" y="1964117"/>
            <a:ext cx="7465168" cy="247299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功能页面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主框架元素（三）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3212" y="2348880"/>
            <a:ext cx="1308428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51947" y="1268760"/>
            <a:ext cx="1691680" cy="37935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55419" y="86328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个人菜单</a:t>
            </a:r>
            <a:endParaRPr lang="zh-CN" altLang="en-US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1526" y="1237859"/>
            <a:ext cx="850074" cy="96255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80112" y="119591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个人菜单</a:t>
            </a:r>
            <a:endParaRPr lang="zh-CN" altLang="en-US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27312" y="1628799"/>
            <a:ext cx="2424608" cy="34454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导航：多页面模式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410" y="4149079"/>
            <a:ext cx="3039077" cy="2538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5925192" y="4617166"/>
            <a:ext cx="3018217" cy="2070436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功能页面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55" y="4149080"/>
            <a:ext cx="4014214" cy="2523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虚尾箭头 25"/>
          <p:cNvSpPr/>
          <p:nvPr/>
        </p:nvSpPr>
        <p:spPr>
          <a:xfrm rot="532269">
            <a:off x="3056722" y="3622055"/>
            <a:ext cx="2555863" cy="671916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960096" y="4272617"/>
            <a:ext cx="1212304" cy="34454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无导航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68144" y="4077072"/>
            <a:ext cx="845840" cy="62551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622255" y="4141776"/>
            <a:ext cx="962371" cy="254582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172326" y="4626030"/>
            <a:ext cx="3476781" cy="2070436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功能页面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699792" y="4293097"/>
            <a:ext cx="1210924" cy="32407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无导航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34290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功能菜单</a:t>
            </a:r>
            <a:endParaRPr lang="zh-CN" altLang="en-US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99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菜单规范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根菜单项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个人菜单（</a:t>
            </a:r>
            <a:r>
              <a:rPr lang="zh-CN" altLang="en-US" dirty="0" smtClean="0"/>
              <a:t>每个用户的个人功能，登录者都有权限）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信息：头像、名称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消息：邮件、通知、提醒（日程）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设置：主题、</a:t>
            </a:r>
            <a:endParaRPr lang="en-US" altLang="zh-CN" dirty="0" smtClean="0"/>
          </a:p>
          <a:p>
            <a:pPr lvl="2"/>
            <a:r>
              <a:rPr lang="zh-CN" altLang="en-US" dirty="0"/>
              <a:t>注销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功能菜单（</a:t>
            </a:r>
            <a:r>
              <a:rPr lang="zh-CN" altLang="en-US" dirty="0" smtClean="0"/>
              <a:t>业务功能，按业务授权显示）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系统管理（后台管理功能，独立入口，管理员权限）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设计策略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个人菜单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菜单项只配置基本项：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或动作函数、名称</a:t>
            </a:r>
            <a:endParaRPr lang="en-US" altLang="zh-CN" dirty="0"/>
          </a:p>
          <a:p>
            <a:pPr lvl="2"/>
            <a:r>
              <a:rPr lang="zh-CN" altLang="en-US" dirty="0" smtClean="0"/>
              <a:t>每个主题界面自己决定每个菜单项的位置和展示方式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功能菜单：</a:t>
            </a:r>
            <a:r>
              <a:rPr lang="zh-CN" altLang="en-US" dirty="0" smtClean="0"/>
              <a:t>沿用</a:t>
            </a:r>
            <a:r>
              <a:rPr lang="en-US" altLang="zh-CN" dirty="0" err="1" smtClean="0"/>
              <a:t>rbac</a:t>
            </a:r>
            <a:r>
              <a:rPr lang="zh-CN" altLang="en-US" dirty="0" smtClean="0"/>
              <a:t>的菜单配置策略，只在业务界面中展示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系统管理：独立入口，只在管理界面中展示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39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单页面导航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页面切换方式，当前活动页面只有一个</a:t>
            </a:r>
            <a:endParaRPr lang="en-US" altLang="zh-CN" dirty="0" smtClean="0"/>
          </a:p>
          <a:p>
            <a:pPr lvl="1"/>
            <a:r>
              <a:rPr lang="zh-CN" altLang="en-US" dirty="0"/>
              <a:t>导航</a:t>
            </a:r>
            <a:r>
              <a:rPr lang="zh-CN" altLang="en-US" dirty="0" smtClean="0"/>
              <a:t>栏显示当前页面的层级导航关系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页面导航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签方式管理多个活动页面</a:t>
            </a:r>
            <a:endParaRPr lang="en-US" altLang="zh-CN" dirty="0" smtClean="0"/>
          </a:p>
          <a:p>
            <a:pPr lvl="1"/>
            <a:r>
              <a:rPr lang="zh-CN" altLang="en-US" dirty="0"/>
              <a:t>导航</a:t>
            </a:r>
            <a:r>
              <a:rPr lang="zh-CN" altLang="en-US" dirty="0" smtClean="0"/>
              <a:t>栏显示页签，页签过多时要能显示翻页或收缩为下拉菜单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屏幕时不适用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40968"/>
            <a:ext cx="3505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70" y="6309320"/>
            <a:ext cx="642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95" y="5850979"/>
            <a:ext cx="6675437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89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zh-CN" altLang="en-US" dirty="0" smtClean="0"/>
              <a:t>页面编码规范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Iframe</a:t>
            </a:r>
            <a:r>
              <a:rPr lang="zh-CN" altLang="en-US" dirty="0" smtClean="0"/>
              <a:t>嵌入：兼容过去的页面规范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代码片段嵌入：可以</a:t>
            </a:r>
            <a:r>
              <a:rPr lang="zh-CN" altLang="en-US" dirty="0" smtClean="0"/>
              <a:t>嵌入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内的代码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err="1"/>
              <a:t>javascript</a:t>
            </a:r>
            <a:r>
              <a:rPr lang="zh-CN" altLang="en-US" dirty="0" smtClean="0"/>
              <a:t>依赖</a:t>
            </a:r>
            <a:r>
              <a:rPr lang="zh-CN" altLang="en-US" dirty="0"/>
              <a:t>管理</a:t>
            </a:r>
            <a:r>
              <a:rPr lang="zh-CN" altLang="en-US" dirty="0" smtClean="0"/>
              <a:t>方式</a:t>
            </a:r>
            <a:r>
              <a:rPr lang="zh-CN" altLang="en-US" dirty="0"/>
              <a:t>：</a:t>
            </a:r>
            <a:r>
              <a:rPr lang="en-US" altLang="zh-CN" dirty="0" err="1"/>
              <a:t>cmd</a:t>
            </a:r>
            <a:r>
              <a:rPr lang="zh-CN" altLang="en-US" dirty="0"/>
              <a:t> </a:t>
            </a:r>
            <a:r>
              <a:rPr lang="en-US" altLang="zh-CN" dirty="0"/>
              <a:t>or </a:t>
            </a:r>
            <a:r>
              <a:rPr lang="en-US" altLang="zh-CN" dirty="0" err="1"/>
              <a:t>amd</a:t>
            </a:r>
            <a:r>
              <a:rPr lang="en-US" altLang="zh-CN" dirty="0"/>
              <a:t> or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代码片段中如何包含</a:t>
            </a:r>
            <a:r>
              <a:rPr lang="en-US" altLang="zh-CN" dirty="0" smtClean="0"/>
              <a:t>script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遵循 </a:t>
            </a:r>
            <a:r>
              <a:rPr lang="en-US" altLang="zh-CN" dirty="0" smtClean="0"/>
              <a:t>bootstrap 3</a:t>
            </a:r>
          </a:p>
          <a:p>
            <a:pPr lvl="1"/>
            <a:r>
              <a:rPr lang="zh-CN" altLang="en-US" dirty="0"/>
              <a:t>页面级</a:t>
            </a:r>
            <a:r>
              <a:rPr lang="en-US" altLang="zh-CN" dirty="0"/>
              <a:t>style</a:t>
            </a:r>
            <a:r>
              <a:rPr lang="zh-CN" altLang="en-US" dirty="0" smtClean="0"/>
              <a:t>引入：</a:t>
            </a:r>
            <a:r>
              <a:rPr lang="zh-CN" altLang="en-US" dirty="0"/>
              <a:t>暂不支持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47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306</Words>
  <Application>Microsoft Office PowerPoint</Application>
  <PresentationFormat>全屏显示(4:3)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主框架元素</vt:lpstr>
      <vt:lpstr>主框架元素（二）</vt:lpstr>
      <vt:lpstr>主框架元素（三）</vt:lpstr>
      <vt:lpstr>菜单规范</vt:lpstr>
      <vt:lpstr>导航方式</vt:lpstr>
      <vt:lpstr>功能页面编码规范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han_feng</dc:creator>
  <cp:lastModifiedBy>han_feng</cp:lastModifiedBy>
  <cp:revision>75</cp:revision>
  <dcterms:created xsi:type="dcterms:W3CDTF">2015-12-28T07:34:43Z</dcterms:created>
  <dcterms:modified xsi:type="dcterms:W3CDTF">2015-12-28T09:29:33Z</dcterms:modified>
</cp:coreProperties>
</file>