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4892" autoAdjust="0"/>
  </p:normalViewPr>
  <p:slideViewPr>
    <p:cSldViewPr snapToGrid="0">
      <p:cViewPr>
        <p:scale>
          <a:sx n="52" d="100"/>
          <a:sy n="52" d="100"/>
        </p:scale>
        <p:origin x="850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F3822-9F20-4313-B62C-FC36394E0A5A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FDC961-6583-4ACB-8A19-2A909E54F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72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Here’s a test slide to create your first movie.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FDC961-6583-4ACB-8A19-2A909E54F8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0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218032"/>
            <a:ext cx="11460480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972629"/>
            <a:ext cx="11460480" cy="48037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49864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67B50E4-2343-4B20-80BE-1605C97DFB16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0" y="1161288"/>
            <a:ext cx="4663440" cy="155448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AC20259-235D-F9C3-3788-C1457976F5A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9048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00" y="2825496"/>
            <a:ext cx="4663440" cy="3337560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000"/>
            </a:lvl1pPr>
            <a:lvl2pPr marL="571500" indent="-342900">
              <a:buFont typeface="+mj-lt"/>
              <a:buAutoNum type="arabicPeriod"/>
              <a:defRPr sz="1800"/>
            </a:lvl2pPr>
            <a:lvl3pPr marL="800100" indent="-342900">
              <a:buFont typeface="+mj-lt"/>
              <a:buAutoNum type="arabicPeriod"/>
              <a:defRPr sz="1600"/>
            </a:lvl3pPr>
            <a:lvl4pPr marL="1028700" indent="-342900">
              <a:buFont typeface="+mj-lt"/>
              <a:buAutoNum type="arabicPeriod"/>
              <a:defRPr sz="1400"/>
            </a:lvl4pPr>
            <a:lvl5pPr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7999" y="6453002"/>
            <a:ext cx="1996689" cy="365125"/>
          </a:xfrm>
        </p:spPr>
        <p:txBody>
          <a:bodyPr/>
          <a:lstStyle/>
          <a:p>
            <a:fld id="{CE6CA204-B091-40ED-8158-331EE628B522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3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92F09-9D88-4105-92F6-7298804EAA90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96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44F96-061D-4D71-97A2-2371A43FDE7C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681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1537853"/>
            <a:ext cx="4145582" cy="46388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538288"/>
            <a:ext cx="5681662" cy="48180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E133-02A7-439F-9131-2680F754099D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20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7" y="877456"/>
            <a:ext cx="4142232" cy="494066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877456"/>
            <a:ext cx="6159500" cy="53908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F7DD-C7D0-4333-B18D-CCAF5427F9DD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835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533" y="548639"/>
            <a:ext cx="3494314" cy="5719639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549274"/>
            <a:ext cx="7315200" cy="58064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15979-091A-4302-A385-56FC1CE52E32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13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8937" y="548640"/>
            <a:ext cx="6093225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793885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38937" y="1828800"/>
            <a:ext cx="6071616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7836D543-476D-434F-B209-1A114B2E3F04}" type="datetime1">
              <a:rPr lang="en-US" smtClean="0"/>
              <a:t>8/13/2025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23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4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400544" y="0"/>
            <a:ext cx="479145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3DD0F20-7689-42E6-8664-6AA00B79F132}" type="datetime1">
              <a:rPr lang="en-US" smtClean="0"/>
              <a:t>8/13/2025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561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5736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"/>
            <a:ext cx="402336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45736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30F2F577-5BDA-4749-9F3F-0D340DC0D6A8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928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7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91732" y="0"/>
            <a:ext cx="4100267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9378AD-A6D7-4162-BB5C-47C49B2E145B}" type="datetime1">
              <a:rPr lang="en-US" smtClean="0"/>
              <a:t>8/13/2025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2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DE44A-7CD8-4860-9BDC-2BE4C911F6D0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606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53808" y="584339"/>
            <a:ext cx="436168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61150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53745" y="2212975"/>
            <a:ext cx="4362450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67B65D3-547A-48A8-9F1F-13ED0B55ACC6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6102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3413"/>
            <a:ext cx="436168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2212975"/>
            <a:ext cx="4360863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2031073" cy="365125"/>
          </a:xfrm>
        </p:spPr>
        <p:txBody>
          <a:bodyPr/>
          <a:lstStyle/>
          <a:p>
            <a:fld id="{76A7CFE7-E645-4439-AA6B-DA8CF856D63E}" type="datetime1">
              <a:rPr lang="en-US" smtClean="0"/>
              <a:t>8/13/2025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45480" y="0"/>
            <a:ext cx="644652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324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0"/>
            <a:ext cx="649224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8B2C0DB-994F-48B0-91F4-5F06C3B86E32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791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4" y="1380744"/>
            <a:ext cx="4572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2031073" cy="365125"/>
          </a:xfrm>
        </p:spPr>
        <p:txBody>
          <a:bodyPr/>
          <a:lstStyle/>
          <a:p>
            <a:fld id="{D3F6A089-BE3E-4BB0-98EE-FDF712FF3613}" type="datetime1">
              <a:rPr lang="en-US" smtClean="0"/>
              <a:t>8/13/2025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17720" y="0"/>
            <a:ext cx="627427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5920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84144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AC101298-AE91-4071-9C72-5A98117ABE14}" type="datetime1">
              <a:rPr lang="en-US" smtClean="0"/>
              <a:t>8/13/2025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36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3413"/>
            <a:ext cx="3401568" cy="152704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2212975"/>
            <a:ext cx="3401568" cy="40957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453002"/>
            <a:ext cx="1067625" cy="365125"/>
          </a:xfrm>
        </p:spPr>
        <p:txBody>
          <a:bodyPr/>
          <a:lstStyle/>
          <a:p>
            <a:fld id="{EABE4333-790C-44CD-B503-F52418ED809A}" type="datetime1">
              <a:rPr lang="en-US" smtClean="0"/>
              <a:t>8/13/2025</a:t>
            </a:fld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761780" y="0"/>
            <a:ext cx="7430219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04785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689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3102" y="1078992"/>
            <a:ext cx="3273552" cy="1942773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781365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440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D2397CCD-8E49-4379-8DCB-9F17CAEDFC10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984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0" cy="4635132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146F6-C62B-441B-BAD2-D550454B4D53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9714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0"/>
            <a:ext cx="12192000" cy="377827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83A68-D563-4FD5-B11F-54F8D5F1E37F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190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3079730"/>
            <a:ext cx="12192000" cy="377827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3148FABB-02FF-476F-AB37-BDD0E354E780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20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5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8897" y="4731335"/>
            <a:ext cx="4206240" cy="118458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584950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68895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38EAEAF-D16E-446F-97F9-D23FB245CB45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343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45" y="1828800"/>
            <a:ext cx="6172200" cy="4425696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27395" y="1828800"/>
            <a:ext cx="4251960" cy="4428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428D3-736A-4038-886C-8BF662AA2745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6966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39"/>
            <a:ext cx="4672584" cy="145389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2648" y="2290890"/>
            <a:ext cx="4672584" cy="4041648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1DDEB-9B85-4E99-8A3D-ABE66C6280C3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45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50217"/>
            <a:ext cx="3657603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1521" y="2295144"/>
            <a:ext cx="3490176" cy="4041648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65DCA-443F-4667-9ED1-418507CE45A8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418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71830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b="0" dirty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9496" y="603503"/>
            <a:ext cx="10826496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3200" b="1" dirty="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1557D-4816-44D0-B6EE-6CAC6E30B54D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645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809744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800" b="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 b="1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F872E-5ED2-46B0-83A4-0C1AF0E0D91C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6832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4B1ECB8-9E10-D2F3-E361-7D268551E2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56306E-B77F-CE22-FA8C-F08F17B5E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440" y="4809744"/>
            <a:ext cx="7525512" cy="1545336"/>
          </a:xfrm>
        </p:spPr>
        <p:txBody>
          <a:bodyPr>
            <a:normAutofit/>
          </a:bodyPr>
          <a:lstStyle>
            <a:lvl1pPr algn="ctr">
              <a:lnSpc>
                <a:spcPct val="110000"/>
              </a:lnSpc>
              <a:defRPr sz="28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18DF0B-1F85-2BB3-D241-A3A14BF729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2960" y="640079"/>
            <a:ext cx="10543032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591E5F-EDEF-7D02-30E6-B960B5E4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18575-0C6E-47B4-936E-32183810D7BF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94E47C-0C77-0005-1755-14F7739DF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528A9-0729-B0FB-328C-3C96994AA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045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29FB5-1C86-423F-AEAA-2683840666C3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95571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CCB4E-88AF-46AC-B7C5-30308F179659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718609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15B6-CC2A-4462-A7E5-B3080DF8F97D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12955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7008" y="5431536"/>
            <a:ext cx="9021471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188F7-A494-4EEB-A53D-2B97B1D4CD3C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04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411480"/>
            <a:ext cx="4654296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96128" y="0"/>
            <a:ext cx="6595872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782E7A21-5BA8-4C4C-9705-3A1EA342AD8A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214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DECC02-1725-49EE-C93B-A4C2C4049458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77009" y="5349240"/>
            <a:ext cx="9043416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0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BC0-1562-42E5-89A2-925CA193C8A6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8358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2FA0A-1F7B-DD41-ECED-02B60BC46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0041" y="5669280"/>
            <a:ext cx="8805672" cy="46634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200">
                <a:solidFill>
                  <a:schemeClr val="accent1">
                    <a:lumMod val="7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14BE2EA-8E1E-E2DA-5CCF-46908B013BF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097280"/>
            <a:ext cx="8961120" cy="347472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None/>
              <a:defRPr sz="4200"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44C372-F7FA-5AA5-92C1-CF476A266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376A-778D-45CF-8340-DB03B2DA6A3E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912E3-7555-EAAB-BE83-59ED3B5C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AECF6-9F03-4C12-4BD4-4E8AE63A4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89060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775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DFF5A-622E-43FE-9EE9-BAAB78AB2046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5628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2387600"/>
            <a:ext cx="5157788" cy="3763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387600"/>
            <a:ext cx="5183188" cy="3763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5C09E-FF30-4AA0-A227-171955622259}" type="datetime1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1149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279FF-407B-4B41-9E69-DE66ED04A328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4142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3E812-757D-4139-AF81-227C72D4B544}" type="datetime1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9268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595634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5"/>
            <a:ext cx="6440258" cy="575510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A7E1-C424-43A5-938A-12DEC0A1D59D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349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63319" y="557784"/>
            <a:ext cx="6519080" cy="5779007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C4FC2-B89B-4919-A96B-662A3584681C}" type="datetime1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0300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6" y="1847088"/>
            <a:ext cx="10888473" cy="1133856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775" y="3594099"/>
            <a:ext cx="10890374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4BE51-D660-433D-AABA-154BE028E64E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8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1627318"/>
            <a:ext cx="8430767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775" y="3622674"/>
            <a:ext cx="8430639" cy="127961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1F76E-6064-4431-B5C4-29A511725BCF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98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635797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70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73553"/>
            <a:ext cx="6655522" cy="154533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2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E73BE-5F1F-40EF-8F67-E3F24D65884D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18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8" y="4617138"/>
            <a:ext cx="7375466" cy="10149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68EF1-668D-4AD0-8652-1F3B3622EDC2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01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318302"/>
            <a:ext cx="8229600" cy="2621154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4039647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5609F-9B5B-4E29-8DB1-457A85E01A27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670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4320" y="1801368"/>
            <a:ext cx="7772400" cy="4572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0DE37-B9D6-425C-B79B-6C6DFFBD0DA2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81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664108"/>
            <a:ext cx="8467558" cy="15544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7" y="2333860"/>
            <a:ext cx="8467558" cy="3689909"/>
          </a:xfrm>
        </p:spPr>
        <p:txBody>
          <a:bodyPr>
            <a:normAutofit/>
          </a:bodyPr>
          <a:lstStyle>
            <a:lvl1pPr marL="457200" indent="-457200">
              <a:buFont typeface="+mj-lt"/>
              <a:buAutoNum type="arabicPeriod"/>
              <a:defRPr sz="2400"/>
            </a:lvl1pPr>
            <a:lvl2pPr marL="685800" indent="-457200">
              <a:buFont typeface="+mj-lt"/>
              <a:buAutoNum type="arabicPeriod"/>
              <a:defRPr sz="2000"/>
            </a:lvl2pPr>
            <a:lvl3pPr marL="800100" indent="-342900">
              <a:buFont typeface="+mj-lt"/>
              <a:buAutoNum type="arabicPeriod"/>
              <a:defRPr sz="1800"/>
            </a:lvl3pPr>
            <a:lvl4pPr marL="1028700" indent="-342900">
              <a:buFont typeface="+mj-lt"/>
              <a:buAutoNum type="arabicPeriod"/>
              <a:defRPr sz="1600"/>
            </a:lvl4pPr>
            <a:lvl5pPr marL="1257300" indent="-342900"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B0EE-4023-4E3C-8875-10AA631453CF}" type="datetime1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5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5EE9E671-1C83-40F7-9D33-FE8AAC7F721F}" type="datetime1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9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8" r:id="rId2"/>
    <p:sldLayoutId id="2147483750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  <p:sldLayoutId id="2147483717" r:id="rId19"/>
    <p:sldLayoutId id="2147483718" r:id="rId20"/>
    <p:sldLayoutId id="2147483719" r:id="rId21"/>
    <p:sldLayoutId id="2147483720" r:id="rId22"/>
    <p:sldLayoutId id="2147483721" r:id="rId23"/>
    <p:sldLayoutId id="2147483722" r:id="rId24"/>
    <p:sldLayoutId id="2147483723" r:id="rId25"/>
    <p:sldLayoutId id="2147483724" r:id="rId26"/>
    <p:sldLayoutId id="2147483725" r:id="rId27"/>
    <p:sldLayoutId id="2147483726" r:id="rId28"/>
    <p:sldLayoutId id="2147483727" r:id="rId29"/>
    <p:sldLayoutId id="2147483728" r:id="rId30"/>
    <p:sldLayoutId id="2147483729" r:id="rId31"/>
    <p:sldLayoutId id="2147483730" r:id="rId32"/>
    <p:sldLayoutId id="2147483731" r:id="rId33"/>
    <p:sldLayoutId id="2147483732" r:id="rId34"/>
    <p:sldLayoutId id="2147483733" r:id="rId35"/>
    <p:sldLayoutId id="2147483734" r:id="rId36"/>
    <p:sldLayoutId id="2147483735" r:id="rId37"/>
    <p:sldLayoutId id="2147483736" r:id="rId38"/>
    <p:sldLayoutId id="2147483737" r:id="rId39"/>
    <p:sldLayoutId id="2147483738" r:id="rId40"/>
    <p:sldLayoutId id="2147483739" r:id="rId41"/>
    <p:sldLayoutId id="2147483740" r:id="rId42"/>
    <p:sldLayoutId id="2147483741" r:id="rId43"/>
    <p:sldLayoutId id="2147483742" r:id="rId44"/>
    <p:sldLayoutId id="2147483743" r:id="rId45"/>
    <p:sldLayoutId id="2147483744" r:id="rId46"/>
    <p:sldLayoutId id="2147483745" r:id="rId47"/>
    <p:sldLayoutId id="2147483746" r:id="rId48"/>
    <p:sldLayoutId id="2147483747" r:id="rId4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401CA-0DF1-707F-6B13-6F58BB00AD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5218032"/>
            <a:ext cx="11460480" cy="786384"/>
          </a:xfrm>
        </p:spPr>
        <p:txBody>
          <a:bodyPr anchor="b">
            <a:normAutofit/>
          </a:bodyPr>
          <a:lstStyle/>
          <a:p>
            <a:r>
              <a:rPr lang="en-US" dirty="0"/>
              <a:t>Your First Movie</a:t>
            </a:r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F7F44D05-ED54-3621-3310-9BE79D4C253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4680" b="24048"/>
          <a:stretch>
            <a:fillRect/>
          </a:stretch>
        </p:blipFill>
        <p:spPr>
          <a:xfrm>
            <a:off x="21" y="0"/>
            <a:ext cx="12191979" cy="498641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84280819"/>
      </p:ext>
    </p:extLst>
  </p:cSld>
  <p:clrMapOvr>
    <a:masterClrMapping/>
  </p:clrMapOvr>
</p:sld>
</file>

<file path=ppt/theme/theme1.xml><?xml version="1.0" encoding="utf-8"?>
<a:theme xmlns:a="http://schemas.openxmlformats.org/drawingml/2006/main" name="Helena">
  <a:themeElements>
    <a:clrScheme name="Helen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lena" id="{83D43F4A-02D5-42AD-9542-27487597C212}" vid="{14154C61-C2E2-42F2-9833-4EC39495D4C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Neue Haas Grotesk Text Pro</vt:lpstr>
      <vt:lpstr>Helena</vt:lpstr>
      <vt:lpstr>Your First Movie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Sheri Gilley</dc:creator>
  <cp:lastModifiedBy>Sheri Gilley</cp:lastModifiedBy>
  <cp:revision>2</cp:revision>
  <dcterms:created xsi:type="dcterms:W3CDTF">2025-08-09T02:24:45Z</dcterms:created>
  <dcterms:modified xsi:type="dcterms:W3CDTF">2025-08-13T20:37:00Z</dcterms:modified>
</cp:coreProperties>
</file>