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59f633e8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59f633e8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59f633e8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59f633e8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59f633e8c_3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59f633e8c_3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59f633e8c_3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59f633e8c_3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59f633e8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059f633e8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docs.conda.io/projects/conda/en/latest/commands/install.html" TargetMode="External"/><Relationship Id="rId4" Type="http://schemas.openxmlformats.org/officeDocument/2006/relationships/hyperlink" Target="https://github.com/sdgs72/CourseProject" TargetMode="External"/><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127.0.0.1:5000/api/qa?wiki_url=https://en.wikipedia.org/wiki/United_States&amp;q=%22Who%20is%20the%20president%22" TargetMode="External"/><Relationship Id="rId4" Type="http://schemas.openxmlformats.org/officeDocument/2006/relationships/hyperlink" Target="http://127.0.0.1:5000/api/summary?wiki_url=https://en.wikipedia.org/wiki/United_States" TargetMode="External"/><Relationship Id="rId5" Type="http://schemas.openxmlformats.org/officeDocument/2006/relationships/image" Target="../media/image8.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CS 410 Team SDK Final Project</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Shyam Sridharan (shyams4), Kaung Yang (kaungky2), Dion Hiananto(hianant2)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idx="1" type="subTitle"/>
          </p:nvPr>
        </p:nvSpPr>
        <p:spPr>
          <a:xfrm>
            <a:off x="55950" y="34608"/>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Project Overview</a:t>
            </a:r>
            <a:endParaRPr b="1" sz="4800"/>
          </a:p>
        </p:txBody>
      </p:sp>
      <p:sp>
        <p:nvSpPr>
          <p:cNvPr id="284" name="Google Shape;284;p14"/>
          <p:cNvSpPr txBox="1"/>
          <p:nvPr/>
        </p:nvSpPr>
        <p:spPr>
          <a:xfrm>
            <a:off x="880050" y="1462875"/>
            <a:ext cx="7383900" cy="303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1"/>
                </a:solidFill>
                <a:latin typeface="Nunito"/>
                <a:ea typeface="Nunito"/>
                <a:cs typeface="Nunito"/>
                <a:sym typeface="Nunito"/>
              </a:rPr>
              <a:t>Features of WikiFinder:</a:t>
            </a:r>
            <a:endParaRPr sz="2600">
              <a:solidFill>
                <a:schemeClr val="lt1"/>
              </a:solidFill>
              <a:latin typeface="Nunito"/>
              <a:ea typeface="Nunito"/>
              <a:cs typeface="Nunito"/>
              <a:sym typeface="Nunito"/>
            </a:endParaRPr>
          </a:p>
          <a:p>
            <a:pPr indent="-393700" lvl="0" marL="457200" rtl="0" algn="l">
              <a:spcBef>
                <a:spcPts val="0"/>
              </a:spcBef>
              <a:spcAft>
                <a:spcPts val="0"/>
              </a:spcAft>
              <a:buClr>
                <a:schemeClr val="lt1"/>
              </a:buClr>
              <a:buSzPts val="2600"/>
              <a:buFont typeface="Nunito"/>
              <a:buChar char="●"/>
            </a:pPr>
            <a:r>
              <a:rPr lang="en" sz="2600">
                <a:solidFill>
                  <a:schemeClr val="lt1"/>
                </a:solidFill>
                <a:latin typeface="Nunito"/>
                <a:ea typeface="Nunito"/>
                <a:cs typeface="Nunito"/>
                <a:sym typeface="Nunito"/>
              </a:rPr>
              <a:t>Allow for Question Answering local to page information</a:t>
            </a:r>
            <a:endParaRPr sz="2600">
              <a:solidFill>
                <a:schemeClr val="lt1"/>
              </a:solidFill>
              <a:latin typeface="Nunito"/>
              <a:ea typeface="Nunito"/>
              <a:cs typeface="Nunito"/>
              <a:sym typeface="Nunito"/>
            </a:endParaRPr>
          </a:p>
          <a:p>
            <a:pPr indent="-393700" lvl="0" marL="457200" rtl="0" algn="l">
              <a:spcBef>
                <a:spcPts val="0"/>
              </a:spcBef>
              <a:spcAft>
                <a:spcPts val="0"/>
              </a:spcAft>
              <a:buClr>
                <a:schemeClr val="lt1"/>
              </a:buClr>
              <a:buSzPts val="2600"/>
              <a:buFont typeface="Nunito"/>
              <a:buChar char="●"/>
            </a:pPr>
            <a:r>
              <a:rPr lang="en" sz="2600">
                <a:solidFill>
                  <a:schemeClr val="lt1"/>
                </a:solidFill>
                <a:latin typeface="Nunito"/>
                <a:ea typeface="Nunito"/>
                <a:cs typeface="Nunito"/>
                <a:sym typeface="Nunito"/>
              </a:rPr>
              <a:t>Generate Summary for page</a:t>
            </a:r>
            <a:endParaRPr sz="2600">
              <a:solidFill>
                <a:schemeClr val="lt1"/>
              </a:solidFill>
              <a:latin typeface="Nunito"/>
              <a:ea typeface="Nunito"/>
              <a:cs typeface="Nunito"/>
              <a:sym typeface="Nunito"/>
            </a:endParaRPr>
          </a:p>
          <a:p>
            <a:pPr indent="-393700" lvl="0" marL="457200" rtl="0" algn="l">
              <a:spcBef>
                <a:spcPts val="0"/>
              </a:spcBef>
              <a:spcAft>
                <a:spcPts val="0"/>
              </a:spcAft>
              <a:buClr>
                <a:schemeClr val="lt1"/>
              </a:buClr>
              <a:buSzPts val="2600"/>
              <a:buFont typeface="Nunito"/>
              <a:buChar char="●"/>
            </a:pPr>
            <a:r>
              <a:rPr lang="en" sz="2600">
                <a:solidFill>
                  <a:schemeClr val="lt1"/>
                </a:solidFill>
                <a:latin typeface="Nunito"/>
                <a:ea typeface="Nunito"/>
                <a:cs typeface="Nunito"/>
                <a:sym typeface="Nunito"/>
              </a:rPr>
              <a:t>Scrape images within page</a:t>
            </a:r>
            <a:endParaRPr sz="2600">
              <a:solidFill>
                <a:schemeClr val="lt1"/>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64375" y="901548"/>
            <a:ext cx="8735100" cy="4242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b="0" lang="en" sz="1200"/>
              <a:t>Make sure you have python 3.8 setup (you can use conda to have </a:t>
            </a:r>
            <a:r>
              <a:rPr b="0" lang="en" sz="1200"/>
              <a:t>multiple</a:t>
            </a:r>
            <a:r>
              <a:rPr b="0" lang="en" sz="1200"/>
              <a:t> versions of python running in your computer </a:t>
            </a:r>
            <a:r>
              <a:rPr b="0" lang="en" sz="1200" u="sng">
                <a:solidFill>
                  <a:schemeClr val="hlink"/>
                </a:solidFill>
                <a:hlinkClick r:id="rId3"/>
              </a:rPr>
              <a:t>https://docs.conda.io/projects/conda/en/latest/commands/install.html</a:t>
            </a:r>
            <a:r>
              <a:rPr b="0" lang="en" sz="1200"/>
              <a:t> )</a:t>
            </a:r>
            <a:endParaRPr b="0" sz="1200"/>
          </a:p>
          <a:p>
            <a:pPr indent="-304800" lvl="0" marL="457200" rtl="0" algn="l">
              <a:spcBef>
                <a:spcPts val="0"/>
              </a:spcBef>
              <a:spcAft>
                <a:spcPts val="0"/>
              </a:spcAft>
              <a:buSzPts val="1200"/>
              <a:buAutoNum type="arabicPeriod"/>
            </a:pPr>
            <a:r>
              <a:rPr b="0" lang="en" sz="1200"/>
              <a:t>Clone the repository listed in github </a:t>
            </a:r>
            <a:r>
              <a:rPr b="0" lang="en" sz="1200" u="sng">
                <a:solidFill>
                  <a:schemeClr val="hlink"/>
                </a:solidFill>
                <a:hlinkClick r:id="rId4"/>
              </a:rPr>
              <a:t>https://github.com/sdgs72/CourseProject</a:t>
            </a:r>
            <a:r>
              <a:rPr b="0" lang="en" sz="1200"/>
              <a:t> </a:t>
            </a:r>
            <a:endParaRPr b="0" sz="1200"/>
          </a:p>
          <a:p>
            <a:pPr indent="-304800" lvl="0" marL="457200" rtl="0" algn="l">
              <a:spcBef>
                <a:spcPts val="0"/>
              </a:spcBef>
              <a:spcAft>
                <a:spcPts val="0"/>
              </a:spcAft>
              <a:buSzPts val="1200"/>
              <a:buAutoNum type="arabicPeriod"/>
            </a:pPr>
            <a:r>
              <a:rPr b="0" lang="en" sz="1200"/>
              <a:t>Go to the backend folder and run the following command (pip3 install -r requirements.txt) also see below image</a:t>
            </a:r>
            <a:endParaRPr b="0" sz="1200"/>
          </a:p>
          <a:p>
            <a:pPr indent="-304800" lvl="1" marL="914400" rtl="0" algn="l">
              <a:spcBef>
                <a:spcPts val="0"/>
              </a:spcBef>
              <a:spcAft>
                <a:spcPts val="0"/>
              </a:spcAft>
              <a:buSzPts val="1200"/>
              <a:buAutoNum type="alphaLcPeriod"/>
            </a:pPr>
            <a:r>
              <a:rPr b="0" lang="en" sz="1200"/>
              <a:t>Installing scikit might be problematic since it depends on any OS version and some other global python packages you might have, please use google to find out on how to fix it </a:t>
            </a:r>
            <a:endParaRPr b="0" sz="1200"/>
          </a:p>
          <a:p>
            <a:pPr indent="-304800" lvl="0" marL="457200" rtl="0" algn="l">
              <a:spcBef>
                <a:spcPts val="0"/>
              </a:spcBef>
              <a:spcAft>
                <a:spcPts val="0"/>
              </a:spcAft>
              <a:buSzPts val="1200"/>
              <a:buAutoNum type="arabicPeriod"/>
            </a:pPr>
            <a:r>
              <a:rPr b="0" lang="en" sz="1200"/>
              <a:t>Run the python setup script to install nltk data packages using (python3 setup.py)</a:t>
            </a:r>
            <a:endParaRPr b="0" sz="1200"/>
          </a:p>
          <a:p>
            <a:pPr indent="-304800" lvl="1" marL="914400" rtl="0" algn="l">
              <a:spcBef>
                <a:spcPts val="0"/>
              </a:spcBef>
              <a:spcAft>
                <a:spcPts val="0"/>
              </a:spcAft>
              <a:buSzPts val="1200"/>
              <a:buAutoNum type="alphaLcPeriod"/>
            </a:pPr>
            <a:r>
              <a:rPr b="0" lang="en" sz="1200"/>
              <a:t>In windows you might just use python instead of python3, but make sure that you are using the same python 3.8 environment that is running as in the previous step</a:t>
            </a:r>
            <a:endParaRPr b="0" sz="1200"/>
          </a:p>
          <a:p>
            <a:pPr indent="-304800" lvl="0" marL="457200" rtl="0" algn="l">
              <a:spcBef>
                <a:spcPts val="0"/>
              </a:spcBef>
              <a:spcAft>
                <a:spcPts val="0"/>
              </a:spcAft>
              <a:buSzPts val="1200"/>
              <a:buAutoNum type="arabicPeriod"/>
            </a:pPr>
            <a:r>
              <a:rPr b="0" lang="en" sz="1200"/>
              <a:t>Run the run script (./run). (This will run on port 5000, </a:t>
            </a:r>
            <a:r>
              <a:rPr b="0" lang="en" sz="1200"/>
              <a:t>make sure that it port 5000 is not used by anything else)</a:t>
            </a:r>
            <a:endParaRPr b="0" sz="1200"/>
          </a:p>
          <a:p>
            <a:pPr indent="-304800" lvl="1" marL="914400" rtl="0" algn="l">
              <a:spcBef>
                <a:spcPts val="0"/>
              </a:spcBef>
              <a:spcAft>
                <a:spcPts val="0"/>
              </a:spcAft>
              <a:buSzPts val="1200"/>
              <a:buAutoNum type="alphaLcPeriod"/>
            </a:pPr>
            <a:r>
              <a:rPr b="0" lang="en" sz="1200"/>
              <a:t>Please use windows powershell if you are in windows to run the run script</a:t>
            </a:r>
            <a:endParaRPr b="0" sz="1200"/>
          </a:p>
        </p:txBody>
      </p:sp>
      <p:sp>
        <p:nvSpPr>
          <p:cNvPr id="290" name="Google Shape;290;p15"/>
          <p:cNvSpPr txBox="1"/>
          <p:nvPr>
            <p:ph idx="1" type="subTitle"/>
          </p:nvPr>
        </p:nvSpPr>
        <p:spPr>
          <a:xfrm>
            <a:off x="0" y="40908"/>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Setup - Backend</a:t>
            </a:r>
            <a:endParaRPr b="1" sz="4800"/>
          </a:p>
        </p:txBody>
      </p:sp>
      <p:pic>
        <p:nvPicPr>
          <p:cNvPr id="291" name="Google Shape;291;p15"/>
          <p:cNvPicPr preferRelativeResize="0"/>
          <p:nvPr/>
        </p:nvPicPr>
        <p:blipFill>
          <a:blip r:embed="rId5">
            <a:alphaModFix/>
          </a:blip>
          <a:stretch>
            <a:fillRect/>
          </a:stretch>
        </p:blipFill>
        <p:spPr>
          <a:xfrm>
            <a:off x="322550" y="3019687"/>
            <a:ext cx="5110514" cy="240238"/>
          </a:xfrm>
          <a:prstGeom prst="rect">
            <a:avLst/>
          </a:prstGeom>
          <a:noFill/>
          <a:ln>
            <a:noFill/>
          </a:ln>
        </p:spPr>
      </p:pic>
      <p:pic>
        <p:nvPicPr>
          <p:cNvPr id="292" name="Google Shape;292;p15"/>
          <p:cNvPicPr preferRelativeResize="0"/>
          <p:nvPr/>
        </p:nvPicPr>
        <p:blipFill>
          <a:blip r:embed="rId6">
            <a:alphaModFix/>
          </a:blip>
          <a:stretch>
            <a:fillRect/>
          </a:stretch>
        </p:blipFill>
        <p:spPr>
          <a:xfrm>
            <a:off x="322550" y="3284650"/>
            <a:ext cx="5110524" cy="467629"/>
          </a:xfrm>
          <a:prstGeom prst="rect">
            <a:avLst/>
          </a:prstGeom>
          <a:noFill/>
          <a:ln>
            <a:noFill/>
          </a:ln>
        </p:spPr>
      </p:pic>
      <p:pic>
        <p:nvPicPr>
          <p:cNvPr id="293" name="Google Shape;293;p15"/>
          <p:cNvPicPr preferRelativeResize="0"/>
          <p:nvPr/>
        </p:nvPicPr>
        <p:blipFill>
          <a:blip r:embed="rId7">
            <a:alphaModFix/>
          </a:blip>
          <a:stretch>
            <a:fillRect/>
          </a:stretch>
        </p:blipFill>
        <p:spPr>
          <a:xfrm>
            <a:off x="290025" y="3777000"/>
            <a:ext cx="6029836" cy="1284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ctrTitle"/>
          </p:nvPr>
        </p:nvSpPr>
        <p:spPr>
          <a:xfrm>
            <a:off x="64375" y="901548"/>
            <a:ext cx="8735100" cy="4242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b="0" lang="en" sz="1200"/>
              <a:t>Wait for a few minute after running it and you can test out the API for QA using the following GET request </a:t>
            </a:r>
            <a:r>
              <a:rPr b="0" lang="en" sz="1200" u="sng">
                <a:solidFill>
                  <a:schemeClr val="hlink"/>
                </a:solidFill>
                <a:hlinkClick r:id="rId3"/>
              </a:rPr>
              <a:t>http://127.0.0.1:5000/api/qa?wiki_url=https://en.wikipedia.org/wiki/United_States&amp;q=%22Who%20is%20the%20president%22</a:t>
            </a:r>
            <a:r>
              <a:rPr b="0" lang="en" sz="1200"/>
              <a:t> . (The wiki_url parameter is the wiki link and q parameter is the question)</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304800" lvl="0" marL="457200" rtl="0" algn="l">
              <a:spcBef>
                <a:spcPts val="0"/>
              </a:spcBef>
              <a:spcAft>
                <a:spcPts val="0"/>
              </a:spcAft>
              <a:buSzPts val="1200"/>
              <a:buAutoNum type="arabicPeriod"/>
            </a:pPr>
            <a:r>
              <a:rPr b="0" lang="en" sz="1200"/>
              <a:t>You can also try out the summary API using this URL (</a:t>
            </a:r>
            <a:r>
              <a:rPr b="0" lang="en" sz="1200" u="sng">
                <a:solidFill>
                  <a:schemeClr val="hlink"/>
                </a:solidFill>
                <a:hlinkClick r:id="rId4"/>
              </a:rPr>
              <a:t>http://127.0.0.1:5000/api/summary?wiki_url=https://en.wikipedia.org/wiki/United_States</a:t>
            </a:r>
            <a:r>
              <a:rPr b="0" lang="en" sz="1200"/>
              <a:t> use wiki_url as the wikipedia URL)</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p:txBody>
      </p:sp>
      <p:sp>
        <p:nvSpPr>
          <p:cNvPr id="299" name="Google Shape;299;p16"/>
          <p:cNvSpPr txBox="1"/>
          <p:nvPr>
            <p:ph idx="1" type="subTitle"/>
          </p:nvPr>
        </p:nvSpPr>
        <p:spPr>
          <a:xfrm>
            <a:off x="0" y="40908"/>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API</a:t>
            </a:r>
            <a:r>
              <a:rPr b="1" lang="en" sz="4800"/>
              <a:t> - Backend</a:t>
            </a:r>
            <a:endParaRPr b="1" sz="4800"/>
          </a:p>
        </p:txBody>
      </p:sp>
      <p:pic>
        <p:nvPicPr>
          <p:cNvPr id="300" name="Google Shape;300;p16"/>
          <p:cNvPicPr preferRelativeResize="0"/>
          <p:nvPr/>
        </p:nvPicPr>
        <p:blipFill>
          <a:blip r:embed="rId5">
            <a:alphaModFix/>
          </a:blip>
          <a:stretch>
            <a:fillRect/>
          </a:stretch>
        </p:blipFill>
        <p:spPr>
          <a:xfrm>
            <a:off x="158425" y="1724225"/>
            <a:ext cx="8466025" cy="1301850"/>
          </a:xfrm>
          <a:prstGeom prst="rect">
            <a:avLst/>
          </a:prstGeom>
          <a:noFill/>
          <a:ln>
            <a:noFill/>
          </a:ln>
        </p:spPr>
      </p:pic>
      <p:pic>
        <p:nvPicPr>
          <p:cNvPr id="301" name="Google Shape;301;p16"/>
          <p:cNvPicPr preferRelativeResize="0"/>
          <p:nvPr/>
        </p:nvPicPr>
        <p:blipFill>
          <a:blip r:embed="rId6">
            <a:alphaModFix/>
          </a:blip>
          <a:stretch>
            <a:fillRect/>
          </a:stretch>
        </p:blipFill>
        <p:spPr>
          <a:xfrm>
            <a:off x="133250" y="3765500"/>
            <a:ext cx="7016899" cy="137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ctrTitle"/>
          </p:nvPr>
        </p:nvSpPr>
        <p:spPr>
          <a:xfrm>
            <a:off x="64375" y="901548"/>
            <a:ext cx="8735100" cy="4242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AutoNum type="arabicPeriod"/>
            </a:pPr>
            <a:r>
              <a:rPr b="0" lang="en" sz="1200"/>
              <a:t>Install google chrome on your computer if you have none </a:t>
            </a:r>
            <a:endParaRPr b="0" sz="1200"/>
          </a:p>
          <a:p>
            <a:pPr indent="-304800" lvl="0" marL="457200" rtl="0" algn="l">
              <a:spcBef>
                <a:spcPts val="0"/>
              </a:spcBef>
              <a:spcAft>
                <a:spcPts val="0"/>
              </a:spcAft>
              <a:buSzPts val="1200"/>
              <a:buAutoNum type="arabicPeriod"/>
            </a:pPr>
            <a:r>
              <a:rPr b="0" lang="en" sz="1200"/>
              <a:t>Open the Extension Management page by navigating to chrome://extensions in your chrome browser. You will then be brought up to a window containing chrome extensions.</a:t>
            </a:r>
            <a:endParaRPr b="0" sz="1200"/>
          </a:p>
          <a:p>
            <a:pPr indent="-304800" lvl="0" marL="457200" rtl="0" algn="l">
              <a:spcBef>
                <a:spcPts val="0"/>
              </a:spcBef>
              <a:spcAft>
                <a:spcPts val="0"/>
              </a:spcAft>
              <a:buSzPts val="1200"/>
              <a:buAutoNum type="arabicPeriod"/>
            </a:pPr>
            <a:r>
              <a:rPr b="0" lang="en" sz="1200"/>
              <a:t>Make sure that the Developer mode option is enabled (located in the top right)</a:t>
            </a:r>
            <a:endParaRPr b="0" sz="1200"/>
          </a:p>
          <a:p>
            <a:pPr indent="-304800" lvl="0" marL="457200" rtl="0" algn="l">
              <a:spcBef>
                <a:spcPts val="0"/>
              </a:spcBef>
              <a:spcAft>
                <a:spcPts val="0"/>
              </a:spcAft>
              <a:buSzPts val="1200"/>
              <a:buAutoNum type="arabicPeriod"/>
            </a:pPr>
            <a:r>
              <a:rPr b="0" lang="en" sz="1200"/>
              <a:t>Click the load unpacked button and select the path to our project’s extension folder. (IE …../CourseProject/extension )</a:t>
            </a:r>
            <a:endParaRPr b="0" sz="1200"/>
          </a:p>
          <a:p>
            <a:pPr indent="-304800" lvl="0" marL="457200" rtl="0" algn="l">
              <a:spcBef>
                <a:spcPts val="0"/>
              </a:spcBef>
              <a:spcAft>
                <a:spcPts val="0"/>
              </a:spcAft>
              <a:buSzPts val="1200"/>
              <a:buAutoNum type="arabicPeriod"/>
            </a:pPr>
            <a:r>
              <a:rPr b="0" lang="en" sz="1200"/>
              <a:t>The plugin should be loaded at this point ( it should show  CS410: CourseProject)</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a:p>
            <a:pPr indent="0" lvl="0" marL="0" rtl="0" algn="l">
              <a:spcBef>
                <a:spcPts val="0"/>
              </a:spcBef>
              <a:spcAft>
                <a:spcPts val="0"/>
              </a:spcAft>
              <a:buNone/>
            </a:pPr>
            <a:r>
              <a:t/>
            </a:r>
            <a:endParaRPr b="0" sz="1200"/>
          </a:p>
        </p:txBody>
      </p:sp>
      <p:sp>
        <p:nvSpPr>
          <p:cNvPr id="307" name="Google Shape;307;p17"/>
          <p:cNvSpPr txBox="1"/>
          <p:nvPr>
            <p:ph idx="1" type="subTitle"/>
          </p:nvPr>
        </p:nvSpPr>
        <p:spPr>
          <a:xfrm>
            <a:off x="0" y="40908"/>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Setup - Frontend</a:t>
            </a:r>
            <a:endParaRPr b="1" sz="4800"/>
          </a:p>
        </p:txBody>
      </p:sp>
      <p:pic>
        <p:nvPicPr>
          <p:cNvPr id="308" name="Google Shape;308;p17"/>
          <p:cNvPicPr preferRelativeResize="0"/>
          <p:nvPr/>
        </p:nvPicPr>
        <p:blipFill>
          <a:blip r:embed="rId3">
            <a:alphaModFix/>
          </a:blip>
          <a:stretch>
            <a:fillRect/>
          </a:stretch>
        </p:blipFill>
        <p:spPr>
          <a:xfrm>
            <a:off x="196450" y="2355025"/>
            <a:ext cx="5955375" cy="776025"/>
          </a:xfrm>
          <a:prstGeom prst="rect">
            <a:avLst/>
          </a:prstGeom>
          <a:noFill/>
          <a:ln>
            <a:noFill/>
          </a:ln>
        </p:spPr>
      </p:pic>
      <p:pic>
        <p:nvPicPr>
          <p:cNvPr id="309" name="Google Shape;309;p17"/>
          <p:cNvPicPr preferRelativeResize="0"/>
          <p:nvPr/>
        </p:nvPicPr>
        <p:blipFill>
          <a:blip r:embed="rId4">
            <a:alphaModFix/>
          </a:blip>
          <a:stretch>
            <a:fillRect/>
          </a:stretch>
        </p:blipFill>
        <p:spPr>
          <a:xfrm>
            <a:off x="231625" y="3370175"/>
            <a:ext cx="3023550" cy="158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txBox="1"/>
          <p:nvPr>
            <p:ph idx="1" type="subTitle"/>
          </p:nvPr>
        </p:nvSpPr>
        <p:spPr>
          <a:xfrm>
            <a:off x="245050" y="242608"/>
            <a:ext cx="53613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800"/>
              <a:t>Demo</a:t>
            </a:r>
            <a:r>
              <a:rPr b="1" lang="en" sz="4800"/>
              <a:t> </a:t>
            </a:r>
            <a:endParaRPr b="1" sz="4800"/>
          </a:p>
        </p:txBody>
      </p:sp>
      <p:pic>
        <p:nvPicPr>
          <p:cNvPr id="315" name="Google Shape;315;p18"/>
          <p:cNvPicPr preferRelativeResize="0"/>
          <p:nvPr/>
        </p:nvPicPr>
        <p:blipFill>
          <a:blip r:embed="rId3">
            <a:alphaModFix/>
          </a:blip>
          <a:stretch>
            <a:fillRect/>
          </a:stretch>
        </p:blipFill>
        <p:spPr>
          <a:xfrm>
            <a:off x="495288" y="1070976"/>
            <a:ext cx="8153426" cy="3694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