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8CF2D-DDE8-41FB-93B9-AF8E44967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9D70-BD65-42A1-86BA-A02991D1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5826" y="948640"/>
            <a:ext cx="453716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Project file of </a:t>
            </a:r>
            <a:r>
              <a:rPr lang="en-US" dirty="0" err="1">
                <a:solidFill>
                  <a:schemeClr val="bg1"/>
                </a:solidFill>
              </a:rPr>
              <a:t>DGIS_App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9" y="88669"/>
            <a:ext cx="6441230" cy="2994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9" y="3203001"/>
            <a:ext cx="6455384" cy="33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6023" b="38335"/>
          <a:stretch/>
        </p:blipFill>
        <p:spPr>
          <a:xfrm>
            <a:off x="113212" y="212136"/>
            <a:ext cx="5707409" cy="2557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7221" y="1453738"/>
            <a:ext cx="548640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Application files (folder) and </a:t>
            </a:r>
            <a:r>
              <a:rPr lang="en-US" dirty="0" err="1" smtClean="0">
                <a:solidFill>
                  <a:schemeClr val="bg1"/>
                </a:solidFill>
              </a:rPr>
              <a:t>DGISAPP.application</a:t>
            </a:r>
            <a:r>
              <a:rPr lang="en-US" dirty="0" smtClean="0">
                <a:solidFill>
                  <a:schemeClr val="bg1"/>
                </a:solidFill>
              </a:rPr>
              <a:t> file from online folder and replace to </a:t>
            </a:r>
            <a:r>
              <a:rPr lang="en-US" dirty="0" err="1" smtClean="0">
                <a:solidFill>
                  <a:schemeClr val="bg1"/>
                </a:solidFill>
              </a:rPr>
              <a:t>App_data</a:t>
            </a:r>
            <a:r>
              <a:rPr lang="en-US" dirty="0" smtClean="0">
                <a:solidFill>
                  <a:schemeClr val="bg1"/>
                </a:solidFill>
              </a:rPr>
              <a:t>  folder (this folder is located in root folder where we publish site).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6320" y="1663338"/>
            <a:ext cx="1759131" cy="1915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36320" y="1879731"/>
            <a:ext cx="1759131" cy="1915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23909" y="1541418"/>
            <a:ext cx="1550125" cy="2177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014858" y="1554481"/>
            <a:ext cx="1915885" cy="2177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57143" b="48153"/>
          <a:stretch/>
        </p:blipFill>
        <p:spPr>
          <a:xfrm>
            <a:off x="113211" y="2887138"/>
            <a:ext cx="5700849" cy="3879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7221" y="4144686"/>
            <a:ext cx="54864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and replace online.zip and </a:t>
            </a:r>
            <a:r>
              <a:rPr lang="en-US" dirty="0" err="1" smtClean="0">
                <a:solidFill>
                  <a:schemeClr val="bg1"/>
                </a:solidFill>
              </a:rPr>
              <a:t>offline.rar</a:t>
            </a:r>
            <a:r>
              <a:rPr lang="en-US" dirty="0" smtClean="0">
                <a:solidFill>
                  <a:schemeClr val="bg1"/>
                </a:solidFill>
              </a:rPr>
              <a:t> in this location also.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04502" y="4276263"/>
            <a:ext cx="1759131" cy="1915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204504" y="5425617"/>
            <a:ext cx="1759131" cy="1915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04504" y="5626090"/>
            <a:ext cx="1759131" cy="1915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4503" y="6205385"/>
            <a:ext cx="1759131" cy="1915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43" y="26530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1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880" t="524" b="28637"/>
          <a:stretch/>
        </p:blipFill>
        <p:spPr>
          <a:xfrm>
            <a:off x="1175657" y="0"/>
            <a:ext cx="5904412" cy="35356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8731" y="2151016"/>
            <a:ext cx="2420983" cy="1915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1986" y="1140229"/>
            <a:ext cx="453716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</a:t>
            </a:r>
            <a:r>
              <a:rPr lang="en-US" dirty="0" err="1" smtClean="0">
                <a:solidFill>
                  <a:schemeClr val="bg1"/>
                </a:solidFill>
              </a:rPr>
              <a:t>DGISApp_TemporaryKey.Pfx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831" t="3116" b="21109"/>
          <a:stretch/>
        </p:blipFill>
        <p:spPr>
          <a:xfrm>
            <a:off x="1271452" y="3605348"/>
            <a:ext cx="5808617" cy="3200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1986" y="5020764"/>
            <a:ext cx="453716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 to properties of </a:t>
            </a:r>
            <a:r>
              <a:rPr lang="en-US" dirty="0" err="1" smtClean="0">
                <a:solidFill>
                  <a:schemeClr val="bg1"/>
                </a:solidFill>
              </a:rPr>
              <a:t>DGISApp</a:t>
            </a:r>
            <a:r>
              <a:rPr lang="en-US" dirty="0" smtClean="0">
                <a:solidFill>
                  <a:schemeClr val="bg1"/>
                </a:solidFill>
              </a:rPr>
              <a:t> by Right 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1280" y="6453050"/>
            <a:ext cx="2420983" cy="1915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6" t="6433" r="51239" b="38709"/>
          <a:stretch/>
        </p:blipFill>
        <p:spPr>
          <a:xfrm>
            <a:off x="0" y="0"/>
            <a:ext cx="7346729" cy="6008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6786" y="396513"/>
            <a:ext cx="453716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Click on Signing then click on Create Test Certificate and type password (any text password) and click on OK button for create new certificate and save by Ctrl +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2351312"/>
            <a:ext cx="1079863" cy="2960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33852" y="2351312"/>
            <a:ext cx="1079863" cy="2960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63635" y="3762100"/>
            <a:ext cx="2926079" cy="8098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4024" y="5007427"/>
            <a:ext cx="1079863" cy="2960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4" t="2105" b="44901"/>
          <a:stretch/>
        </p:blipFill>
        <p:spPr>
          <a:xfrm>
            <a:off x="60960" y="0"/>
            <a:ext cx="6740434" cy="5175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5828" y="1462445"/>
            <a:ext cx="453716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</a:t>
            </a:r>
            <a:r>
              <a:rPr lang="en-US" dirty="0" err="1" smtClean="0">
                <a:solidFill>
                  <a:schemeClr val="bg1"/>
                </a:solidFill>
              </a:rPr>
              <a:t>WinniesMessageBox_Temporary.Pfx</a:t>
            </a:r>
            <a:r>
              <a:rPr lang="en-US" dirty="0" smtClean="0">
                <a:solidFill>
                  <a:schemeClr val="bg1"/>
                </a:solidFill>
              </a:rPr>
              <a:t> and same process for create new certificate as above.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91839" y="4040775"/>
            <a:ext cx="2420983" cy="1915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153" t="3830" b="5927"/>
          <a:stretch/>
        </p:blipFill>
        <p:spPr>
          <a:xfrm>
            <a:off x="0" y="0"/>
            <a:ext cx="5791200" cy="6670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8250" y="1140229"/>
            <a:ext cx="548640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Now open *.</a:t>
            </a:r>
            <a:r>
              <a:rPr lang="en-US" dirty="0" err="1" smtClean="0">
                <a:solidFill>
                  <a:schemeClr val="bg1"/>
                </a:solidFill>
              </a:rPr>
              <a:t>xaml</a:t>
            </a:r>
            <a:r>
              <a:rPr lang="en-US" dirty="0" smtClean="0">
                <a:solidFill>
                  <a:schemeClr val="bg1"/>
                </a:solidFill>
              </a:rPr>
              <a:t> file where we want to changes.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476" b="39894"/>
          <a:stretch/>
        </p:blipFill>
        <p:spPr>
          <a:xfrm>
            <a:off x="0" y="0"/>
            <a:ext cx="6347601" cy="5103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7221" y="1453738"/>
            <a:ext cx="54864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After </a:t>
            </a:r>
            <a:r>
              <a:rPr lang="en-US" dirty="0" err="1" smtClean="0">
                <a:solidFill>
                  <a:schemeClr val="bg1"/>
                </a:solidFill>
              </a:rPr>
              <a:t>updation</a:t>
            </a:r>
            <a:r>
              <a:rPr lang="en-US" dirty="0" smtClean="0">
                <a:solidFill>
                  <a:schemeClr val="bg1"/>
                </a:solidFill>
              </a:rPr>
              <a:t> publish the main project file with these parameter </a:t>
            </a:r>
            <a:r>
              <a:rPr lang="en-US" smtClean="0">
                <a:solidFill>
                  <a:schemeClr val="bg1"/>
                </a:solidFill>
              </a:rPr>
              <a:t>for Online DGIS App.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810" y="2144894"/>
            <a:ext cx="4339616" cy="25490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23109" y="3927566"/>
            <a:ext cx="2682240" cy="3483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1105989" y="4598126"/>
            <a:ext cx="2168434" cy="409303"/>
          </a:xfrm>
          <a:prstGeom prst="wedgeRectCallout">
            <a:avLst>
              <a:gd name="adj1" fmla="val -12801"/>
              <a:gd name="adj2" fmla="val -111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version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6494" b="37724"/>
          <a:stretch/>
        </p:blipFill>
        <p:spPr>
          <a:xfrm>
            <a:off x="114818" y="97895"/>
            <a:ext cx="6448146" cy="4221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7221" y="1453738"/>
            <a:ext cx="54864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After </a:t>
            </a:r>
            <a:r>
              <a:rPr lang="en-US" dirty="0" err="1" smtClean="0">
                <a:solidFill>
                  <a:schemeClr val="bg1"/>
                </a:solidFill>
              </a:rPr>
              <a:t>updation</a:t>
            </a:r>
            <a:r>
              <a:rPr lang="en-US" dirty="0" smtClean="0">
                <a:solidFill>
                  <a:schemeClr val="bg1"/>
                </a:solidFill>
              </a:rPr>
              <a:t> publish the main project file with these parameter for Offline DGIS App.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71" y="2458401"/>
            <a:ext cx="4443403" cy="26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6572" b="21809"/>
          <a:stretch/>
        </p:blipFill>
        <p:spPr>
          <a:xfrm>
            <a:off x="0" y="595312"/>
            <a:ext cx="5799909" cy="3323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7221" y="1453738"/>
            <a:ext cx="54864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Open online folder and delete setup.exe file then convert online folder to online.zip by using of </a:t>
            </a:r>
            <a:r>
              <a:rPr lang="en-US" dirty="0" err="1" smtClean="0">
                <a:solidFill>
                  <a:schemeClr val="bg1"/>
                </a:solidFill>
              </a:rPr>
              <a:t>winrar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1122" b="21259"/>
          <a:stretch/>
        </p:blipFill>
        <p:spPr>
          <a:xfrm>
            <a:off x="104333" y="2844479"/>
            <a:ext cx="5695575" cy="3843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56" y="3934032"/>
            <a:ext cx="2960370" cy="27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333" t="12460" r="33714" b="33083"/>
          <a:stretch/>
        </p:blipFill>
        <p:spPr>
          <a:xfrm>
            <a:off x="-1" y="-1"/>
            <a:ext cx="6624436" cy="4145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7221" y="1453738"/>
            <a:ext cx="54864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Convert offline folder to </a:t>
            </a:r>
            <a:r>
              <a:rPr lang="en-US" dirty="0" err="1" smtClean="0">
                <a:solidFill>
                  <a:schemeClr val="bg1"/>
                </a:solidFill>
              </a:rPr>
              <a:t>offline.rar</a:t>
            </a:r>
            <a:r>
              <a:rPr lang="en-US" dirty="0" smtClean="0">
                <a:solidFill>
                  <a:schemeClr val="bg1"/>
                </a:solidFill>
              </a:rPr>
              <a:t> by using of </a:t>
            </a:r>
            <a:r>
              <a:rPr lang="en-US" dirty="0" err="1" smtClean="0">
                <a:solidFill>
                  <a:schemeClr val="bg1"/>
                </a:solidFill>
              </a:rPr>
              <a:t>winrar</a:t>
            </a:r>
            <a:r>
              <a:rPr lang="en-US" dirty="0" smtClean="0">
                <a:solidFill>
                  <a:schemeClr val="bg1"/>
                </a:solidFill>
              </a:rPr>
              <a:t> without delete any file.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57" y="2725375"/>
            <a:ext cx="3417178" cy="31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2024-03-06T10:18:37Z</dcterms:created>
  <dcterms:modified xsi:type="dcterms:W3CDTF">2024-04-02T10:19:41Z</dcterms:modified>
</cp:coreProperties>
</file>