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>
      <p:cViewPr varScale="1">
        <p:scale>
          <a:sx n="128" d="100"/>
          <a:sy n="128" d="100"/>
        </p:scale>
        <p:origin x="14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1FBD-A8FC-4EBD-ADFD-818A39623F4D}" type="datetimeFigureOut">
              <a:rPr lang="ko-KR" altLang="en-US" smtClean="0"/>
              <a:t>2023. 10. 13.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1FC-521C-4D3D-B7BA-961154C45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2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1FBD-A8FC-4EBD-ADFD-818A39623F4D}" type="datetimeFigureOut">
              <a:rPr lang="ko-KR" altLang="en-US" smtClean="0"/>
              <a:t>2023. 10. 13.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1FC-521C-4D3D-B7BA-961154C45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1FBD-A8FC-4EBD-ADFD-818A39623F4D}" type="datetimeFigureOut">
              <a:rPr lang="ko-KR" altLang="en-US" smtClean="0"/>
              <a:t>2023. 10. 13.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1FC-521C-4D3D-B7BA-961154C45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8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1FBD-A8FC-4EBD-ADFD-818A39623F4D}" type="datetimeFigureOut">
              <a:rPr lang="ko-KR" altLang="en-US" smtClean="0"/>
              <a:t>2023. 10. 13.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1FC-521C-4D3D-B7BA-961154C45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1FBD-A8FC-4EBD-ADFD-818A39623F4D}" type="datetimeFigureOut">
              <a:rPr lang="ko-KR" altLang="en-US" smtClean="0"/>
              <a:t>2023. 10. 13.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1FC-521C-4D3D-B7BA-961154C45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9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1FBD-A8FC-4EBD-ADFD-818A39623F4D}" type="datetimeFigureOut">
              <a:rPr lang="ko-KR" altLang="en-US" smtClean="0"/>
              <a:t>2023. 10. 13.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1FC-521C-4D3D-B7BA-961154C45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5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1FBD-A8FC-4EBD-ADFD-818A39623F4D}" type="datetimeFigureOut">
              <a:rPr lang="ko-KR" altLang="en-US" smtClean="0"/>
              <a:t>2023. 10. 13.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1FC-521C-4D3D-B7BA-961154C45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2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1FBD-A8FC-4EBD-ADFD-818A39623F4D}" type="datetimeFigureOut">
              <a:rPr lang="ko-KR" altLang="en-US" smtClean="0"/>
              <a:t>2023. 10. 13.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1FC-521C-4D3D-B7BA-961154C45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1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1FBD-A8FC-4EBD-ADFD-818A39623F4D}" type="datetimeFigureOut">
              <a:rPr lang="ko-KR" altLang="en-US" smtClean="0"/>
              <a:t>2023. 10. 13.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1FC-521C-4D3D-B7BA-961154C45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0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1FBD-A8FC-4EBD-ADFD-818A39623F4D}" type="datetimeFigureOut">
              <a:rPr lang="ko-KR" altLang="en-US" smtClean="0"/>
              <a:t>2023. 10. 13.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1FC-521C-4D3D-B7BA-961154C45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6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1FBD-A8FC-4EBD-ADFD-818A39623F4D}" type="datetimeFigureOut">
              <a:rPr lang="ko-KR" altLang="en-US" smtClean="0"/>
              <a:t>2023. 10. 13.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A1FC-521C-4D3D-B7BA-961154C45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D1FBD-A8FC-4EBD-ADFD-818A39623F4D}" type="datetimeFigureOut">
              <a:rPr lang="ko-KR" altLang="en-US" smtClean="0"/>
              <a:t>2023. 10. 13.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A1FC-521C-4D3D-B7BA-961154C45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9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260648"/>
            <a:ext cx="9017000" cy="6128806"/>
            <a:chOff x="0" y="260648"/>
            <a:chExt cx="9017000" cy="612880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0648"/>
              <a:ext cx="9017000" cy="5900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95536" y="6020122"/>
              <a:ext cx="4968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  <a:latin typeface="netmarble Bold" panose="02020803020101020101" pitchFamily="18" charset="-127"/>
                  <a:ea typeface="netmarble Bold" panose="02020803020101020101" pitchFamily="18" charset="-127"/>
                </a:rPr>
                <a:t>** </a:t>
              </a:r>
              <a:r>
                <a:rPr lang="ko-KR" altLang="en-US" dirty="0">
                  <a:solidFill>
                    <a:srgbClr val="FFC000"/>
                  </a:solidFill>
                  <a:latin typeface="netmarble Bold" panose="02020803020101020101" pitchFamily="18" charset="-127"/>
                  <a:ea typeface="netmarble Bold" panose="02020803020101020101" pitchFamily="18" charset="-127"/>
                </a:rPr>
                <a:t>포트폴리오에 사용 된 글꼴은 </a:t>
              </a:r>
              <a:r>
                <a:rPr lang="ko-KR" altLang="en-US" dirty="0" err="1">
                  <a:solidFill>
                    <a:srgbClr val="FFC000"/>
                  </a:solidFill>
                  <a:latin typeface="netmarble Bold" panose="02020803020101020101" pitchFamily="18" charset="-127"/>
                  <a:ea typeface="netmarble Bold" panose="02020803020101020101" pitchFamily="18" charset="-127"/>
                </a:rPr>
                <a:t>넷마블</a:t>
              </a:r>
              <a:r>
                <a:rPr lang="en-US" altLang="ko-KR" dirty="0">
                  <a:solidFill>
                    <a:srgbClr val="FFC000"/>
                  </a:solidFill>
                  <a:latin typeface="netmarble Bold" panose="02020803020101020101" pitchFamily="18" charset="-127"/>
                  <a:ea typeface="netmarble Bold" panose="02020803020101020101" pitchFamily="18" charset="-127"/>
                </a:rPr>
                <a:t> </a:t>
              </a:r>
              <a:r>
                <a:rPr lang="ko-KR" altLang="en-US" dirty="0">
                  <a:solidFill>
                    <a:srgbClr val="FFC000"/>
                  </a:solidFill>
                  <a:latin typeface="netmarble Bold" panose="02020803020101020101" pitchFamily="18" charset="-127"/>
                  <a:ea typeface="netmarble Bold" panose="02020803020101020101" pitchFamily="18" charset="-127"/>
                </a:rPr>
                <a:t>글꼴입니다</a:t>
              </a:r>
              <a:r>
                <a:rPr lang="en-US" altLang="ko-KR" dirty="0">
                  <a:solidFill>
                    <a:srgbClr val="FFC000"/>
                  </a:solidFill>
                  <a:latin typeface="netmarble Bold" panose="02020803020101020101" pitchFamily="18" charset="-127"/>
                  <a:ea typeface="netmarble Bold" panose="02020803020101020101" pitchFamily="18" charset="-127"/>
                </a:rPr>
                <a:t>!</a:t>
              </a:r>
              <a:endParaRPr lang="ko-KR" altLang="en-US" dirty="0">
                <a:solidFill>
                  <a:srgbClr val="FFC000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endParaRPr>
            </a:p>
          </p:txBody>
        </p:sp>
        <p:sp>
          <p:nvSpPr>
            <p:cNvPr id="3" name="곱셈 기호 2"/>
            <p:cNvSpPr/>
            <p:nvPr/>
          </p:nvSpPr>
          <p:spPr>
            <a:xfrm>
              <a:off x="3851920" y="2420888"/>
              <a:ext cx="864096" cy="576064"/>
            </a:xfrm>
            <a:prstGeom prst="mathMultiply">
              <a:avLst>
                <a:gd name="adj1" fmla="val 9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578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_x189139368" descr="EMB0000cb681e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755" y="50926"/>
            <a:ext cx="1163245" cy="62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30932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err="1">
                <a:latin typeface="netmarble Bold" panose="02020803020101020101" pitchFamily="18" charset="-127"/>
                <a:ea typeface="netmarble Bold" panose="02020803020101020101" pitchFamily="18" charset="-127"/>
              </a:rPr>
              <a:t>교육혁신원</a:t>
            </a:r>
            <a:r>
              <a:rPr lang="ko-KR" altLang="en-US" sz="20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en-US" altLang="ko-KR" sz="20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| </a:t>
            </a:r>
            <a:r>
              <a:rPr lang="ko-KR" altLang="en-US" sz="20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교육품질관리센터</a:t>
            </a:r>
            <a:endParaRPr lang="en-US" altLang="ko-KR" sz="20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1009" y="1268760"/>
            <a:ext cx="9145009" cy="1377388"/>
            <a:chOff x="-1009" y="2411652"/>
            <a:chExt cx="9145009" cy="1377388"/>
          </a:xfrm>
        </p:grpSpPr>
        <p:sp>
          <p:nvSpPr>
            <p:cNvPr id="5" name="직사각형 4"/>
            <p:cNvSpPr/>
            <p:nvPr/>
          </p:nvSpPr>
          <p:spPr>
            <a:xfrm rot="10800000" flipH="1">
              <a:off x="5940152" y="2929496"/>
              <a:ext cx="3203848" cy="658455"/>
            </a:xfrm>
            <a:prstGeom prst="rect">
              <a:avLst/>
            </a:prstGeom>
            <a:solidFill>
              <a:srgbClr val="F9A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 rot="10800000" flipV="1">
              <a:off x="-1009" y="3084781"/>
              <a:ext cx="8389427" cy="70425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  <a:latin typeface="netmarble Bold" panose="02020803020101020101" pitchFamily="18" charset="-127"/>
                  <a:ea typeface="netmarble Bold" panose="02020803020101020101" pitchFamily="18" charset="-127"/>
                </a:rPr>
                <a:t>ANYANG UNIVERSITY</a:t>
              </a:r>
              <a:endParaRPr lang="ko-KR" altLang="en-US" dirty="0">
                <a:solidFill>
                  <a:schemeClr val="bg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79512" y="2411652"/>
              <a:ext cx="5688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netmarble Bold" panose="02020803020101020101" pitchFamily="18" charset="-127"/>
                  <a:ea typeface="netmarble Bold" panose="02020803020101020101" pitchFamily="18" charset="-127"/>
                </a:rPr>
                <a:t>[</a:t>
              </a:r>
              <a:r>
                <a:rPr lang="ko-KR" altLang="en-US" sz="3200" b="1" dirty="0">
                  <a:latin typeface="netmarble Bold" panose="02020803020101020101" pitchFamily="18" charset="-127"/>
                  <a:ea typeface="netmarble Bold" panose="02020803020101020101" pitchFamily="18" charset="-127"/>
                </a:rPr>
                <a:t>혁신</a:t>
              </a:r>
              <a:r>
                <a:rPr lang="en-US" altLang="ko-KR" sz="3200" b="1" dirty="0">
                  <a:latin typeface="netmarble Bold" panose="02020803020101020101" pitchFamily="18" charset="-127"/>
                  <a:ea typeface="netmarble Bold" panose="02020803020101020101" pitchFamily="18" charset="-127"/>
                </a:rPr>
                <a:t>] 2023-2 ARI</a:t>
              </a:r>
              <a:r>
                <a:rPr lang="ko-KR" altLang="en-US" sz="3200" b="1" dirty="0">
                  <a:latin typeface="netmarble Bold" panose="02020803020101020101" pitchFamily="18" charset="-127"/>
                  <a:ea typeface="netmarble Bold" panose="02020803020101020101" pitchFamily="18" charset="-127"/>
                </a:rPr>
                <a:t>패널</a:t>
              </a:r>
              <a:endParaRPr lang="en-US" altLang="ko-KR" sz="3200" b="1" dirty="0">
                <a:latin typeface="netmarble Bold" panose="02020803020101020101" pitchFamily="18" charset="-127"/>
                <a:ea typeface="netmarble Bold" panose="020208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66703" y="3141675"/>
              <a:ext cx="2952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netmarble Bold" panose="02020803020101020101" pitchFamily="18" charset="-127"/>
                  <a:ea typeface="netmarble Bold" panose="02020803020101020101" pitchFamily="18" charset="-127"/>
                </a:rPr>
                <a:t>활동 포트폴리오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68916" y="3501008"/>
            <a:ext cx="4360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소속</a:t>
            </a:r>
            <a:r>
              <a:rPr lang="en-US" altLang="ko-KR" sz="20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: </a:t>
            </a:r>
            <a:r>
              <a:rPr lang="ko-KR" altLang="en-US" sz="20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정보전기전자공학과</a:t>
            </a:r>
            <a:endParaRPr lang="en-US" altLang="ko-KR" sz="20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학년 </a:t>
            </a:r>
            <a:r>
              <a:rPr lang="en-US" altLang="ko-KR" sz="20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:</a:t>
            </a:r>
            <a:r>
              <a:rPr lang="ko-KR" altLang="en-US" sz="20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en-US" altLang="ko-KR" sz="20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이름 </a:t>
            </a:r>
            <a:r>
              <a:rPr lang="en-US" altLang="ko-KR" sz="20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: </a:t>
            </a:r>
            <a:r>
              <a:rPr lang="ko-KR" altLang="en-US" sz="20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양지현</a:t>
            </a:r>
            <a:endParaRPr lang="en-US" altLang="ko-KR" sz="20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패널번호</a:t>
            </a:r>
            <a:r>
              <a:rPr lang="en-US" altLang="ko-KR" sz="20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: 20-2 </a:t>
            </a:r>
          </a:p>
        </p:txBody>
      </p:sp>
    </p:spTree>
    <p:extLst>
      <p:ext uri="{BB962C8B-B14F-4D97-AF65-F5344CB8AC3E}">
        <p14:creationId xmlns:p14="http://schemas.microsoft.com/office/powerpoint/2010/main" val="362077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H="1">
            <a:off x="5940152" y="706486"/>
            <a:ext cx="3203848" cy="226319"/>
          </a:xfrm>
          <a:prstGeom prst="rect">
            <a:avLst/>
          </a:prstGeom>
          <a:solidFill>
            <a:srgbClr val="F9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10800000" flipV="1">
            <a:off x="-1007" y="861770"/>
            <a:ext cx="8389427" cy="2420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ANYANG UNIVERSITY</a:t>
            </a:r>
            <a:endParaRPr lang="ko-KR" altLang="en-US" sz="1600" dirty="0">
              <a:solidFill>
                <a:schemeClr val="bg1"/>
              </a:solidFill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6064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en-US" altLang="ko-KR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[ </a:t>
            </a:r>
            <a:r>
              <a:rPr lang="ko-KR" altLang="en-US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개인정보동의 </a:t>
            </a:r>
            <a:r>
              <a:rPr lang="en-US" altLang="ko-KR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]</a:t>
            </a:r>
          </a:p>
        </p:txBody>
      </p:sp>
      <p:pic>
        <p:nvPicPr>
          <p:cNvPr id="6" name="_x189139368" descr="EMB0000cb681e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97" y="6117678"/>
            <a:ext cx="1163245" cy="62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95536" y="1340768"/>
            <a:ext cx="8496944" cy="2550794"/>
            <a:chOff x="395536" y="1484784"/>
            <a:chExt cx="8496944" cy="2550794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1484784"/>
              <a:ext cx="849694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ko-KR" altLang="en-US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정보 이용 동의</a:t>
              </a:r>
              <a:br>
                <a:rPr lang="en-US" altLang="ko-KR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</a:br>
              <a:r>
                <a:rPr lang="ko-KR" altLang="en-US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이 프로그램은 대학혁신지원사업의 한 부분으로써</a:t>
              </a:r>
              <a:r>
                <a:rPr lang="en-US" altLang="ko-KR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, 2023</a:t>
              </a:r>
              <a:r>
                <a:rPr lang="ko-KR" altLang="en-US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년 안양대학교  </a:t>
              </a:r>
              <a:r>
                <a:rPr lang="en-US" altLang="ko-KR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ARI</a:t>
              </a:r>
              <a:r>
                <a:rPr lang="ko-KR" altLang="en-US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패널의 활동의 일환인 포트폴리오입니다</a:t>
              </a:r>
              <a:r>
                <a:rPr lang="en-US" altLang="ko-KR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. </a:t>
              </a:r>
              <a:r>
                <a:rPr lang="ko-KR" altLang="en-US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귀하가 제출하는 활동 포트폴리오를 교육품질관리센터에서 활용 및 보관하는 것에 동의하십니까</a:t>
              </a:r>
              <a:r>
                <a:rPr lang="en-US" altLang="ko-KR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?</a:t>
              </a:r>
              <a:br>
                <a:rPr lang="en-US" altLang="ko-KR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</a:br>
              <a:br>
                <a:rPr lang="en-US" altLang="ko-KR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</a:br>
              <a:endParaRPr lang="en-US" altLang="ko-KR" sz="1400" b="1" dirty="0">
                <a:latin typeface="netmarble Light" panose="02020403020101020101" pitchFamily="18" charset="-127"/>
                <a:ea typeface="netmarble Light" panose="02020403020101020101" pitchFamily="18" charset="-127"/>
              </a:endParaRPr>
            </a:p>
            <a:p>
              <a:pPr marL="342900" indent="-342900">
                <a:buAutoNum type="arabicParenR"/>
              </a:pPr>
              <a:endParaRPr lang="en-US" altLang="ko-KR" sz="1400" b="1" dirty="0">
                <a:latin typeface="netmarble Light" panose="02020403020101020101" pitchFamily="18" charset="-127"/>
                <a:ea typeface="netmarble Light" panose="02020403020101020101" pitchFamily="18" charset="-127"/>
              </a:endParaRPr>
            </a:p>
            <a:p>
              <a:pPr marL="342900" indent="-342900">
                <a:buAutoNum type="arabicParenR"/>
              </a:pPr>
              <a:r>
                <a:rPr lang="ko-KR" altLang="en-US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개인정보 수집 및 이용 동의</a:t>
              </a:r>
              <a:br>
                <a:rPr lang="en-US" altLang="ko-KR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</a:br>
              <a:r>
                <a:rPr lang="ko-KR" altLang="en-US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이 동의서를 통해 제공되는 개인정보는 안양대학교 </a:t>
              </a:r>
              <a:r>
                <a:rPr lang="ko-KR" altLang="en-US" sz="1400" b="1" dirty="0" err="1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교육혁신원</a:t>
              </a:r>
              <a:r>
                <a:rPr lang="en-US" altLang="ko-KR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(</a:t>
              </a:r>
              <a:r>
                <a:rPr lang="ko-KR" altLang="en-US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교육품질관리센터</a:t>
              </a:r>
              <a:r>
                <a:rPr lang="en-US" altLang="ko-KR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)</a:t>
              </a:r>
              <a:r>
                <a:rPr lang="ko-KR" altLang="en-US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의 프로그램 진행 목적 및 </a:t>
              </a:r>
              <a:r>
                <a:rPr lang="en-US" altLang="ko-KR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5</a:t>
              </a:r>
              <a:r>
                <a:rPr lang="ko-KR" altLang="en-US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년간의 증빙자료로만 이용되며</a:t>
              </a:r>
              <a:r>
                <a:rPr lang="en-US" altLang="ko-KR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, </a:t>
              </a:r>
              <a:r>
                <a:rPr lang="ko-KR" altLang="en-US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제출한 서류는 반환되지 않습니다</a:t>
              </a:r>
              <a:r>
                <a:rPr lang="en-US" altLang="ko-KR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. </a:t>
              </a:r>
              <a:r>
                <a:rPr lang="ko-KR" altLang="en-US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개인정보의 수집 및 이용 목적에 동의하십니까</a:t>
              </a:r>
              <a:r>
                <a:rPr lang="en-US" altLang="ko-KR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?</a:t>
              </a:r>
              <a:br>
                <a:rPr lang="en-US" altLang="ko-KR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</a:br>
              <a:endParaRPr lang="en-US" altLang="ko-KR" sz="1400" b="1" dirty="0">
                <a:latin typeface="netmarble Light" panose="02020403020101020101" pitchFamily="18" charset="-127"/>
                <a:ea typeface="netmarble Light" panose="020204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479894" y="2204864"/>
              <a:ext cx="22685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■ 동의함     □ 동의하지 않음</a:t>
              </a:r>
              <a:endParaRPr lang="en-US" altLang="ko-KR" sz="1400" b="1" dirty="0">
                <a:latin typeface="netmarble Light" panose="02020403020101020101" pitchFamily="18" charset="-127"/>
                <a:ea typeface="netmarble Light" panose="020204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16216" y="3727801"/>
              <a:ext cx="22685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latin typeface="netmarble Light" panose="02020403020101020101" pitchFamily="18" charset="-127"/>
                  <a:ea typeface="netmarble Light" panose="02020403020101020101" pitchFamily="18" charset="-127"/>
                </a:rPr>
                <a:t>■ 동의함     □ 동의하지 않음</a:t>
              </a:r>
              <a:endParaRPr lang="en-US" altLang="ko-KR" sz="1400" b="1" dirty="0">
                <a:latin typeface="netmarble Light" panose="02020403020101020101" pitchFamily="18" charset="-127"/>
                <a:ea typeface="netmarble Light" panose="0202040302010102010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410742" y="4365104"/>
            <a:ext cx="4481738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소속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: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정보전기전자공학과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이름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: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양지현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11760" y="565601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2023. 12.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latin typeface="netmarble Bold" panose="02020803020101020101" pitchFamily="18" charset="-127"/>
                <a:ea typeface="netmarble Bold" panose="02020803020101020101" pitchFamily="18" charset="-127"/>
              </a:rPr>
              <a:t>교육혁신원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| 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교육품질관리센터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99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H="1">
            <a:off x="5940152" y="706486"/>
            <a:ext cx="3203848" cy="226319"/>
          </a:xfrm>
          <a:prstGeom prst="rect">
            <a:avLst/>
          </a:prstGeom>
          <a:solidFill>
            <a:srgbClr val="F9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10800000" flipV="1">
            <a:off x="-1007" y="861770"/>
            <a:ext cx="8389427" cy="2420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ANYANG UNIVERSITY</a:t>
            </a:r>
            <a:endParaRPr lang="ko-KR" altLang="en-US" sz="1600" dirty="0">
              <a:solidFill>
                <a:schemeClr val="bg1"/>
              </a:solidFill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6064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en-US" altLang="ko-KR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[ </a:t>
            </a:r>
            <a:r>
              <a:rPr lang="ko-KR" altLang="en-US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활동 포트폴리오 목차 </a:t>
            </a:r>
            <a:r>
              <a:rPr lang="en-US" altLang="ko-KR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]</a:t>
            </a:r>
          </a:p>
        </p:txBody>
      </p:sp>
      <p:pic>
        <p:nvPicPr>
          <p:cNvPr id="6" name="_x189139368" descr="EMB0000cb681e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97" y="6117678"/>
            <a:ext cx="1163245" cy="62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51520" y="2203117"/>
            <a:ext cx="4481738" cy="3060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설문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1: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K-NSSE (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학부교육실태조사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설문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2: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설문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3: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설문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4: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설문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5: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72261" y="1614561"/>
            <a:ext cx="219162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&lt; </a:t>
            </a:r>
            <a:r>
              <a:rPr lang="ko-KR" altLang="en-US" sz="24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진단 및 설문 </a:t>
            </a:r>
            <a:r>
              <a:rPr lang="en-US" altLang="ko-KR" sz="24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&gt; </a:t>
            </a:r>
            <a:endParaRPr lang="ko-KR" altLang="en-US" sz="2400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80112" y="1614561"/>
            <a:ext cx="219162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&lt; </a:t>
            </a:r>
            <a:r>
              <a:rPr lang="ko-KR" altLang="en-US" sz="24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활동 및 과제 </a:t>
            </a:r>
            <a:r>
              <a:rPr lang="en-US" altLang="ko-KR" sz="24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&gt; </a:t>
            </a:r>
            <a:endParaRPr lang="ko-KR" altLang="en-US" sz="2400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99992" y="2203117"/>
            <a:ext cx="44817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활동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1: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남은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2023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ko-KR" altLang="en-US" sz="1600" b="1" dirty="0" err="1">
                <a:latin typeface="netmarble Bold" panose="02020803020101020101" pitchFamily="18" charset="-127"/>
                <a:ea typeface="netmarble Bold" panose="02020803020101020101" pitchFamily="18" charset="-127"/>
              </a:rPr>
              <a:t>소계획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세우기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활동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2: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활동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3: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활동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4: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활동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5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활동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6:</a:t>
            </a:r>
          </a:p>
        </p:txBody>
      </p:sp>
    </p:spTree>
    <p:extLst>
      <p:ext uri="{BB962C8B-B14F-4D97-AF65-F5344CB8AC3E}">
        <p14:creationId xmlns:p14="http://schemas.microsoft.com/office/powerpoint/2010/main" val="26319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H="1">
            <a:off x="5940152" y="706486"/>
            <a:ext cx="3203848" cy="226319"/>
          </a:xfrm>
          <a:prstGeom prst="rect">
            <a:avLst/>
          </a:prstGeom>
          <a:solidFill>
            <a:srgbClr val="F9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10800000" flipV="1">
            <a:off x="-1007" y="861770"/>
            <a:ext cx="8389427" cy="2420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ANYANG UNIVERSITY</a:t>
            </a:r>
            <a:endParaRPr lang="ko-KR" altLang="en-US" sz="1600" dirty="0">
              <a:solidFill>
                <a:schemeClr val="bg1"/>
              </a:solidFill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260648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en-US" altLang="ko-KR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[ </a:t>
            </a:r>
            <a:r>
              <a:rPr lang="ko-KR" altLang="en-US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활동 </a:t>
            </a:r>
            <a:r>
              <a:rPr lang="en-US" altLang="ko-KR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1</a:t>
            </a:r>
            <a:r>
              <a:rPr lang="ko-KR" altLang="en-US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en-US" altLang="ko-KR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]</a:t>
            </a:r>
          </a:p>
        </p:txBody>
      </p:sp>
      <p:pic>
        <p:nvPicPr>
          <p:cNvPr id="6" name="_x189139368" descr="EMB0000cb681e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97" y="6117678"/>
            <a:ext cx="1163245" cy="62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3528" y="1181734"/>
            <a:ext cx="7276675" cy="484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❗️올해 남은 기간 목표 </a:t>
            </a:r>
            <a:r>
              <a: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-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1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❗️</a:t>
            </a:r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-12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월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30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일 아리 </a:t>
            </a:r>
            <a:r>
              <a:rPr lang="ko-KR" altLang="en-US" sz="1600" b="1" dirty="0" err="1">
                <a:latin typeface="netmarble Bold" panose="02020803020101020101" pitchFamily="18" charset="-127"/>
                <a:ea typeface="netmarble Bold" panose="02020803020101020101" pitchFamily="18" charset="-127"/>
              </a:rPr>
              <a:t>메이커스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: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택시 공유 앱 개발을 위한 앱 개발 학습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-11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월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26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일 토익 시험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: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토익 단어 암기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,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en-US" altLang="ko-KR" sz="1600" b="1" dirty="0" err="1">
                <a:latin typeface="netmarble Bold" panose="02020803020101020101" pitchFamily="18" charset="-127"/>
                <a:ea typeface="netmarble Bold" panose="02020803020101020101" pitchFamily="18" charset="-127"/>
              </a:rPr>
              <a:t>Rc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/Lc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학습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-</a:t>
            </a:r>
            <a:r>
              <a:rPr lang="ko-KR" altLang="en-US" sz="1600" b="1" dirty="0" err="1">
                <a:latin typeface="netmarble Bold" panose="02020803020101020101" pitchFamily="18" charset="-127"/>
                <a:ea typeface="netmarble Bold" panose="02020803020101020101" pitchFamily="18" charset="-127"/>
              </a:rPr>
              <a:t>캡스톤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경진대회 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: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최우수상 이상 수상을 목표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-</a:t>
            </a:r>
            <a:r>
              <a:rPr lang="ko-KR" altLang="en-US" sz="1600" b="1" dirty="0" err="1">
                <a:latin typeface="netmarble Bold" panose="02020803020101020101" pitchFamily="18" charset="-127"/>
                <a:ea typeface="netmarble Bold" panose="02020803020101020101" pitchFamily="18" charset="-127"/>
              </a:rPr>
              <a:t>캡스톤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멘토링을 통한 개발자 정보 학습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: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개발자에 한 걸음 더 다가가기</a:t>
            </a:r>
          </a:p>
        </p:txBody>
      </p:sp>
    </p:spTree>
    <p:extLst>
      <p:ext uri="{BB962C8B-B14F-4D97-AF65-F5344CB8AC3E}">
        <p14:creationId xmlns:p14="http://schemas.microsoft.com/office/powerpoint/2010/main" val="113868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H="1">
            <a:off x="5940152" y="706486"/>
            <a:ext cx="3203848" cy="226319"/>
          </a:xfrm>
          <a:prstGeom prst="rect">
            <a:avLst/>
          </a:prstGeom>
          <a:solidFill>
            <a:srgbClr val="F9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10800000" flipV="1">
            <a:off x="-1007" y="861770"/>
            <a:ext cx="8389427" cy="2420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ANYANG UNIVERSITY</a:t>
            </a:r>
            <a:endParaRPr lang="ko-KR" altLang="en-US" sz="1600" dirty="0">
              <a:solidFill>
                <a:schemeClr val="bg1"/>
              </a:solidFill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260648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en-US" altLang="ko-KR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[ </a:t>
            </a:r>
            <a:r>
              <a:rPr lang="ko-KR" altLang="en-US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활동 </a:t>
            </a:r>
            <a:r>
              <a:rPr lang="en-US" altLang="ko-KR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2</a:t>
            </a:r>
            <a:r>
              <a:rPr lang="ko-KR" altLang="en-US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en-US" altLang="ko-KR" sz="28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]</a:t>
            </a:r>
          </a:p>
        </p:txBody>
      </p:sp>
      <p:pic>
        <p:nvPicPr>
          <p:cNvPr id="6" name="_x189139368" descr="EMB0000cb681e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97" y="6117678"/>
            <a:ext cx="1163245" cy="62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65401" y="1229705"/>
            <a:ext cx="7276675" cy="558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❗️올해 남은 기간 목표 </a:t>
            </a:r>
            <a:r>
              <a: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-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2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etmarble Bold" panose="02020803020101020101" pitchFamily="18" charset="-127"/>
                <a:ea typeface="netmarble Bold" panose="02020803020101020101" pitchFamily="18" charset="-127"/>
              </a:rPr>
              <a:t>❗️</a:t>
            </a:r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-11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월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7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일 대전 개발 기획서 완성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:5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등 안으로 수상하여 내년 사무실에서 공부하기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-11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월 </a:t>
            </a: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14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일 </a:t>
            </a:r>
            <a:r>
              <a:rPr lang="ko-KR" altLang="en-US" sz="1600" b="1" dirty="0" err="1">
                <a:latin typeface="netmarble Bold" panose="02020803020101020101" pitchFamily="18" charset="-127"/>
                <a:ea typeface="netmarble Bold" panose="02020803020101020101" pitchFamily="18" charset="-127"/>
              </a:rPr>
              <a:t>한이음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프로젝트 완료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: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남은 기간 동안 더 열심히 학습하여 </a:t>
            </a:r>
            <a:r>
              <a:rPr lang="ko-KR" altLang="en-US" sz="1600" b="1" dirty="0" err="1">
                <a:latin typeface="netmarble Bold" panose="02020803020101020101" pitchFamily="18" charset="-127"/>
                <a:ea typeface="netmarble Bold" panose="02020803020101020101" pitchFamily="18" charset="-127"/>
              </a:rPr>
              <a:t>머신러닝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ko-KR" altLang="en-US" sz="1600" b="1" dirty="0" err="1">
                <a:latin typeface="netmarble Bold" panose="02020803020101020101" pitchFamily="18" charset="-127"/>
                <a:ea typeface="netmarble Bold" panose="02020803020101020101" pitchFamily="18" charset="-127"/>
              </a:rPr>
              <a:t>챗봇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모델 완성하기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-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🔥오늘의 할 일을 미루지 말기🔥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: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오늘 할 일을 미루지 말고 끝내기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 하기 싫고 이해가 안 가도 끈기를 가지고 공부하기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 오래 걸리더라도 포기하지 않고 달리기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-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운동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:</a:t>
            </a:r>
            <a:r>
              <a:rPr lang="ko-KR" altLang="en-US" sz="1600" b="1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피곤하고 바쁘다는 핑계로 미루지 않기</a:t>
            </a:r>
            <a:endParaRPr lang="en-US" altLang="ko-KR" sz="1600" b="1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40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346</Words>
  <Application>Microsoft Macintosh PowerPoint</Application>
  <PresentationFormat>화면 슬라이드 쇼(4:3)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netmarble Bold</vt:lpstr>
      <vt:lpstr>netmarble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AYU</dc:creator>
  <cp:lastModifiedBy>양지현</cp:lastModifiedBy>
  <cp:revision>15</cp:revision>
  <dcterms:created xsi:type="dcterms:W3CDTF">2021-09-16T05:12:53Z</dcterms:created>
  <dcterms:modified xsi:type="dcterms:W3CDTF">2023-10-13T08:45:11Z</dcterms:modified>
</cp:coreProperties>
</file>