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2" r:id="rId3"/>
    <p:sldId id="473" r:id="rId4"/>
    <p:sldId id="474" r:id="rId5"/>
    <p:sldId id="475" r:id="rId6"/>
    <p:sldId id="469" r:id="rId7"/>
    <p:sldId id="442" r:id="rId8"/>
    <p:sldId id="458" r:id="rId9"/>
    <p:sldId id="457" r:id="rId10"/>
    <p:sldId id="460" r:id="rId11"/>
    <p:sldId id="459" r:id="rId12"/>
    <p:sldId id="463" r:id="rId13"/>
    <p:sldId id="462" r:id="rId14"/>
    <p:sldId id="465" r:id="rId15"/>
    <p:sldId id="467" r:id="rId16"/>
    <p:sldId id="466" r:id="rId17"/>
    <p:sldId id="464" r:id="rId18"/>
    <p:sldId id="461" r:id="rId19"/>
    <p:sldId id="455" r:id="rId20"/>
    <p:sldId id="468" r:id="rId21"/>
    <p:sldId id="4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ED4"/>
    <a:srgbClr val="6E767C"/>
    <a:srgbClr val="77A2CB"/>
    <a:srgbClr val="2B5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1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27756" y="2177062"/>
            <a:ext cx="39796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음성인식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키오스크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kumimoji="0" lang="en-US" altLang="ko-KR" sz="3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EAC40-D7D5-BF47-BCAF-78AE6B54DF41}"/>
              </a:ext>
            </a:extLst>
          </p:cNvPr>
          <p:cNvSpPr txBox="1"/>
          <p:nvPr/>
        </p:nvSpPr>
        <p:spPr>
          <a:xfrm>
            <a:off x="9559126" y="54078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양지현</a:t>
            </a: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내  용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3" name="타원 2"/>
          <p:cNvSpPr/>
          <p:nvPr/>
        </p:nvSpPr>
        <p:spPr>
          <a:xfrm>
            <a:off x="2682445" y="2827548"/>
            <a:ext cx="2249246" cy="22492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79100" y="3192069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61847" y="3658297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달달하게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행복해요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791744" y="1797597"/>
            <a:ext cx="2249246" cy="22492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88399" y="2194926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71146" y="2661154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행복이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다가온다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5433732" y="3399817"/>
            <a:ext cx="838716" cy="207750"/>
          </a:xfrm>
          <a:prstGeom prst="line">
            <a:avLst/>
          </a:prstGeom>
          <a:ln w="38100">
            <a:solidFill>
              <a:srgbClr val="6E767C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3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내  용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3" name="타원 2"/>
          <p:cNvSpPr/>
          <p:nvPr/>
        </p:nvSpPr>
        <p:spPr>
          <a:xfrm>
            <a:off x="2439396" y="2246092"/>
            <a:ext cx="2249246" cy="22492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6883597" y="2264402"/>
            <a:ext cx="2249246" cy="22492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6051" y="2826302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18798" y="3144646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그대를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즐거워요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0252" y="2844612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62999" y="3162956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마음을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달달해요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31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내  용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3" name="타원 12"/>
          <p:cNvSpPr/>
          <p:nvPr/>
        </p:nvSpPr>
        <p:spPr>
          <a:xfrm>
            <a:off x="3224057" y="2738212"/>
            <a:ext cx="1064781" cy="100126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22"/>
          <p:cNvSpPr/>
          <p:nvPr/>
        </p:nvSpPr>
        <p:spPr>
          <a:xfrm>
            <a:off x="7257240" y="2664005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381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5127151" y="3195781"/>
            <a:ext cx="1291776" cy="76157"/>
          </a:xfrm>
          <a:prstGeom prst="line">
            <a:avLst/>
          </a:prstGeom>
          <a:ln w="38100">
            <a:solidFill>
              <a:srgbClr val="6E76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0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내  용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3" name="타원 2"/>
          <p:cNvSpPr/>
          <p:nvPr/>
        </p:nvSpPr>
        <p:spPr>
          <a:xfrm>
            <a:off x="3340790" y="2154992"/>
            <a:ext cx="1837426" cy="18374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473353" y="2287555"/>
            <a:ext cx="1572300" cy="1572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1002" y="2781317"/>
            <a:ext cx="2062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사랑을</a:t>
            </a:r>
            <a:endParaRPr lang="en-US" altLang="ko-KR" sz="1600" spc="3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기원하며</a:t>
            </a:r>
            <a:endParaRPr lang="en-US" altLang="ko-KR" sz="1600" spc="3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422478" y="2648754"/>
            <a:ext cx="1837426" cy="18374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555041" y="2781317"/>
            <a:ext cx="1572300" cy="1572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92690" y="3275079"/>
            <a:ext cx="2062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달 달 함</a:t>
            </a:r>
            <a:endParaRPr lang="en-US" altLang="ko-KR" sz="1600" spc="3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기원하며</a:t>
            </a:r>
            <a:endParaRPr lang="en-US" altLang="ko-KR" sz="1600" spc="3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83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내  용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007407" y="2976403"/>
            <a:ext cx="1480409" cy="641433"/>
          </a:xfrm>
          <a:prstGeom prst="line">
            <a:avLst/>
          </a:prstGeom>
          <a:ln w="3810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6519333" y="3304068"/>
            <a:ext cx="1612461" cy="355156"/>
          </a:xfrm>
          <a:prstGeom prst="line">
            <a:avLst/>
          </a:prstGeom>
          <a:ln w="3810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3392328" y="2985160"/>
            <a:ext cx="1424409" cy="297471"/>
          </a:xfrm>
          <a:prstGeom prst="line">
            <a:avLst/>
          </a:prstGeom>
          <a:ln w="3810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100839" y="3123647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57943" y="3180751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68266" y="3600672"/>
            <a:ext cx="383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0 1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16738" y="2826176"/>
            <a:ext cx="291490" cy="291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73842" y="2883280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49848" y="3356226"/>
            <a:ext cx="3882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0 2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349870" y="3498898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406974" y="3556002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17297" y="3975923"/>
            <a:ext cx="383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0 3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065769" y="3201427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122873" y="3258531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98879" y="3731477"/>
            <a:ext cx="3882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0 4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32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내  용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3" name="타원 22"/>
          <p:cNvSpPr/>
          <p:nvPr/>
        </p:nvSpPr>
        <p:spPr>
          <a:xfrm>
            <a:off x="3059805" y="2601923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22"/>
          <p:cNvSpPr/>
          <p:nvPr/>
        </p:nvSpPr>
        <p:spPr>
          <a:xfrm>
            <a:off x="4610163" y="3541595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3810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22"/>
          <p:cNvSpPr/>
          <p:nvPr/>
        </p:nvSpPr>
        <p:spPr>
          <a:xfrm>
            <a:off x="6149368" y="2274032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22"/>
          <p:cNvSpPr/>
          <p:nvPr/>
        </p:nvSpPr>
        <p:spPr>
          <a:xfrm>
            <a:off x="7699726" y="3497046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3810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18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내  용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3" name="타원 22"/>
          <p:cNvSpPr/>
          <p:nvPr/>
        </p:nvSpPr>
        <p:spPr>
          <a:xfrm>
            <a:off x="5175765" y="2739290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22"/>
          <p:cNvSpPr/>
          <p:nvPr/>
        </p:nvSpPr>
        <p:spPr>
          <a:xfrm>
            <a:off x="5739138" y="2739290"/>
            <a:ext cx="815409" cy="831119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32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내  용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63024" y="227545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85930" y="3125239"/>
            <a:ext cx="44415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중앙 정렬에는</a:t>
            </a:r>
            <a:endParaRPr lang="en-US" altLang="ko-KR" sz="300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짧게 작성을 하세요</a:t>
            </a:r>
            <a:endParaRPr lang="en-US" altLang="ko-KR" sz="3000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47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내  용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20774" y="1810223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66093" y="1939613"/>
            <a:ext cx="379081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긴 기다림에 끝에 룰루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날라랄라 행복이 내용은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길게 적을수 있게 만든 것입니다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그러니 더 길게 적어주세요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여러분들은 어떠한 내용 담아요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56907" y="4100434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02226" y="4229824"/>
            <a:ext cx="37908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달달하게 작성하고 싶어요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무언가 많이 담는다는것은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은근히 쉽지않지만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그래도 여러분들이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잘 사용해주세요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17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085063" y="1902691"/>
            <a:ext cx="1301617" cy="13016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12"/>
          <p:cNvSpPr/>
          <p:nvPr/>
        </p:nvSpPr>
        <p:spPr>
          <a:xfrm>
            <a:off x="4937641" y="1900913"/>
            <a:ext cx="693987" cy="652586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3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71349" y="910171"/>
            <a:ext cx="464930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음성 대화 지원 테이블 </a:t>
            </a:r>
            <a:r>
              <a:rPr kumimoji="0" lang="ko-KR" alt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키오스크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개발 주요 사항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97949" y="2126451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97949" y="2776203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74551" y="2931461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기존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키오스크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기능 구현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메뉴 확인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직원 호출 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474F68-01F0-2E4B-8F4E-AF3CE56684A5}"/>
              </a:ext>
            </a:extLst>
          </p:cNvPr>
          <p:cNvSpPr/>
          <p:nvPr/>
        </p:nvSpPr>
        <p:spPr>
          <a:xfrm>
            <a:off x="4074551" y="2255841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음성 대화 지원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E5007A-C7C3-AD4E-B6F1-37CD6710ABF9}"/>
              </a:ext>
            </a:extLst>
          </p:cNvPr>
          <p:cNvSpPr/>
          <p:nvPr/>
        </p:nvSpPr>
        <p:spPr>
          <a:xfrm>
            <a:off x="3097949" y="3425955"/>
            <a:ext cx="153550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4BBB88-F957-0441-B4EF-A0D26676809C}"/>
              </a:ext>
            </a:extLst>
          </p:cNvPr>
          <p:cNvSpPr/>
          <p:nvPr/>
        </p:nvSpPr>
        <p:spPr>
          <a:xfrm>
            <a:off x="3097949" y="4075707"/>
            <a:ext cx="153550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0 4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E49217-05B4-D748-998E-421084BCCA2D}"/>
              </a:ext>
            </a:extLst>
          </p:cNvPr>
          <p:cNvSpPr/>
          <p:nvPr/>
        </p:nvSpPr>
        <p:spPr>
          <a:xfrm>
            <a:off x="4074551" y="3584270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메뉴 검색 기능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토마토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-&gt;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뽀모도로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05BDFE-4057-3342-B3EC-07A3BA697EA9}"/>
              </a:ext>
            </a:extLst>
          </p:cNvPr>
          <p:cNvSpPr/>
          <p:nvPr/>
        </p:nvSpPr>
        <p:spPr>
          <a:xfrm>
            <a:off x="4074550" y="4237079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9329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 용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28957" y="4000454"/>
            <a:ext cx="45983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세상의 마음을 사랑스럽게 바꾼다면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언제나 영원히 행복할텐데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많은 내용들을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여러분들 감사해요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60395" y="2057389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828146" y="2615191"/>
            <a:ext cx="22978" cy="1075769"/>
          </a:xfrm>
          <a:prstGeom prst="line">
            <a:avLst/>
          </a:prstGeom>
          <a:ln w="38100">
            <a:solidFill>
              <a:srgbClr val="6E76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8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 용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28957" y="4000454"/>
            <a:ext cx="45983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세상의 마음을 사랑스럽게 바꾼다면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언제나 영원히 행복할텐데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많은 내용들을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여러분들 감사해요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60395" y="2057389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828146" y="2615191"/>
            <a:ext cx="22978" cy="1075769"/>
          </a:xfrm>
          <a:prstGeom prst="line">
            <a:avLst/>
          </a:prstGeom>
          <a:ln w="38100">
            <a:solidFill>
              <a:srgbClr val="6E76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5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A3078C-57EF-4448-B733-FF247ECC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18" y="1486601"/>
            <a:ext cx="4374237" cy="4471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음성인식 </a:t>
            </a:r>
            <a:r>
              <a:rPr lang="ko-KR" altLang="en-US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키오스크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주문자 화면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95363" y="2380554"/>
            <a:ext cx="459837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첫 페이지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 메뉴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오늘의 추천 메뉴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가게 로고 등 관리자가 원하는 페이지를 띄울 수 있음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-&gt;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터치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아무 곳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시 주문 페이지로 넘어감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60395" y="1260795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sz="15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메인 화면</a:t>
            </a: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 flipV="1">
            <a:off x="5828146" y="1982743"/>
            <a:ext cx="22978" cy="3977361"/>
          </a:xfrm>
          <a:prstGeom prst="line">
            <a:avLst/>
          </a:prstGeom>
          <a:ln w="38100">
            <a:solidFill>
              <a:srgbClr val="6E76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09D394E-6190-7847-9CB2-F6DEE7C7D491}"/>
              </a:ext>
            </a:extLst>
          </p:cNvPr>
          <p:cNvSpPr/>
          <p:nvPr/>
        </p:nvSpPr>
        <p:spPr>
          <a:xfrm>
            <a:off x="2081254" y="2756049"/>
            <a:ext cx="255386" cy="21302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</a:rPr>
              <a:t>1</a:t>
            </a:r>
            <a:endParaRPr kumimoji="1" lang="ko-Kore-KR" altLang="en-US" sz="16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480789-2555-BE42-B616-9C2621066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846" y="3113124"/>
            <a:ext cx="891798" cy="891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EA4316-E9E0-FC44-805E-05878E16E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733" y="2660034"/>
            <a:ext cx="1934029" cy="19340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8E3D1D-3221-5F42-AA5D-AFCBA2E32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511" y="3919849"/>
            <a:ext cx="874152" cy="8741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1F11BE-E3B5-9E4C-B76A-F38751949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640" y="3457418"/>
            <a:ext cx="1402185" cy="14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4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A3078C-57EF-4448-B733-FF247ECC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70" y="1488904"/>
            <a:ext cx="4374237" cy="4471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음성인식 </a:t>
            </a:r>
            <a:r>
              <a:rPr lang="ko-KR" altLang="en-US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키오스크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주문자 화면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95363" y="2380554"/>
            <a:ext cx="4598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첫 페이지 설정하지 않을 시 즉시 주문 화면이 보이도록 함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상위 메뉴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토마토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크림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사이드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음료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호출 메뉴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피클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김치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숟가락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물 등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),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직원 호출 등 상위 메뉴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하위 메뉴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세부 메뉴 선택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장바구니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현재 담은 메뉴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총 가격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60395" y="1260795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</a:t>
            </a:r>
            <a:r>
              <a:rPr lang="ko-KR" altLang="en-US" sz="15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메인 화면</a:t>
            </a: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 flipV="1">
            <a:off x="5828146" y="1982743"/>
            <a:ext cx="22978" cy="3977361"/>
          </a:xfrm>
          <a:prstGeom prst="line">
            <a:avLst/>
          </a:prstGeom>
          <a:ln w="38100">
            <a:solidFill>
              <a:srgbClr val="6E76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09D394E-6190-7847-9CB2-F6DEE7C7D491}"/>
              </a:ext>
            </a:extLst>
          </p:cNvPr>
          <p:cNvSpPr/>
          <p:nvPr/>
        </p:nvSpPr>
        <p:spPr>
          <a:xfrm>
            <a:off x="3530186" y="2551041"/>
            <a:ext cx="255386" cy="21302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</a:rPr>
              <a:t>1</a:t>
            </a:r>
            <a:endParaRPr kumimoji="1" lang="ko-Kore-KR" altLang="en-US" sz="16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BDB1AE-9915-3345-846D-4B03110D4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56" y="2216954"/>
            <a:ext cx="881197" cy="881197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9AACE1A-7612-544A-A02C-1FE9A7B5A95B}"/>
              </a:ext>
            </a:extLst>
          </p:cNvPr>
          <p:cNvSpPr/>
          <p:nvPr/>
        </p:nvSpPr>
        <p:spPr>
          <a:xfrm>
            <a:off x="1396812" y="2934552"/>
            <a:ext cx="255386" cy="21302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2"/>
                </a:solidFill>
              </a:rPr>
              <a:t>2</a:t>
            </a:r>
            <a:endParaRPr kumimoji="1" lang="ko-Kore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BD6198-EA81-6E4F-8422-B6DBF6A0BDC1}"/>
              </a:ext>
            </a:extLst>
          </p:cNvPr>
          <p:cNvSpPr/>
          <p:nvPr/>
        </p:nvSpPr>
        <p:spPr>
          <a:xfrm>
            <a:off x="1396812" y="3215713"/>
            <a:ext cx="528735" cy="14804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상위</a:t>
            </a:r>
            <a:r>
              <a:rPr kumimoji="1" lang="ko-KR" altLang="en-US" dirty="0"/>
              <a:t> 메뉴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27700E-3C84-B441-A5DC-35A11DBA253F}"/>
              </a:ext>
            </a:extLst>
          </p:cNvPr>
          <p:cNvSpPr/>
          <p:nvPr/>
        </p:nvSpPr>
        <p:spPr>
          <a:xfrm>
            <a:off x="1955721" y="3215713"/>
            <a:ext cx="2326433" cy="14804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하위</a:t>
            </a:r>
            <a:r>
              <a:rPr kumimoji="1" lang="ko-KR" altLang="en-US" dirty="0"/>
              <a:t> 메뉴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030410-4B14-3843-AFBC-B989BC43A22E}"/>
              </a:ext>
            </a:extLst>
          </p:cNvPr>
          <p:cNvSpPr/>
          <p:nvPr/>
        </p:nvSpPr>
        <p:spPr>
          <a:xfrm>
            <a:off x="1955721" y="2934552"/>
            <a:ext cx="255386" cy="21302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2"/>
                </a:solidFill>
              </a:rPr>
              <a:t>3</a:t>
            </a:r>
            <a:endParaRPr kumimoji="1" lang="ko-Kore-KR" altLang="en-US" sz="1600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D54BBC-61BC-6B4E-B49D-A4A0A539D134}"/>
              </a:ext>
            </a:extLst>
          </p:cNvPr>
          <p:cNvSpPr/>
          <p:nvPr/>
        </p:nvSpPr>
        <p:spPr>
          <a:xfrm>
            <a:off x="4321989" y="3213714"/>
            <a:ext cx="528735" cy="14804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장바구니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34EF27B-7BC9-3F42-8D3E-CFD13878BFD6}"/>
              </a:ext>
            </a:extLst>
          </p:cNvPr>
          <p:cNvSpPr/>
          <p:nvPr/>
        </p:nvSpPr>
        <p:spPr>
          <a:xfrm>
            <a:off x="4328698" y="2935881"/>
            <a:ext cx="255386" cy="21302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2"/>
                </a:solidFill>
              </a:rPr>
              <a:t>4</a:t>
            </a:r>
            <a:endParaRPr kumimoji="1" lang="ko-Kore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2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A3078C-57EF-4448-B733-FF247ECC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70" y="1488904"/>
            <a:ext cx="4374237" cy="4471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음성인식 </a:t>
            </a:r>
            <a:r>
              <a:rPr lang="ko-KR" altLang="en-US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키오스크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주문자 화면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95363" y="2380554"/>
            <a:ext cx="4598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검색창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토마토를 검색했을 때 토마토 관련된 메뉴가 표시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메뉴 이름에 토마토가 들어가지 않아도 토마토 </a:t>
            </a: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파스타면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뜰 수 있도록 함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메인 재료가 토마토가 아니더라도 토마토가 성분에 들어가면 뜰 수 있도록 함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성분순으로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기재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60395" y="1260795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</a:t>
            </a:r>
            <a:r>
              <a:rPr lang="ko-KR" altLang="en-US" sz="15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검색 화면</a:t>
            </a:r>
            <a:endParaRPr lang="en-US" altLang="ko-KR" sz="1500" dirty="0">
              <a:solidFill>
                <a:prstClr val="white">
                  <a:lumMod val="6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 flipV="1">
            <a:off x="5828146" y="1982743"/>
            <a:ext cx="22978" cy="3977361"/>
          </a:xfrm>
          <a:prstGeom prst="line">
            <a:avLst/>
          </a:prstGeom>
          <a:ln w="38100">
            <a:solidFill>
              <a:srgbClr val="6E76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09D394E-6190-7847-9CB2-F6DEE7C7D491}"/>
              </a:ext>
            </a:extLst>
          </p:cNvPr>
          <p:cNvSpPr/>
          <p:nvPr/>
        </p:nvSpPr>
        <p:spPr>
          <a:xfrm>
            <a:off x="1913429" y="2848033"/>
            <a:ext cx="255386" cy="21302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</a:rPr>
              <a:t>1</a:t>
            </a:r>
            <a:endParaRPr kumimoji="1" lang="ko-Kore-KR" altLang="en-US" sz="16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BDB1AE-9915-3345-846D-4B03110D4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37" y="2720557"/>
            <a:ext cx="1849301" cy="8811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DA6E82-2B3E-414B-AF05-2C13413D6959}"/>
              </a:ext>
            </a:extLst>
          </p:cNvPr>
          <p:cNvSpPr/>
          <p:nvPr/>
        </p:nvSpPr>
        <p:spPr>
          <a:xfrm>
            <a:off x="1436501" y="3401553"/>
            <a:ext cx="3235622" cy="13793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1EC33-2035-1149-8273-339A1F6E79B7}"/>
              </a:ext>
            </a:extLst>
          </p:cNvPr>
          <p:cNvSpPr txBox="1"/>
          <p:nvPr/>
        </p:nvSpPr>
        <p:spPr>
          <a:xfrm>
            <a:off x="2331037" y="30071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토마토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0C90F-73E6-B54B-BA22-451BF24806FC}"/>
              </a:ext>
            </a:extLst>
          </p:cNvPr>
          <p:cNvSpPr txBox="1"/>
          <p:nvPr/>
        </p:nvSpPr>
        <p:spPr>
          <a:xfrm>
            <a:off x="1658109" y="3442289"/>
            <a:ext cx="1225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메뉴</a:t>
            </a:r>
            <a:endParaRPr kumimoji="1" lang="en-US" altLang="ko-KR" sz="1000" dirty="0">
              <a:solidFill>
                <a:schemeClr val="bg1"/>
              </a:solidFill>
            </a:endParaRPr>
          </a:p>
          <a:p>
            <a:endParaRPr kumimoji="1" lang="en-US" altLang="ko-Kore-KR" sz="1000" dirty="0">
              <a:solidFill>
                <a:schemeClr val="bg1"/>
              </a:solidFill>
            </a:endParaRPr>
          </a:p>
          <a:p>
            <a:r>
              <a:rPr kumimoji="1" lang="en-US" altLang="ko-Kore-KR" sz="1000" dirty="0">
                <a:solidFill>
                  <a:schemeClr val="bg1"/>
                </a:solidFill>
              </a:rPr>
              <a:t>-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ko-Kore-KR" altLang="en-US" sz="1000" dirty="0">
                <a:solidFill>
                  <a:schemeClr val="bg1"/>
                </a:solidFill>
              </a:rPr>
              <a:t>뽀모도로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ko-KR" altLang="en-US" sz="1000" dirty="0" err="1">
                <a:solidFill>
                  <a:schemeClr val="bg1"/>
                </a:solidFill>
              </a:rPr>
              <a:t>파스타</a:t>
            </a:r>
            <a:endParaRPr kumimoji="1" lang="ko-Kore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63AE2-D18E-B447-849C-E170226EFDDB}"/>
              </a:ext>
            </a:extLst>
          </p:cNvPr>
          <p:cNvSpPr txBox="1"/>
          <p:nvPr/>
        </p:nvSpPr>
        <p:spPr>
          <a:xfrm>
            <a:off x="1658109" y="4020741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>
                <a:solidFill>
                  <a:schemeClr val="bg1"/>
                </a:solidFill>
              </a:rPr>
              <a:t>성분</a:t>
            </a:r>
            <a:endParaRPr kumimoji="1" lang="en-US" altLang="ko-Kore-KR" sz="1000" dirty="0">
              <a:solidFill>
                <a:schemeClr val="bg1"/>
              </a:solidFill>
            </a:endParaRPr>
          </a:p>
          <a:p>
            <a:endParaRPr kumimoji="1" lang="en-US" altLang="ko-Kore-KR" sz="1000" dirty="0">
              <a:solidFill>
                <a:schemeClr val="bg1"/>
              </a:solidFill>
            </a:endParaRPr>
          </a:p>
          <a:p>
            <a:r>
              <a:rPr kumimoji="1" lang="en-US" altLang="ko-KR" sz="1000" dirty="0">
                <a:solidFill>
                  <a:schemeClr val="bg1"/>
                </a:solidFill>
              </a:rPr>
              <a:t>-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ko-KR" altLang="en-US" sz="1000" dirty="0" err="1">
                <a:solidFill>
                  <a:schemeClr val="bg1"/>
                </a:solidFill>
              </a:rPr>
              <a:t>뽀모도로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ko-KR" altLang="en-US" sz="1000" dirty="0" err="1">
                <a:solidFill>
                  <a:schemeClr val="bg1"/>
                </a:solidFill>
              </a:rPr>
              <a:t>파스타</a:t>
            </a:r>
            <a:endParaRPr kumimoji="1" lang="en-US" altLang="ko-KR" sz="1000" dirty="0">
              <a:solidFill>
                <a:schemeClr val="bg1"/>
              </a:solidFill>
            </a:endParaRPr>
          </a:p>
          <a:p>
            <a:r>
              <a:rPr kumimoji="1" lang="en-US" altLang="ko-KR" sz="1000" dirty="0">
                <a:solidFill>
                  <a:schemeClr val="bg1"/>
                </a:solidFill>
              </a:rPr>
              <a:t>-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ko-KR" altLang="en-US" sz="1000" dirty="0" err="1">
                <a:solidFill>
                  <a:schemeClr val="bg1"/>
                </a:solidFill>
              </a:rPr>
              <a:t>로제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ko-KR" altLang="en-US" sz="1000" dirty="0" err="1">
                <a:solidFill>
                  <a:schemeClr val="bg1"/>
                </a:solidFill>
              </a:rPr>
              <a:t>파스타</a:t>
            </a:r>
            <a:endParaRPr kumimoji="1" lang="ko-Kore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71099-DF71-1845-87AE-8E57F252608B}"/>
              </a:ext>
            </a:extLst>
          </p:cNvPr>
          <p:cNvSpPr/>
          <p:nvPr/>
        </p:nvSpPr>
        <p:spPr>
          <a:xfrm>
            <a:off x="1402723" y="3335778"/>
            <a:ext cx="255386" cy="21302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2"/>
                </a:solidFill>
              </a:rPr>
              <a:t>2</a:t>
            </a:r>
            <a:endParaRPr kumimoji="1" lang="ko-Kore-KR" altLang="en-US" sz="1600" dirty="0">
              <a:solidFill>
                <a:schemeClr val="tx2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53B340-7C0C-A74F-9C82-B1FF89722021}"/>
              </a:ext>
            </a:extLst>
          </p:cNvPr>
          <p:cNvSpPr/>
          <p:nvPr/>
        </p:nvSpPr>
        <p:spPr>
          <a:xfrm>
            <a:off x="1402723" y="3966959"/>
            <a:ext cx="255386" cy="21302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2"/>
                </a:solidFill>
              </a:rPr>
              <a:t>3</a:t>
            </a:r>
            <a:endParaRPr kumimoji="1" lang="ko-Kore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9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A3078C-57EF-4448-B733-FF247ECC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18" y="1486601"/>
            <a:ext cx="4374237" cy="4471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음성인식 </a:t>
            </a:r>
            <a:r>
              <a:rPr lang="ko-KR" altLang="en-US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키오스크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주문자 화면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95363" y="2380554"/>
            <a:ext cx="459837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\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60395" y="1260795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</a:t>
            </a:r>
            <a:r>
              <a:rPr lang="ko-KR" altLang="en-US" sz="1500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500" dirty="0" err="1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주문화면</a:t>
            </a:r>
            <a:endParaRPr lang="en-US" altLang="ko-KR" sz="1500" dirty="0">
              <a:solidFill>
                <a:prstClr val="white">
                  <a:lumMod val="6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 flipV="1">
            <a:off x="5828146" y="1982743"/>
            <a:ext cx="22978" cy="3977361"/>
          </a:xfrm>
          <a:prstGeom prst="line">
            <a:avLst/>
          </a:prstGeom>
          <a:ln w="38100">
            <a:solidFill>
              <a:srgbClr val="6E76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09D394E-6190-7847-9CB2-F6DEE7C7D491}"/>
              </a:ext>
            </a:extLst>
          </p:cNvPr>
          <p:cNvSpPr/>
          <p:nvPr/>
        </p:nvSpPr>
        <p:spPr>
          <a:xfrm>
            <a:off x="2396724" y="3018575"/>
            <a:ext cx="255386" cy="21302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</a:rPr>
              <a:t>1</a:t>
            </a:r>
            <a:endParaRPr kumimoji="1" lang="ko-Kore-KR" altLang="en-US" sz="1600" dirty="0">
              <a:solidFill>
                <a:schemeClr val="tx2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4D8BEB-7159-6140-9093-6EFC33E1E52E}"/>
              </a:ext>
            </a:extLst>
          </p:cNvPr>
          <p:cNvSpPr/>
          <p:nvPr/>
        </p:nvSpPr>
        <p:spPr>
          <a:xfrm>
            <a:off x="2396724" y="4246362"/>
            <a:ext cx="255386" cy="21302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2"/>
                </a:solidFill>
              </a:rPr>
              <a:t>3</a:t>
            </a:r>
            <a:endParaRPr kumimoji="1" lang="ko-Kore-KR" altLang="en-US" sz="1600" dirty="0">
              <a:solidFill>
                <a:schemeClr val="tx2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524A3F2-671D-4541-80B0-4771D12429C2}"/>
              </a:ext>
            </a:extLst>
          </p:cNvPr>
          <p:cNvSpPr/>
          <p:nvPr/>
        </p:nvSpPr>
        <p:spPr>
          <a:xfrm>
            <a:off x="1423258" y="3422527"/>
            <a:ext cx="255386" cy="21302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2"/>
                </a:solidFill>
              </a:rPr>
              <a:t>2</a:t>
            </a:r>
            <a:endParaRPr kumimoji="1" lang="ko-Kore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31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</a:t>
            </a:r>
            <a:r>
              <a:rPr lang="ko-KR" altLang="en-US" sz="150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 차 </a:t>
            </a:r>
            <a:r>
              <a:rPr lang="en-US" altLang="ko-KR" sz="150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399179" y="2723779"/>
            <a:ext cx="1577217" cy="1577217"/>
          </a:xfrm>
          <a:prstGeom prst="ellipse">
            <a:avLst/>
          </a:prstGeom>
          <a:solidFill>
            <a:schemeClr val="bg1"/>
          </a:solidFill>
          <a:ln w="3810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8521" y="3239801"/>
            <a:ext cx="129356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2025</a:t>
            </a:r>
          </a:p>
        </p:txBody>
      </p:sp>
      <p:sp>
        <p:nvSpPr>
          <p:cNvPr id="9" name="타원 8"/>
          <p:cNvSpPr/>
          <p:nvPr/>
        </p:nvSpPr>
        <p:spPr>
          <a:xfrm>
            <a:off x="7121449" y="2101166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20791" y="2617188"/>
            <a:ext cx="129356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0754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내  용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3" name="타원 2"/>
          <p:cNvSpPr/>
          <p:nvPr/>
        </p:nvSpPr>
        <p:spPr>
          <a:xfrm>
            <a:off x="3475608" y="2698524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4950" y="3214546"/>
            <a:ext cx="129356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행복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032602" y="2698524"/>
            <a:ext cx="1577217" cy="1577217"/>
          </a:xfrm>
          <a:prstGeom prst="ellipse">
            <a:avLst/>
          </a:prstGeom>
          <a:solidFill>
            <a:schemeClr val="bg1"/>
          </a:solidFill>
          <a:ln w="3810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31944" y="3214546"/>
            <a:ext cx="129356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즐거움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4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41556" y="89789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내  용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97949" y="2126451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95849" y="2255841"/>
            <a:ext cx="56090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내용은 길게 적을수 있게 만든 것입니다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그러니 잘 사용해주시면 감사하겠습니다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97949" y="3809884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95849" y="3939274"/>
            <a:ext cx="56090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긴 기다림에 끝에 룰루 날라랄라 행복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내용은 길게 적을수 있게 만든 것입니다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32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417</Words>
  <Application>Microsoft Macintosh PowerPoint</Application>
  <PresentationFormat>와이드스크린</PresentationFormat>
  <Paragraphs>119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Noto Sans CJK KR Bold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양지현</cp:lastModifiedBy>
  <cp:revision>163</cp:revision>
  <dcterms:created xsi:type="dcterms:W3CDTF">2021-05-30T08:06:49Z</dcterms:created>
  <dcterms:modified xsi:type="dcterms:W3CDTF">2023-11-20T09:40:18Z</dcterms:modified>
</cp:coreProperties>
</file>