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  <p:sldId id="549" r:id="rId3"/>
    <p:sldId id="550" r:id="rId4"/>
    <p:sldId id="551" r:id="rId5"/>
    <p:sldId id="552" r:id="rId6"/>
    <p:sldId id="553" r:id="rId7"/>
    <p:sldId id="554" r:id="rId8"/>
    <p:sldId id="555" r:id="rId9"/>
    <p:sldId id="558" r:id="rId10"/>
    <p:sldId id="559" r:id="rId11"/>
    <p:sldId id="556" r:id="rId12"/>
    <p:sldId id="5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848D-CE63-427A-BDE5-C9A9CD4A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B68133-A804-4C5E-8F4B-B86DFD7C3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66888-EBFA-4E49-824C-917581A0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BD226-6454-435E-A407-BD5C54F2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67303-474B-4B53-B4C7-6C44E9B0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B67EB-AEAE-46FE-918A-AF4A5024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70F54-73DC-4A06-A248-F45DA3A5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C1C3F-D983-4628-8BFB-916C8482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E7457-71BA-4B65-855B-E70411F2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D58D8-447E-4890-9567-74EF3003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6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5D0C7D-7295-48A0-91CD-A78B3C189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AEBAD-5E43-43F5-BFCA-8B7D8326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CA0B3-3EB1-461E-A6D1-817D9DC9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4BFDC-71E9-4335-ACD5-8419D818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8CA6F-9AF0-46C8-8B59-0EE19975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F13D-BDC0-4B64-B7D8-B3ADD142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BA870-1866-4FFA-9249-9EC3F749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16DF4-ECEF-44E5-99C9-F3A4AC21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F4BB2-E6EC-4DF7-83E4-093D41C2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3D3B7-CCC5-4925-B4B2-9D5318F1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D0D4D-E8E7-4043-877B-7ACBF6E6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98D84-EAB5-43AB-A19E-E6568047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E5D6-16DD-4573-8E93-8C0C5905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9272E-887E-45ED-B264-B398F591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DB188-A398-47DC-82DC-B19A50F4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0568-988B-46D2-8D71-B6578511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17921-A556-4D20-AF88-2D36C4CA6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16F8F-CDE1-4DAE-ABCE-9C64E275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0BBEB-48B2-406F-9233-4F369EA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6C67C-E4FE-4B59-925E-0A48489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05435-0CA8-46C4-A3DB-18FB420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407E3-AFFB-4A21-A1D4-6C7CB64F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69568-CF08-47EA-BDBA-B2BE7AA3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E23D6-2898-49F2-B8C7-2BF4BA81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9310C2-003F-49A3-9BCA-ECC3460A3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B82F1-5370-44BC-A191-B1CB9AEC3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75175-7A6D-49B7-97BD-CBF4B263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C8F60-93BF-4330-A9B3-A4AA2F08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4FCC12-7C90-4C16-BDE6-D6FAFB1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1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F439-9C95-4625-BEB8-1141FAB4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6E852-DD89-4EC5-B78E-FE46DEF3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02C443-2A8F-4EC1-8EF9-846F14A2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F0E75-432C-4F95-A9D7-B2F92FC5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E4C56-485A-4CA2-AC0D-355B78C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0DBF3-197A-4147-AC79-72AD1FBA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7D5EE-8CA1-4A3B-AE8E-689075F0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4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1EAED-411D-4FC5-ADB4-4636F6B6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173BA-BE63-491D-80A7-44181973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AD3F1-987F-4E59-9029-7677D95F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63DF8-B15B-476B-A772-0A7F372E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17F20-E820-4178-943E-2AF3FFD5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49F9F-3FF3-4438-8C2C-C760A3E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22CD-6EBA-4CB8-BF91-1DE68F08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24C3C7-73BD-4F41-85FA-260D8A765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F9A81-92F4-40B4-BE6F-A8F21E09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71BA1-4034-41F2-ACD4-F47E3636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51C0F-06E3-416F-A7E8-775FAF23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8A8B3-8A5B-4B32-9B2E-1B6CEEE5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3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57B7DB-4CB5-4C64-AA1F-8B2B90D7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A056D-E159-4112-AABB-AC7E879D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A9B03-8E59-470A-BAFF-D02957DAC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4D36-A954-4ACE-B545-5D01743DE14A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CAD-8FEF-4604-920F-73B619B2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BBFC6-9645-4AC8-881E-9DA3794AC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B384-9C1D-446C-BE65-CA2225E42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2041-37A3-4E58-A4CE-638AE6DBC0B5}"/>
              </a:ext>
            </a:extLst>
          </p:cNvPr>
          <p:cNvSpPr txBox="1"/>
          <p:nvPr/>
        </p:nvSpPr>
        <p:spPr>
          <a:xfrm>
            <a:off x="500705" y="118011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D3BD1194-985E-4D00-94A0-62F9FC88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8C18B64-FAF6-4E2A-BD69-568926E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4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83EA2EE-AC11-4E51-93C9-14D0AD98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166BFC-C1A4-4499-8D54-AB7DA43A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5AA5CC-E6DA-41BA-B910-BAF4641EF99D}"/>
              </a:ext>
            </a:extLst>
          </p:cNvPr>
          <p:cNvSpPr txBox="1"/>
          <p:nvPr/>
        </p:nvSpPr>
        <p:spPr>
          <a:xfrm>
            <a:off x="598003" y="118011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7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6123122-C249-433F-A168-F4A7F52D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2506662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0528D4-71EB-48F8-B4E8-48065C88C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748486"/>
            <a:ext cx="704948" cy="3867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69FF3-125B-4900-B0AA-EA933E25EE11}"/>
              </a:ext>
            </a:extLst>
          </p:cNvPr>
          <p:cNvSpPr txBox="1"/>
          <p:nvPr/>
        </p:nvSpPr>
        <p:spPr>
          <a:xfrm>
            <a:off x="598003" y="118011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7B9912-739E-41CC-B468-6C51F131A7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4878" r="7238" b="6600"/>
          <a:stretch/>
        </p:blipFill>
        <p:spPr>
          <a:xfrm>
            <a:off x="1820848" y="1621297"/>
            <a:ext cx="9255250" cy="10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4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0528D4-71EB-48F8-B4E8-48065C88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748486"/>
            <a:ext cx="704948" cy="3867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69FF3-125B-4900-B0AA-EA933E25EE11}"/>
              </a:ext>
            </a:extLst>
          </p:cNvPr>
          <p:cNvSpPr txBox="1"/>
          <p:nvPr/>
        </p:nvSpPr>
        <p:spPr>
          <a:xfrm>
            <a:off x="598003" y="118011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내용 개체 틀 2">
            <a:extLst>
              <a:ext uri="{FF2B5EF4-FFF2-40B4-BE49-F238E27FC236}">
                <a16:creationId xmlns:a16="http://schemas.microsoft.com/office/drawing/2014/main" id="{431271D7-19A0-4646-9D2A-CDC18195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2506662"/>
            <a:ext cx="8337893" cy="43513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D9C58C-CAA4-40EB-8250-CC93D3F50C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t="5105" r="9153" b="6138"/>
          <a:stretch/>
        </p:blipFill>
        <p:spPr>
          <a:xfrm>
            <a:off x="1921309" y="1699881"/>
            <a:ext cx="8932221" cy="10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20A0826-5278-44F2-A46B-9091B0CD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9EA76D-F1A6-4DF9-AC85-545417560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4D9961-EBC6-4AB8-94D6-423B8A55ADD3}"/>
              </a:ext>
            </a:extLst>
          </p:cNvPr>
          <p:cNvSpPr txBox="1"/>
          <p:nvPr/>
        </p:nvSpPr>
        <p:spPr>
          <a:xfrm>
            <a:off x="500705" y="118011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4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86A5AF5-B7F4-4566-AB1F-528301EE5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B8B085-66E3-4085-AD92-68FF3F57D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AC91C-45AF-4A81-A87F-FA50E38A196A}"/>
              </a:ext>
            </a:extLst>
          </p:cNvPr>
          <p:cNvSpPr txBox="1"/>
          <p:nvPr/>
        </p:nvSpPr>
        <p:spPr>
          <a:xfrm>
            <a:off x="500705" y="118011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0A6DB0D-8AB2-4121-9F6D-133F6012C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7C686F-D3AE-4A9C-8014-BE7F2FE39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23FEEC-EBCF-4BDA-8363-BDE6C83C2330}"/>
              </a:ext>
            </a:extLst>
          </p:cNvPr>
          <p:cNvSpPr txBox="1"/>
          <p:nvPr/>
        </p:nvSpPr>
        <p:spPr>
          <a:xfrm>
            <a:off x="500705" y="118011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1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BD41E10-6F60-4F02-BFBD-C3D9675D6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C6F6E6-17AD-4B19-AAA0-027DAB82F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526486-F26E-4A00-9379-4247F2B4A630}"/>
              </a:ext>
            </a:extLst>
          </p:cNvPr>
          <p:cNvSpPr txBox="1"/>
          <p:nvPr/>
        </p:nvSpPr>
        <p:spPr>
          <a:xfrm>
            <a:off x="500705" y="118011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22AB1E9-2788-4237-92E5-96FB0777E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6E988-C36F-442F-89CC-78446F294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80C2D6-4DD2-4823-9550-B128AB8E91E5}"/>
              </a:ext>
            </a:extLst>
          </p:cNvPr>
          <p:cNvSpPr txBox="1"/>
          <p:nvPr/>
        </p:nvSpPr>
        <p:spPr>
          <a:xfrm>
            <a:off x="500705" y="118011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HPF 0.3Hz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2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2041-37A3-4E58-A4CE-638AE6DBC0B5}"/>
              </a:ext>
            </a:extLst>
          </p:cNvPr>
          <p:cNvSpPr txBox="1"/>
          <p:nvPr/>
        </p:nvSpPr>
        <p:spPr>
          <a:xfrm>
            <a:off x="598003" y="118011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4EBC65D-A583-4F91-976A-5FA225337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4555F7-8F9F-4BE5-A5C7-CF981AA60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26E5DEE-D497-4C0C-8678-9D03CEC1A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E8E963-4CDD-4D54-9303-AC957280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D8D8CF-5DAF-490C-B922-B4E9D221F672}"/>
              </a:ext>
            </a:extLst>
          </p:cNvPr>
          <p:cNvSpPr txBox="1"/>
          <p:nvPr/>
        </p:nvSpPr>
        <p:spPr>
          <a:xfrm>
            <a:off x="598003" y="118011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8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39792E-1079-4583-9E88-60FE0447417B}"/>
              </a:ext>
            </a:extLst>
          </p:cNvPr>
          <p:cNvSpPr/>
          <p:nvPr/>
        </p:nvSpPr>
        <p:spPr>
          <a:xfrm>
            <a:off x="0" y="110331"/>
            <a:ext cx="12192000" cy="694142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0174C6-A0B6-462F-8508-9248308A873D}"/>
              </a:ext>
            </a:extLst>
          </p:cNvPr>
          <p:cNvSpPr txBox="1">
            <a:spLocks/>
          </p:cNvSpPr>
          <p:nvPr/>
        </p:nvSpPr>
        <p:spPr>
          <a:xfrm>
            <a:off x="167639" y="137044"/>
            <a:ext cx="7464083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Recording - AAR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2B435-282D-4183-A299-CC6CE1690E9D}"/>
              </a:ext>
            </a:extLst>
          </p:cNvPr>
          <p:cNvGrpSpPr/>
          <p:nvPr/>
        </p:nvGrpSpPr>
        <p:grpSpPr>
          <a:xfrm>
            <a:off x="410705" y="1209484"/>
            <a:ext cx="90000" cy="411814"/>
            <a:chOff x="587375" y="958850"/>
            <a:chExt cx="90000" cy="411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7CD577-647A-4FC9-9238-018720712872}"/>
                </a:ext>
              </a:extLst>
            </p:cNvPr>
            <p:cNvSpPr/>
            <p:nvPr/>
          </p:nvSpPr>
          <p:spPr>
            <a:xfrm>
              <a:off x="587375" y="958850"/>
              <a:ext cx="90000" cy="411814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4C0F9A-8B55-4D66-8C1D-B41CC6F54BF1}"/>
                </a:ext>
              </a:extLst>
            </p:cNvPr>
            <p:cNvSpPr/>
            <p:nvPr/>
          </p:nvSpPr>
          <p:spPr>
            <a:xfrm>
              <a:off x="587375" y="1171854"/>
              <a:ext cx="90000" cy="198809"/>
            </a:xfrm>
            <a:prstGeom prst="rect">
              <a:avLst/>
            </a:prstGeom>
            <a:solidFill>
              <a:srgbClr val="AAB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091F0E6-1512-4F37-BC56-B018E85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30B2-18A2-4BF3-80A7-95E124811E4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B3F9DDF-23B8-4C0E-B9F7-06626494A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825625"/>
            <a:ext cx="8337893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C3A14E-56CD-4953-ADC8-96A09FCC7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46" y="2067449"/>
            <a:ext cx="704948" cy="3867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93D34B-8B2E-4BA4-AD59-DADF3C428A40}"/>
              </a:ext>
            </a:extLst>
          </p:cNvPr>
          <p:cNvSpPr txBox="1"/>
          <p:nvPr/>
        </p:nvSpPr>
        <p:spPr>
          <a:xfrm>
            <a:off x="598003" y="118011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AAR FDR p=0.05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0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2021-03-31T07:35:54Z</dcterms:created>
  <dcterms:modified xsi:type="dcterms:W3CDTF">2021-03-31T08:12:19Z</dcterms:modified>
</cp:coreProperties>
</file>