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8" r:id="rId2"/>
    <p:sldId id="554" r:id="rId3"/>
    <p:sldId id="555" r:id="rId4"/>
    <p:sldId id="560" r:id="rId5"/>
    <p:sldId id="5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30BA1-A16F-4EEF-A5C5-18DEA7988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56F128-FE09-493F-9D25-F694E5CD3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0CDC5-4616-4EA2-947B-3E9BBB7F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8636-6DBE-4CC1-84AF-4331F96E300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6FFD0-B9D2-4B3D-948E-4590D3F4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B44DA-5D93-4A10-B26C-0EAFACA0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A1B4-5D95-47A1-B5CE-0A359E49B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9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1F4CC-8E90-43D3-9DA1-20B8F039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6400CB-5A84-4705-8E28-5AD4E25C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A8A9F-EB19-414A-AB97-9A06107C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8636-6DBE-4CC1-84AF-4331F96E300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2E378-8C97-4A21-A0B5-48C38A5B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85B6E-F51C-4AC8-8FBF-D6F81870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A1B4-5D95-47A1-B5CE-0A359E49B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8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0EF2BB-B909-45E8-84A3-C103918D5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A8F4C6-2A02-41CB-8CAA-0160B8981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2D41-6F5A-49D6-8250-DE2B6971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8636-6DBE-4CC1-84AF-4331F96E300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24ADC-4BB1-4C9E-8AD0-53D42F78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7C4FE-EE7F-4AA7-94D8-D866A19D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A1B4-5D95-47A1-B5CE-0A359E49B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7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52632-5EDC-4B45-AB3E-610956A0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885AE-2C27-4DAC-9726-3719A99A0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D1EF0-4671-47BA-9BB8-24FE793A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8636-6DBE-4CC1-84AF-4331F96E300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8D9B1-2AF2-470E-921F-639342C9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A8B56D-2E43-42BC-813F-BE338B12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A1B4-5D95-47A1-B5CE-0A359E49B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9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0529E-95EF-4F15-A154-8F2BC23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1601E2-7646-4C63-800B-2DA27FC7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277B1-7FA9-489F-915F-FCDB5B66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8636-6DBE-4CC1-84AF-4331F96E300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60469-DB6F-46E2-A326-05C60E6D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F0F1B-C61B-4512-B5C2-53755EC1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A1B4-5D95-47A1-B5CE-0A359E49B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6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A7BF5-29D7-41A5-A44C-E6B678A5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0A7AF-E90B-45C2-B933-C12A7C9B5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50BB64-CA8F-4306-A0AF-0FEB35A88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5B09B-08BA-42F1-AA78-0A7CE3CF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8636-6DBE-4CC1-84AF-4331F96E300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72EE6-DA14-4FB3-8F25-5717A060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7C40C9-46B5-4429-9D9F-56F7ED30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A1B4-5D95-47A1-B5CE-0A359E49B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68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83CCB-682E-4EC9-BEFD-E2E55486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98257E-F08A-480A-A0A0-8888869D7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681F13-9F33-445F-8A5D-6A8B054C4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DF5BD2-EE5C-4E86-BBAB-13464FDBD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22C7D5-99D7-44BE-A0F2-4441E3B13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3E247B-78ED-47F9-AA9C-873542E3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8636-6DBE-4CC1-84AF-4331F96E300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0DCC8D-2510-4B70-A5EB-A5FFE2D6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1B51FC-A3C7-4ACD-B3C4-FD4AEC32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A1B4-5D95-47A1-B5CE-0A359E49B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2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2AAC-9D2E-459B-8AD5-F32D9A67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AA470E-204A-469E-8D0A-5A3C40AA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8636-6DBE-4CC1-84AF-4331F96E300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68D4E-F8DB-45A0-A051-8E34B459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82BDB-DC8B-4B72-91C5-5896F189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A1B4-5D95-47A1-B5CE-0A359E49B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8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BFB334-EDE7-4328-8911-B6C9B065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8636-6DBE-4CC1-84AF-4331F96E300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F04374-1F69-40C6-AB56-CCA15FD5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56C04-91D5-4204-9DD8-48B6E46F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A1B4-5D95-47A1-B5CE-0A359E49B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7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50347-4C9C-410F-ADF9-0B46EF53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E9849-4466-4581-81E0-0C4F78F89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BF45C-4796-42BD-83E1-526723608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F6057-D38A-4BA4-B675-42FB4152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8636-6DBE-4CC1-84AF-4331F96E300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99A371-FEA1-4FAF-8A26-FB159C73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84894-5FB0-4284-81CB-AC4D3122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A1B4-5D95-47A1-B5CE-0A359E49B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7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7D2B9-BFC9-4696-90AD-480D27C0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9DAA33-BA5B-4570-817D-8A56FFCE3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E00F0-2790-4556-BBF8-010726729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7A55C5-9900-4086-A437-003D3288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8636-6DBE-4CC1-84AF-4331F96E300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8E033-8AB4-4531-B299-687CD4EF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77B50-0C1A-4ADF-B75B-0832DF79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A1B4-5D95-47A1-B5CE-0A359E49B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9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95336E-EB3F-482C-9F2B-DD78A4C5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2C16A0-26F0-4D6D-A22F-78B39BE90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9CFAA-82E2-4C15-ACC3-C2F2DF46E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28636-6DBE-4CC1-84AF-4331F96E300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E1080-2129-4D3F-92A4-0AFAAD94D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F0096-E735-48FA-AB7C-113F96AD4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3A1B4-5D95-47A1-B5CE-0A359E49B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39792E-1079-4583-9E88-60FE0447417B}"/>
              </a:ext>
            </a:extLst>
          </p:cNvPr>
          <p:cNvSpPr/>
          <p:nvPr/>
        </p:nvSpPr>
        <p:spPr>
          <a:xfrm>
            <a:off x="0" y="110331"/>
            <a:ext cx="12192000" cy="694142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0174C6-A0B6-462F-8508-9248308A873D}"/>
              </a:ext>
            </a:extLst>
          </p:cNvPr>
          <p:cNvSpPr txBox="1">
            <a:spLocks/>
          </p:cNvSpPr>
          <p:nvPr/>
        </p:nvSpPr>
        <p:spPr>
          <a:xfrm>
            <a:off x="167639" y="137044"/>
            <a:ext cx="7464083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Recording - ASSR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B2B435-282D-4183-A299-CC6CE1690E9D}"/>
              </a:ext>
            </a:extLst>
          </p:cNvPr>
          <p:cNvGrpSpPr/>
          <p:nvPr/>
        </p:nvGrpSpPr>
        <p:grpSpPr>
          <a:xfrm>
            <a:off x="410705" y="1209484"/>
            <a:ext cx="90000" cy="411814"/>
            <a:chOff x="587375" y="958850"/>
            <a:chExt cx="90000" cy="4118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7CD577-647A-4FC9-9238-018720712872}"/>
                </a:ext>
              </a:extLst>
            </p:cNvPr>
            <p:cNvSpPr/>
            <p:nvPr/>
          </p:nvSpPr>
          <p:spPr>
            <a:xfrm>
              <a:off x="587375" y="958850"/>
              <a:ext cx="90000" cy="411814"/>
            </a:xfrm>
            <a:prstGeom prst="rect">
              <a:avLst/>
            </a:prstGeom>
            <a:solidFill>
              <a:srgbClr val="004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4C0F9A-8B55-4D66-8C1D-B41CC6F54BF1}"/>
                </a:ext>
              </a:extLst>
            </p:cNvPr>
            <p:cNvSpPr/>
            <p:nvPr/>
          </p:nvSpPr>
          <p:spPr>
            <a:xfrm>
              <a:off x="587375" y="1171854"/>
              <a:ext cx="90000" cy="198809"/>
            </a:xfrm>
            <a:prstGeom prst="rect">
              <a:avLst/>
            </a:prstGeom>
            <a:solidFill>
              <a:srgbClr val="AAB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091F0E6-1512-4F37-BC56-B018E850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30B2-18A2-4BF3-80A7-95E124811E4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8C18B64-FAF6-4E2A-BD69-568926E51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46" y="2067449"/>
            <a:ext cx="704948" cy="3867690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56304DE-8DCD-4A1E-BFC0-EABD20F24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825625"/>
            <a:ext cx="8337893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5AC6C5-2E5B-4158-AC0C-C125FF4032D7}"/>
              </a:ext>
            </a:extLst>
          </p:cNvPr>
          <p:cNvSpPr txBox="1"/>
          <p:nvPr/>
        </p:nvSpPr>
        <p:spPr>
          <a:xfrm>
            <a:off x="500705" y="1180115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ASSR HPF 0.3Hz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4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39792E-1079-4583-9E88-60FE0447417B}"/>
              </a:ext>
            </a:extLst>
          </p:cNvPr>
          <p:cNvSpPr/>
          <p:nvPr/>
        </p:nvSpPr>
        <p:spPr>
          <a:xfrm>
            <a:off x="0" y="110331"/>
            <a:ext cx="12192000" cy="694142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0174C6-A0B6-462F-8508-9248308A873D}"/>
              </a:ext>
            </a:extLst>
          </p:cNvPr>
          <p:cNvSpPr txBox="1">
            <a:spLocks/>
          </p:cNvSpPr>
          <p:nvPr/>
        </p:nvSpPr>
        <p:spPr>
          <a:xfrm>
            <a:off x="167639" y="137044"/>
            <a:ext cx="7464083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Recording - ASSR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42041-37A3-4E58-A4CE-638AE6DBC0B5}"/>
              </a:ext>
            </a:extLst>
          </p:cNvPr>
          <p:cNvSpPr txBox="1"/>
          <p:nvPr/>
        </p:nvSpPr>
        <p:spPr>
          <a:xfrm>
            <a:off x="531479" y="1180115"/>
            <a:ext cx="279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ASSR FDR p=0.05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B2B435-282D-4183-A299-CC6CE1690E9D}"/>
              </a:ext>
            </a:extLst>
          </p:cNvPr>
          <p:cNvGrpSpPr/>
          <p:nvPr/>
        </p:nvGrpSpPr>
        <p:grpSpPr>
          <a:xfrm>
            <a:off x="410705" y="1209484"/>
            <a:ext cx="90000" cy="411814"/>
            <a:chOff x="587375" y="958850"/>
            <a:chExt cx="90000" cy="4118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7CD577-647A-4FC9-9238-018720712872}"/>
                </a:ext>
              </a:extLst>
            </p:cNvPr>
            <p:cNvSpPr/>
            <p:nvPr/>
          </p:nvSpPr>
          <p:spPr>
            <a:xfrm>
              <a:off x="587375" y="958850"/>
              <a:ext cx="90000" cy="411814"/>
            </a:xfrm>
            <a:prstGeom prst="rect">
              <a:avLst/>
            </a:prstGeom>
            <a:solidFill>
              <a:srgbClr val="004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4C0F9A-8B55-4D66-8C1D-B41CC6F54BF1}"/>
                </a:ext>
              </a:extLst>
            </p:cNvPr>
            <p:cNvSpPr/>
            <p:nvPr/>
          </p:nvSpPr>
          <p:spPr>
            <a:xfrm>
              <a:off x="587375" y="1171854"/>
              <a:ext cx="90000" cy="198809"/>
            </a:xfrm>
            <a:prstGeom prst="rect">
              <a:avLst/>
            </a:prstGeom>
            <a:solidFill>
              <a:srgbClr val="AAB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091F0E6-1512-4F37-BC56-B018E850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30B2-18A2-4BF3-80A7-95E124811E43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4555F7-8F9F-4BE5-A5C7-CF981AA60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46" y="2067449"/>
            <a:ext cx="704948" cy="3867690"/>
          </a:xfrm>
          <a:prstGeom prst="rect">
            <a:avLst/>
          </a:prstGeom>
        </p:spPr>
      </p:pic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52CE54CC-444F-416C-8919-BECE06BC8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825625"/>
            <a:ext cx="8337893" cy="4351338"/>
          </a:xfrm>
        </p:spPr>
      </p:pic>
    </p:spTree>
    <p:extLst>
      <p:ext uri="{BB962C8B-B14F-4D97-AF65-F5344CB8AC3E}">
        <p14:creationId xmlns:p14="http://schemas.microsoft.com/office/powerpoint/2010/main" val="124612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39792E-1079-4583-9E88-60FE0447417B}"/>
              </a:ext>
            </a:extLst>
          </p:cNvPr>
          <p:cNvSpPr/>
          <p:nvPr/>
        </p:nvSpPr>
        <p:spPr>
          <a:xfrm>
            <a:off x="0" y="110331"/>
            <a:ext cx="12192000" cy="694142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0174C6-A0B6-462F-8508-9248308A873D}"/>
              </a:ext>
            </a:extLst>
          </p:cNvPr>
          <p:cNvSpPr txBox="1">
            <a:spLocks/>
          </p:cNvSpPr>
          <p:nvPr/>
        </p:nvSpPr>
        <p:spPr>
          <a:xfrm>
            <a:off x="167639" y="137044"/>
            <a:ext cx="7464083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Recording - ASSR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42041-37A3-4E58-A4CE-638AE6DBC0B5}"/>
              </a:ext>
            </a:extLst>
          </p:cNvPr>
          <p:cNvSpPr txBox="1"/>
          <p:nvPr/>
        </p:nvSpPr>
        <p:spPr>
          <a:xfrm>
            <a:off x="500705" y="1180115"/>
            <a:ext cx="691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FFT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B2B435-282D-4183-A299-CC6CE1690E9D}"/>
              </a:ext>
            </a:extLst>
          </p:cNvPr>
          <p:cNvGrpSpPr/>
          <p:nvPr/>
        </p:nvGrpSpPr>
        <p:grpSpPr>
          <a:xfrm>
            <a:off x="410705" y="1209484"/>
            <a:ext cx="90000" cy="411814"/>
            <a:chOff x="587375" y="958850"/>
            <a:chExt cx="90000" cy="4118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7CD577-647A-4FC9-9238-018720712872}"/>
                </a:ext>
              </a:extLst>
            </p:cNvPr>
            <p:cNvSpPr/>
            <p:nvPr/>
          </p:nvSpPr>
          <p:spPr>
            <a:xfrm>
              <a:off x="587375" y="958850"/>
              <a:ext cx="90000" cy="411814"/>
            </a:xfrm>
            <a:prstGeom prst="rect">
              <a:avLst/>
            </a:prstGeom>
            <a:solidFill>
              <a:srgbClr val="004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4C0F9A-8B55-4D66-8C1D-B41CC6F54BF1}"/>
                </a:ext>
              </a:extLst>
            </p:cNvPr>
            <p:cNvSpPr/>
            <p:nvPr/>
          </p:nvSpPr>
          <p:spPr>
            <a:xfrm>
              <a:off x="587375" y="1171854"/>
              <a:ext cx="90000" cy="198809"/>
            </a:xfrm>
            <a:prstGeom prst="rect">
              <a:avLst/>
            </a:prstGeom>
            <a:solidFill>
              <a:srgbClr val="AAB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091F0E6-1512-4F37-BC56-B018E850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30B2-18A2-4BF3-80A7-95E124811E43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E5461BBE-4706-4AA2-8B33-3F4FFF551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825625"/>
            <a:ext cx="8337893" cy="4351338"/>
          </a:xfrm>
        </p:spPr>
      </p:pic>
    </p:spTree>
    <p:extLst>
      <p:ext uri="{BB962C8B-B14F-4D97-AF65-F5344CB8AC3E}">
        <p14:creationId xmlns:p14="http://schemas.microsoft.com/office/powerpoint/2010/main" val="143490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39792E-1079-4583-9E88-60FE0447417B}"/>
              </a:ext>
            </a:extLst>
          </p:cNvPr>
          <p:cNvSpPr/>
          <p:nvPr/>
        </p:nvSpPr>
        <p:spPr>
          <a:xfrm>
            <a:off x="0" y="110331"/>
            <a:ext cx="12192000" cy="694142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0174C6-A0B6-462F-8508-9248308A873D}"/>
              </a:ext>
            </a:extLst>
          </p:cNvPr>
          <p:cNvSpPr txBox="1">
            <a:spLocks/>
          </p:cNvSpPr>
          <p:nvPr/>
        </p:nvSpPr>
        <p:spPr>
          <a:xfrm>
            <a:off x="167639" y="137044"/>
            <a:ext cx="7464083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Recording - ASSR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42041-37A3-4E58-A4CE-638AE6DBC0B5}"/>
              </a:ext>
            </a:extLst>
          </p:cNvPr>
          <p:cNvSpPr txBox="1"/>
          <p:nvPr/>
        </p:nvSpPr>
        <p:spPr>
          <a:xfrm>
            <a:off x="500705" y="1180115"/>
            <a:ext cx="691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FFT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B2B435-282D-4183-A299-CC6CE1690E9D}"/>
              </a:ext>
            </a:extLst>
          </p:cNvPr>
          <p:cNvGrpSpPr/>
          <p:nvPr/>
        </p:nvGrpSpPr>
        <p:grpSpPr>
          <a:xfrm>
            <a:off x="410705" y="1209484"/>
            <a:ext cx="90000" cy="411814"/>
            <a:chOff x="587375" y="958850"/>
            <a:chExt cx="90000" cy="4118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7CD577-647A-4FC9-9238-018720712872}"/>
                </a:ext>
              </a:extLst>
            </p:cNvPr>
            <p:cNvSpPr/>
            <p:nvPr/>
          </p:nvSpPr>
          <p:spPr>
            <a:xfrm>
              <a:off x="587375" y="958850"/>
              <a:ext cx="90000" cy="411814"/>
            </a:xfrm>
            <a:prstGeom prst="rect">
              <a:avLst/>
            </a:prstGeom>
            <a:solidFill>
              <a:srgbClr val="004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4C0F9A-8B55-4D66-8C1D-B41CC6F54BF1}"/>
                </a:ext>
              </a:extLst>
            </p:cNvPr>
            <p:cNvSpPr/>
            <p:nvPr/>
          </p:nvSpPr>
          <p:spPr>
            <a:xfrm>
              <a:off x="587375" y="1171854"/>
              <a:ext cx="90000" cy="198809"/>
            </a:xfrm>
            <a:prstGeom prst="rect">
              <a:avLst/>
            </a:prstGeom>
            <a:solidFill>
              <a:srgbClr val="AAB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091F0E6-1512-4F37-BC56-B018E850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30B2-18A2-4BF3-80A7-95E124811E4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C8AFF748-8595-4D30-AF30-F6A68A173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825625"/>
            <a:ext cx="8337893" cy="4351338"/>
          </a:xfrm>
        </p:spPr>
      </p:pic>
    </p:spTree>
    <p:extLst>
      <p:ext uri="{BB962C8B-B14F-4D97-AF65-F5344CB8AC3E}">
        <p14:creationId xmlns:p14="http://schemas.microsoft.com/office/powerpoint/2010/main" val="100778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39792E-1079-4583-9E88-60FE0447417B}"/>
              </a:ext>
            </a:extLst>
          </p:cNvPr>
          <p:cNvSpPr/>
          <p:nvPr/>
        </p:nvSpPr>
        <p:spPr>
          <a:xfrm>
            <a:off x="0" y="110331"/>
            <a:ext cx="12192000" cy="694142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0174C6-A0B6-462F-8508-9248308A873D}"/>
              </a:ext>
            </a:extLst>
          </p:cNvPr>
          <p:cNvSpPr txBox="1">
            <a:spLocks/>
          </p:cNvSpPr>
          <p:nvPr/>
        </p:nvSpPr>
        <p:spPr>
          <a:xfrm>
            <a:off x="167639" y="137044"/>
            <a:ext cx="7464083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Recording - ASSR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42041-37A3-4E58-A4CE-638AE6DBC0B5}"/>
              </a:ext>
            </a:extLst>
          </p:cNvPr>
          <p:cNvSpPr txBox="1"/>
          <p:nvPr/>
        </p:nvSpPr>
        <p:spPr>
          <a:xfrm>
            <a:off x="500705" y="1180115"/>
            <a:ext cx="691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FFT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B2B435-282D-4183-A299-CC6CE1690E9D}"/>
              </a:ext>
            </a:extLst>
          </p:cNvPr>
          <p:cNvGrpSpPr/>
          <p:nvPr/>
        </p:nvGrpSpPr>
        <p:grpSpPr>
          <a:xfrm>
            <a:off x="410705" y="1209484"/>
            <a:ext cx="90000" cy="411814"/>
            <a:chOff x="587375" y="958850"/>
            <a:chExt cx="90000" cy="4118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7CD577-647A-4FC9-9238-018720712872}"/>
                </a:ext>
              </a:extLst>
            </p:cNvPr>
            <p:cNvSpPr/>
            <p:nvPr/>
          </p:nvSpPr>
          <p:spPr>
            <a:xfrm>
              <a:off x="587375" y="958850"/>
              <a:ext cx="90000" cy="411814"/>
            </a:xfrm>
            <a:prstGeom prst="rect">
              <a:avLst/>
            </a:prstGeom>
            <a:solidFill>
              <a:srgbClr val="004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4C0F9A-8B55-4D66-8C1D-B41CC6F54BF1}"/>
                </a:ext>
              </a:extLst>
            </p:cNvPr>
            <p:cNvSpPr/>
            <p:nvPr/>
          </p:nvSpPr>
          <p:spPr>
            <a:xfrm>
              <a:off x="587375" y="1171854"/>
              <a:ext cx="90000" cy="198809"/>
            </a:xfrm>
            <a:prstGeom prst="rect">
              <a:avLst/>
            </a:prstGeom>
            <a:solidFill>
              <a:srgbClr val="AAB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091F0E6-1512-4F37-BC56-B018E850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30B2-18A2-4BF3-80A7-95E124811E43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173F4FA-4AF5-42ED-B747-E511C9FB5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825625"/>
            <a:ext cx="8337893" cy="4351338"/>
          </a:xfrm>
        </p:spPr>
      </p:pic>
    </p:spTree>
    <p:extLst>
      <p:ext uri="{BB962C8B-B14F-4D97-AF65-F5344CB8AC3E}">
        <p14:creationId xmlns:p14="http://schemas.microsoft.com/office/powerpoint/2010/main" val="27972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Office PowerPoint</Application>
  <PresentationFormat>와이드스크린</PresentationFormat>
  <Paragraphs>15</Paragraphs>
  <Slides>5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2021-04-01T05:47:45Z</dcterms:created>
  <dcterms:modified xsi:type="dcterms:W3CDTF">2021-04-01T05:51:57Z</dcterms:modified>
</cp:coreProperties>
</file>