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3CBA-8BF6-0276-C8C3-D6205DA0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DD882-7A0B-89FC-C8DE-7B08E223C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5320-C37E-9527-414E-3BF3773C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C081-05B5-9C0A-C71A-11EA9955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0909-9205-DB5D-606E-CD615B38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5407-D30E-2AEE-2259-1D4FFCE6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534BD-9867-E060-08D9-24BFAB45F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961C-E7D4-728A-BF29-F94FD9D7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5434-D1F8-0B9D-D07D-93C72A9B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6C66-F185-1223-C39E-7B67037E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3BD4B-CAC2-E71F-98CD-3B3F46BA1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ACD9B-3A9A-462F-A766-4002E4D6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8F05-4220-F815-7D2D-0C16002C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D667-A8B0-BD29-C5EC-DCA4BE92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C42DF-E0CD-F8A7-51A9-02E03B96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99EB-FBCE-3788-B5E6-2F337969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96F9-5D5F-114D-5D14-6ACB80B5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6991-17E9-04F8-6E19-416777F8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F589-6961-1355-A744-304199D1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3792-E5BD-22E1-81CF-997BD7A1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7F8-04CB-28F4-9E48-1CA8BF33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4F30-1B2D-E3DD-2F62-C224389F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4F9F-3AE2-5597-12B6-2A29AF9D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E7A7-0CC8-C1F0-05AB-2DB66AAF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2326-A0FE-4389-45DE-18C2E681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B097-BB7D-6F9F-7164-7BC10C1D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EC2D-5D02-6412-BA16-44661C46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C6563-EF55-EE4D-89CD-01925259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9AD0-6679-F1E6-9BFD-49F46DF6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6D62-AAAF-65F2-595F-EF2ABD28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51D66-F559-EE04-0A14-C71D6815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FD1F-B433-7E86-7A39-C1CA290A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29F7E-AA09-0936-01D8-C55D7446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0EEF-EBA0-2566-E300-1DE77B4AF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AE6B6-579E-B79A-950F-516B25417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3AE35-7674-87E9-0DFF-E57B87BA9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624AA-4B82-0491-F9F2-FCAC805D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90743-D43C-88EB-3823-1959DEFE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77DA9-9B56-ED9D-0015-AF893657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009-0171-2AD8-F184-ECF35CF8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BDA35-3904-C261-4392-AE1EA91D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46A4E-5F65-3BE3-8777-2BBFA47B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C9B88-0802-32BA-962A-6F7C14DC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0C118-C646-8CFF-A017-100C58ED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EC5CF-318E-0EAE-AE1B-A16A496D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0E6B-1CE9-6157-9BF5-68216B36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D050-05F7-288F-2EEC-DF00AC2A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2AA8-ECA8-AB7B-B93E-2DB59284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23502-3761-7F4E-D9A4-C34078C72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89130-DE12-5B4A-E35C-119A8B9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9D98-BDB3-96B0-B7CF-1D503965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2B4E-D8A8-E6ED-94CD-46A6802A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DE12-C5A3-8F40-C361-696D2536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05F16-0136-1CFE-8D78-70840C870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C027D-B883-CE50-C655-766FDDC84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0E0-4235-DEF7-C06A-399766AF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EC67-50C4-C356-48F8-69EAF03B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83AA1-597C-FD3E-24F1-BBCCFF5B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79CCF-2CA7-EAA2-FCC7-A7F578C4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25F7-C844-01A6-6EB7-59DC7347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65C0-C751-7460-BC4D-33BA68C5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1391A-B742-4D88-8C17-04146FAFD903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AEC4-F564-1DDF-A1F9-AF918CB85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ABFE-46DD-25F3-A844-65E2AE0E8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A7BAB-FA97-4B67-8C04-56349B6B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1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600ADB-20CB-885F-8C3E-73A0CBC3EFA7}"/>
              </a:ext>
            </a:extLst>
          </p:cNvPr>
          <p:cNvSpPr/>
          <p:nvPr/>
        </p:nvSpPr>
        <p:spPr>
          <a:xfrm>
            <a:off x="696372" y="1053120"/>
            <a:ext cx="3967907" cy="51169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3D1386-D904-A344-8EE2-CCB17F62AB36}"/>
              </a:ext>
            </a:extLst>
          </p:cNvPr>
          <p:cNvSpPr/>
          <p:nvPr/>
        </p:nvSpPr>
        <p:spPr>
          <a:xfrm>
            <a:off x="1283516" y="2014664"/>
            <a:ext cx="2859188" cy="1832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E9FF4-BA4F-9A24-FA1F-274E95A4B767}"/>
              </a:ext>
            </a:extLst>
          </p:cNvPr>
          <p:cNvSpPr txBox="1"/>
          <p:nvPr/>
        </p:nvSpPr>
        <p:spPr>
          <a:xfrm>
            <a:off x="980936" y="1208015"/>
            <a:ext cx="31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Development Cluster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7A656-7896-01C7-297A-3D08CC1617D8}"/>
              </a:ext>
            </a:extLst>
          </p:cNvPr>
          <p:cNvSpPr txBox="1"/>
          <p:nvPr/>
        </p:nvSpPr>
        <p:spPr>
          <a:xfrm>
            <a:off x="883541" y="5648295"/>
            <a:ext cx="15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257176-F97B-1796-5DC0-B8280306E21A}"/>
              </a:ext>
            </a:extLst>
          </p:cNvPr>
          <p:cNvSpPr/>
          <p:nvPr/>
        </p:nvSpPr>
        <p:spPr>
          <a:xfrm>
            <a:off x="1883327" y="2513155"/>
            <a:ext cx="1765883" cy="808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D6279-A5AC-5E3E-1581-C20C0A45B5D5}"/>
              </a:ext>
            </a:extLst>
          </p:cNvPr>
          <p:cNvSpPr txBox="1"/>
          <p:nvPr/>
        </p:nvSpPr>
        <p:spPr>
          <a:xfrm>
            <a:off x="2319541" y="3412987"/>
            <a:ext cx="63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0F1E8-E8F1-3CF2-2EF8-F249474A6DE8}"/>
              </a:ext>
            </a:extLst>
          </p:cNvPr>
          <p:cNvSpPr/>
          <p:nvPr/>
        </p:nvSpPr>
        <p:spPr>
          <a:xfrm>
            <a:off x="2032235" y="2672721"/>
            <a:ext cx="528506" cy="4897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Node App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43267-FC00-7DB3-2A12-462169C6E0B9}"/>
              </a:ext>
            </a:extLst>
          </p:cNvPr>
          <p:cNvSpPr/>
          <p:nvPr/>
        </p:nvSpPr>
        <p:spPr>
          <a:xfrm>
            <a:off x="2860646" y="2684477"/>
            <a:ext cx="61256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MongoDB</a:t>
            </a:r>
            <a:endParaRPr lang="en-US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3E4E1-A291-4E22-C776-359FC7B2DF0C}"/>
              </a:ext>
            </a:extLst>
          </p:cNvPr>
          <p:cNvCxnSpPr/>
          <p:nvPr/>
        </p:nvCxnSpPr>
        <p:spPr>
          <a:xfrm>
            <a:off x="2560741" y="288581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D88A88-75CB-5518-5423-328C71DEAF05}"/>
              </a:ext>
            </a:extLst>
          </p:cNvPr>
          <p:cNvSpPr txBox="1"/>
          <p:nvPr/>
        </p:nvSpPr>
        <p:spPr>
          <a:xfrm>
            <a:off x="6233020" y="1208015"/>
            <a:ext cx="4675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 </a:t>
            </a:r>
            <a:r>
              <a:rPr lang="en-CA" dirty="0" err="1"/>
              <a:t>Dockerfiles</a:t>
            </a:r>
            <a:r>
              <a:rPr lang="en-CA" dirty="0"/>
              <a:t> for Front End App and MongoDB</a:t>
            </a:r>
          </a:p>
          <a:p>
            <a:r>
              <a:rPr lang="en-CA" dirty="0"/>
              <a:t>- Create container images from their base and upload relevant code</a:t>
            </a:r>
          </a:p>
          <a:p>
            <a:r>
              <a:rPr lang="en-CA" dirty="0"/>
              <a:t>- Node App: Makes MongoDB call, serves HTML, has one API </a:t>
            </a:r>
          </a:p>
          <a:p>
            <a:r>
              <a:rPr lang="en-CA" dirty="0"/>
              <a:t>- MongoDB: filled with data, </a:t>
            </a:r>
            <a:r>
              <a:rPr lang="en-CA" dirty="0" err="1"/>
              <a:t>permenant</a:t>
            </a:r>
            <a:r>
              <a:rPr lang="en-CA" dirty="0"/>
              <a:t> Volume mount</a:t>
            </a:r>
          </a:p>
          <a:p>
            <a:r>
              <a:rPr lang="en-CA" dirty="0"/>
              <a:t>- </a:t>
            </a:r>
            <a:r>
              <a:rPr lang="en-CA" dirty="0" err="1"/>
              <a:t>Deployment.yaml</a:t>
            </a:r>
            <a:r>
              <a:rPr lang="en-CA" dirty="0"/>
              <a:t> to deploy containers and specify a single pod and single node</a:t>
            </a:r>
          </a:p>
          <a:p>
            <a:r>
              <a:rPr lang="en-CA" dirty="0"/>
              <a:t>- </a:t>
            </a:r>
            <a:r>
              <a:rPr lang="en-CA" dirty="0" err="1"/>
              <a:t>Service.yaml</a:t>
            </a:r>
            <a:r>
              <a:rPr lang="en-CA" dirty="0"/>
              <a:t> for Load Balancer</a:t>
            </a:r>
          </a:p>
          <a:p>
            <a:r>
              <a:rPr lang="en-CA" dirty="0"/>
              <a:t>- </a:t>
            </a:r>
            <a:r>
              <a:rPr lang="en-CA" dirty="0" err="1"/>
              <a:t>Volume.yaml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123C37-B0A0-A36E-773B-E195C3EF1133}"/>
              </a:ext>
            </a:extLst>
          </p:cNvPr>
          <p:cNvSpPr/>
          <p:nvPr/>
        </p:nvSpPr>
        <p:spPr>
          <a:xfrm>
            <a:off x="1784093" y="4345267"/>
            <a:ext cx="1704265" cy="96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 Balancer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878352-8938-B3E0-064F-A5A8E128C3DF}"/>
              </a:ext>
            </a:extLst>
          </p:cNvPr>
          <p:cNvCxnSpPr>
            <a:stCxn id="5" idx="4"/>
            <a:endCxn id="16" idx="0"/>
          </p:cNvCxnSpPr>
          <p:nvPr/>
        </p:nvCxnSpPr>
        <p:spPr>
          <a:xfrm flipH="1">
            <a:off x="2636226" y="3846776"/>
            <a:ext cx="76884" cy="49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13BD33-77D4-A4F1-B744-A36CC4A72C00}"/>
              </a:ext>
            </a:extLst>
          </p:cNvPr>
          <p:cNvSpPr/>
          <p:nvPr/>
        </p:nvSpPr>
        <p:spPr>
          <a:xfrm>
            <a:off x="200713" y="1577346"/>
            <a:ext cx="7738327" cy="43863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9FE855-DD90-A0D7-8C0F-45305F548A15}"/>
              </a:ext>
            </a:extLst>
          </p:cNvPr>
          <p:cNvSpPr/>
          <p:nvPr/>
        </p:nvSpPr>
        <p:spPr>
          <a:xfrm>
            <a:off x="2781991" y="1617526"/>
            <a:ext cx="2859188" cy="1832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F790B7-9D74-FD16-543D-E52655446AE4}"/>
              </a:ext>
            </a:extLst>
          </p:cNvPr>
          <p:cNvSpPr/>
          <p:nvPr/>
        </p:nvSpPr>
        <p:spPr>
          <a:xfrm>
            <a:off x="200714" y="2782998"/>
            <a:ext cx="2859188" cy="1832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5DB05-684A-7FAA-B59B-B29EFD6ED650}"/>
              </a:ext>
            </a:extLst>
          </p:cNvPr>
          <p:cNvSpPr txBox="1"/>
          <p:nvPr/>
        </p:nvSpPr>
        <p:spPr>
          <a:xfrm>
            <a:off x="596373" y="2143339"/>
            <a:ext cx="31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Production Cluster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97C1-04D7-8FC4-75EC-3ECCBB8BDB5B}"/>
              </a:ext>
            </a:extLst>
          </p:cNvPr>
          <p:cNvSpPr txBox="1"/>
          <p:nvPr/>
        </p:nvSpPr>
        <p:spPr>
          <a:xfrm>
            <a:off x="1098335" y="4842594"/>
            <a:ext cx="15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Node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2108F5-DB95-E02D-05C8-99663BB56388}"/>
              </a:ext>
            </a:extLst>
          </p:cNvPr>
          <p:cNvSpPr/>
          <p:nvPr/>
        </p:nvSpPr>
        <p:spPr>
          <a:xfrm>
            <a:off x="800526" y="3281489"/>
            <a:ext cx="920552" cy="808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EC153-8324-D7E8-DFFA-2083A227F914}"/>
              </a:ext>
            </a:extLst>
          </p:cNvPr>
          <p:cNvSpPr txBox="1"/>
          <p:nvPr/>
        </p:nvSpPr>
        <p:spPr>
          <a:xfrm>
            <a:off x="1236739" y="4181321"/>
            <a:ext cx="63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48639-181F-58EC-23C3-7568C352E51B}"/>
              </a:ext>
            </a:extLst>
          </p:cNvPr>
          <p:cNvSpPr/>
          <p:nvPr/>
        </p:nvSpPr>
        <p:spPr>
          <a:xfrm>
            <a:off x="949433" y="3441055"/>
            <a:ext cx="528506" cy="4897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Node App</a:t>
            </a:r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341122-67F0-74EE-0DAB-8B487DEA146F}"/>
              </a:ext>
            </a:extLst>
          </p:cNvPr>
          <p:cNvCxnSpPr/>
          <p:nvPr/>
        </p:nvCxnSpPr>
        <p:spPr>
          <a:xfrm>
            <a:off x="1477939" y="36541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B7354F-3BD6-44A8-88C3-C7E369228E45}"/>
              </a:ext>
            </a:extLst>
          </p:cNvPr>
          <p:cNvSpPr txBox="1"/>
          <p:nvPr/>
        </p:nvSpPr>
        <p:spPr>
          <a:xfrm>
            <a:off x="7939040" y="1700771"/>
            <a:ext cx="4052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 </a:t>
            </a:r>
            <a:r>
              <a:rPr lang="en-CA" dirty="0" err="1"/>
              <a:t>Dockerfiles</a:t>
            </a:r>
            <a:r>
              <a:rPr lang="en-CA" dirty="0"/>
              <a:t> for Front End App and MongoDB</a:t>
            </a:r>
          </a:p>
          <a:p>
            <a:r>
              <a:rPr lang="en-CA" dirty="0"/>
              <a:t>- Create container images from their base and upload relevant code</a:t>
            </a:r>
          </a:p>
          <a:p>
            <a:r>
              <a:rPr lang="en-CA" dirty="0"/>
              <a:t>- Node App: Makes MongoDB call, serves HTML, has one API </a:t>
            </a:r>
          </a:p>
          <a:p>
            <a:r>
              <a:rPr lang="en-CA" dirty="0"/>
              <a:t>- MongoDB: filled with data, </a:t>
            </a:r>
            <a:r>
              <a:rPr lang="en-CA" dirty="0" err="1"/>
              <a:t>permenant</a:t>
            </a:r>
            <a:r>
              <a:rPr lang="en-CA" dirty="0"/>
              <a:t> Volume mount</a:t>
            </a:r>
          </a:p>
          <a:p>
            <a:r>
              <a:rPr lang="en-CA" dirty="0"/>
              <a:t>- </a:t>
            </a:r>
            <a:r>
              <a:rPr lang="en-CA" dirty="0" err="1"/>
              <a:t>Deployment.yaml</a:t>
            </a:r>
            <a:r>
              <a:rPr lang="en-CA" dirty="0"/>
              <a:t> to deploy containers and specify a single pod and single node</a:t>
            </a:r>
          </a:p>
          <a:p>
            <a:r>
              <a:rPr lang="en-CA" dirty="0"/>
              <a:t>- </a:t>
            </a:r>
            <a:r>
              <a:rPr lang="en-CA" dirty="0" err="1"/>
              <a:t>Service.yaml</a:t>
            </a:r>
            <a:r>
              <a:rPr lang="en-CA" dirty="0"/>
              <a:t> for Load Balancer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51F1F9-3804-B1E3-9341-B0E26F83DC22}"/>
              </a:ext>
            </a:extLst>
          </p:cNvPr>
          <p:cNvSpPr/>
          <p:nvPr/>
        </p:nvSpPr>
        <p:spPr>
          <a:xfrm>
            <a:off x="4923611" y="3055861"/>
            <a:ext cx="2859188" cy="1832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E549E-1C45-2703-C9F2-F5001E743129}"/>
              </a:ext>
            </a:extLst>
          </p:cNvPr>
          <p:cNvSpPr txBox="1"/>
          <p:nvPr/>
        </p:nvSpPr>
        <p:spPr>
          <a:xfrm>
            <a:off x="5661789" y="4965683"/>
            <a:ext cx="15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Node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EAF8ED-B5DC-749B-6C79-18AD7BBFD1AE}"/>
              </a:ext>
            </a:extLst>
          </p:cNvPr>
          <p:cNvSpPr/>
          <p:nvPr/>
        </p:nvSpPr>
        <p:spPr>
          <a:xfrm>
            <a:off x="3276713" y="1968942"/>
            <a:ext cx="1765883" cy="808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04A2B-FE73-483E-594D-E885773F3A66}"/>
              </a:ext>
            </a:extLst>
          </p:cNvPr>
          <p:cNvSpPr txBox="1"/>
          <p:nvPr/>
        </p:nvSpPr>
        <p:spPr>
          <a:xfrm>
            <a:off x="5800193" y="4304410"/>
            <a:ext cx="63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B0321D-7043-FA14-84A6-FC0B208F19AF}"/>
              </a:ext>
            </a:extLst>
          </p:cNvPr>
          <p:cNvCxnSpPr/>
          <p:nvPr/>
        </p:nvCxnSpPr>
        <p:spPr>
          <a:xfrm>
            <a:off x="6041393" y="37772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62668F4-158B-1BB1-34D0-A8AA81854DD2}"/>
              </a:ext>
            </a:extLst>
          </p:cNvPr>
          <p:cNvSpPr/>
          <p:nvPr/>
        </p:nvSpPr>
        <p:spPr>
          <a:xfrm>
            <a:off x="5512887" y="3564144"/>
            <a:ext cx="528506" cy="4897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Node App</a:t>
            </a:r>
            <a:endParaRPr lang="en-US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E33F4-F9EC-61AF-B5D6-5E0BF747442A}"/>
              </a:ext>
            </a:extLst>
          </p:cNvPr>
          <p:cNvSpPr/>
          <p:nvPr/>
        </p:nvSpPr>
        <p:spPr>
          <a:xfrm>
            <a:off x="3059902" y="4687649"/>
            <a:ext cx="1704265" cy="96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 Balancer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79495F-DD1B-0F3E-1746-DBD45C26210D}"/>
              </a:ext>
            </a:extLst>
          </p:cNvPr>
          <p:cNvCxnSpPr>
            <a:stCxn id="8" idx="2"/>
          </p:cNvCxnSpPr>
          <p:nvPr/>
        </p:nvCxnSpPr>
        <p:spPr>
          <a:xfrm>
            <a:off x="1213686" y="3930806"/>
            <a:ext cx="2649011" cy="742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DB87A6-0786-8A4F-3F84-FA0D8D9460DA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912035" y="4053895"/>
            <a:ext cx="1865105" cy="63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D877F7E2-7B4F-8EE3-A803-28CAD71AC95A}"/>
              </a:ext>
            </a:extLst>
          </p:cNvPr>
          <p:cNvSpPr/>
          <p:nvPr/>
        </p:nvSpPr>
        <p:spPr>
          <a:xfrm>
            <a:off x="3183561" y="6315118"/>
            <a:ext cx="1456946" cy="50285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651A3A-B842-75F1-276C-2D584C1C346A}"/>
              </a:ext>
            </a:extLst>
          </p:cNvPr>
          <p:cNvCxnSpPr>
            <a:stCxn id="19" idx="2"/>
          </p:cNvCxnSpPr>
          <p:nvPr/>
        </p:nvCxnSpPr>
        <p:spPr>
          <a:xfrm flipH="1">
            <a:off x="3912034" y="5649985"/>
            <a:ext cx="1" cy="66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8952B6-B0C8-3C11-51B6-103C1755F278}"/>
              </a:ext>
            </a:extLst>
          </p:cNvPr>
          <p:cNvSpPr/>
          <p:nvPr/>
        </p:nvSpPr>
        <p:spPr>
          <a:xfrm>
            <a:off x="3912034" y="2207448"/>
            <a:ext cx="61256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MongoDB</a:t>
            </a:r>
            <a:endParaRPr lang="en-US" sz="11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1D4AEAB-AC85-34D2-1C49-BBCA2714122B}"/>
              </a:ext>
            </a:extLst>
          </p:cNvPr>
          <p:cNvSpPr/>
          <p:nvPr/>
        </p:nvSpPr>
        <p:spPr>
          <a:xfrm>
            <a:off x="5357763" y="3425193"/>
            <a:ext cx="919967" cy="808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2634B9-EC9E-0187-359C-D38A3FB8CAD7}"/>
              </a:ext>
            </a:extLst>
          </p:cNvPr>
          <p:cNvCxnSpPr>
            <a:stCxn id="8" idx="0"/>
            <a:endCxn id="27" idx="1"/>
          </p:cNvCxnSpPr>
          <p:nvPr/>
        </p:nvCxnSpPr>
        <p:spPr>
          <a:xfrm flipV="1">
            <a:off x="1213686" y="2392114"/>
            <a:ext cx="2698348" cy="1048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2973BA-3616-C794-098B-2DB7619BA715}"/>
              </a:ext>
            </a:extLst>
          </p:cNvPr>
          <p:cNvCxnSpPr>
            <a:cxnSpLocks/>
            <a:stCxn id="31" idx="0"/>
            <a:endCxn id="27" idx="3"/>
          </p:cNvCxnSpPr>
          <p:nvPr/>
        </p:nvCxnSpPr>
        <p:spPr>
          <a:xfrm flipH="1" flipV="1">
            <a:off x="4524602" y="2392114"/>
            <a:ext cx="1293145" cy="1033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4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3EE9C-BF00-3562-E168-10632A0F6B7D}"/>
              </a:ext>
            </a:extLst>
          </p:cNvPr>
          <p:cNvSpPr/>
          <p:nvPr/>
        </p:nvSpPr>
        <p:spPr>
          <a:xfrm>
            <a:off x="200713" y="1577346"/>
            <a:ext cx="7738327" cy="43863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332738-7FB0-78F0-9BA7-2CCE6B7E5E10}"/>
              </a:ext>
            </a:extLst>
          </p:cNvPr>
          <p:cNvSpPr/>
          <p:nvPr/>
        </p:nvSpPr>
        <p:spPr>
          <a:xfrm>
            <a:off x="2781991" y="1617526"/>
            <a:ext cx="2859188" cy="1832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5B3E8B-C127-9189-0F5D-1A4C0455E247}"/>
              </a:ext>
            </a:extLst>
          </p:cNvPr>
          <p:cNvSpPr/>
          <p:nvPr/>
        </p:nvSpPr>
        <p:spPr>
          <a:xfrm>
            <a:off x="200714" y="2782998"/>
            <a:ext cx="2859188" cy="1832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39CA4-4A92-8642-3B14-7AFED372179D}"/>
              </a:ext>
            </a:extLst>
          </p:cNvPr>
          <p:cNvSpPr txBox="1"/>
          <p:nvPr/>
        </p:nvSpPr>
        <p:spPr>
          <a:xfrm>
            <a:off x="103463" y="2108581"/>
            <a:ext cx="31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Disaster Recovery Cluster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B607B-BBB4-F4E5-AF81-0F01DC3E2941}"/>
              </a:ext>
            </a:extLst>
          </p:cNvPr>
          <p:cNvSpPr txBox="1"/>
          <p:nvPr/>
        </p:nvSpPr>
        <p:spPr>
          <a:xfrm>
            <a:off x="1098335" y="4842594"/>
            <a:ext cx="15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Node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A98758-CE7A-5952-693B-125BA8EDFEEF}"/>
              </a:ext>
            </a:extLst>
          </p:cNvPr>
          <p:cNvSpPr/>
          <p:nvPr/>
        </p:nvSpPr>
        <p:spPr>
          <a:xfrm>
            <a:off x="800526" y="3281489"/>
            <a:ext cx="920552" cy="808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86BA9-1898-613F-920E-044081223132}"/>
              </a:ext>
            </a:extLst>
          </p:cNvPr>
          <p:cNvSpPr txBox="1"/>
          <p:nvPr/>
        </p:nvSpPr>
        <p:spPr>
          <a:xfrm>
            <a:off x="1236739" y="4181321"/>
            <a:ext cx="63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E9ABD2-5DB9-7E6D-65D3-216F46487AB8}"/>
              </a:ext>
            </a:extLst>
          </p:cNvPr>
          <p:cNvSpPr/>
          <p:nvPr/>
        </p:nvSpPr>
        <p:spPr>
          <a:xfrm>
            <a:off x="949433" y="3441055"/>
            <a:ext cx="528506" cy="4897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Node App</a:t>
            </a:r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E559E-4420-7925-86A5-1AF54CF3C691}"/>
              </a:ext>
            </a:extLst>
          </p:cNvPr>
          <p:cNvCxnSpPr/>
          <p:nvPr/>
        </p:nvCxnSpPr>
        <p:spPr>
          <a:xfrm>
            <a:off x="1477939" y="36541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FDD55B7-6F06-FC1F-47D1-822721C896C2}"/>
              </a:ext>
            </a:extLst>
          </p:cNvPr>
          <p:cNvSpPr/>
          <p:nvPr/>
        </p:nvSpPr>
        <p:spPr>
          <a:xfrm>
            <a:off x="4923611" y="3055861"/>
            <a:ext cx="2859188" cy="1832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2E1B3-E83C-255D-D559-72093AA2076E}"/>
              </a:ext>
            </a:extLst>
          </p:cNvPr>
          <p:cNvSpPr txBox="1"/>
          <p:nvPr/>
        </p:nvSpPr>
        <p:spPr>
          <a:xfrm>
            <a:off x="5661789" y="4965683"/>
            <a:ext cx="15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Node 2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AD9227-E6BA-10D7-BD3A-F85C4CB3ED01}"/>
              </a:ext>
            </a:extLst>
          </p:cNvPr>
          <p:cNvSpPr/>
          <p:nvPr/>
        </p:nvSpPr>
        <p:spPr>
          <a:xfrm>
            <a:off x="3276713" y="1968942"/>
            <a:ext cx="1765883" cy="808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71551-39E9-4CC2-E2CE-51BA0EEB97ED}"/>
              </a:ext>
            </a:extLst>
          </p:cNvPr>
          <p:cNvSpPr txBox="1"/>
          <p:nvPr/>
        </p:nvSpPr>
        <p:spPr>
          <a:xfrm>
            <a:off x="5800193" y="4304410"/>
            <a:ext cx="63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08B4D7-0A74-2494-DE5B-C717F0B427C1}"/>
              </a:ext>
            </a:extLst>
          </p:cNvPr>
          <p:cNvCxnSpPr/>
          <p:nvPr/>
        </p:nvCxnSpPr>
        <p:spPr>
          <a:xfrm>
            <a:off x="6041393" y="37772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F7F0E0-2BC6-4B81-B471-CAD4C901DB94}"/>
              </a:ext>
            </a:extLst>
          </p:cNvPr>
          <p:cNvSpPr/>
          <p:nvPr/>
        </p:nvSpPr>
        <p:spPr>
          <a:xfrm>
            <a:off x="5512887" y="3564144"/>
            <a:ext cx="528506" cy="4897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Node App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6A3131-5F45-F94E-DC68-D3DE7ECFF617}"/>
              </a:ext>
            </a:extLst>
          </p:cNvPr>
          <p:cNvSpPr/>
          <p:nvPr/>
        </p:nvSpPr>
        <p:spPr>
          <a:xfrm>
            <a:off x="3059902" y="4687649"/>
            <a:ext cx="1704265" cy="962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 Balancer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8EA98-B5E2-64C9-65FC-32AA607C1F13}"/>
              </a:ext>
            </a:extLst>
          </p:cNvPr>
          <p:cNvCxnSpPr>
            <a:stCxn id="9" idx="2"/>
          </p:cNvCxnSpPr>
          <p:nvPr/>
        </p:nvCxnSpPr>
        <p:spPr>
          <a:xfrm>
            <a:off x="1213686" y="3930806"/>
            <a:ext cx="2649011" cy="742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597AD-1BBA-8EDC-1E39-2AFFA2BE341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3912035" y="4053895"/>
            <a:ext cx="1865105" cy="63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Hexagon 19">
            <a:extLst>
              <a:ext uri="{FF2B5EF4-FFF2-40B4-BE49-F238E27FC236}">
                <a16:creationId xmlns:a16="http://schemas.microsoft.com/office/drawing/2014/main" id="{526534DB-4362-A820-1712-10ED2984F840}"/>
              </a:ext>
            </a:extLst>
          </p:cNvPr>
          <p:cNvSpPr/>
          <p:nvPr/>
        </p:nvSpPr>
        <p:spPr>
          <a:xfrm>
            <a:off x="3183561" y="6315118"/>
            <a:ext cx="1456946" cy="50285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3D2E46-F569-9FA2-571F-30B5B138E54C}"/>
              </a:ext>
            </a:extLst>
          </p:cNvPr>
          <p:cNvCxnSpPr>
            <a:stCxn id="17" idx="2"/>
          </p:cNvCxnSpPr>
          <p:nvPr/>
        </p:nvCxnSpPr>
        <p:spPr>
          <a:xfrm flipH="1">
            <a:off x="3912034" y="5649985"/>
            <a:ext cx="1" cy="66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AFC26E-CA66-18E6-CAD9-6F018D889D74}"/>
              </a:ext>
            </a:extLst>
          </p:cNvPr>
          <p:cNvSpPr/>
          <p:nvPr/>
        </p:nvSpPr>
        <p:spPr>
          <a:xfrm>
            <a:off x="3912034" y="2207448"/>
            <a:ext cx="61256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MongoDB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A6EB30-1861-FD88-9BFC-823DD197C1CD}"/>
              </a:ext>
            </a:extLst>
          </p:cNvPr>
          <p:cNvSpPr/>
          <p:nvPr/>
        </p:nvSpPr>
        <p:spPr>
          <a:xfrm>
            <a:off x="5357763" y="3425193"/>
            <a:ext cx="919967" cy="808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FBEEC3-4811-4828-E08C-2D947FB3B131}"/>
              </a:ext>
            </a:extLst>
          </p:cNvPr>
          <p:cNvCxnSpPr>
            <a:stCxn id="9" idx="0"/>
            <a:endCxn id="22" idx="1"/>
          </p:cNvCxnSpPr>
          <p:nvPr/>
        </p:nvCxnSpPr>
        <p:spPr>
          <a:xfrm flipV="1">
            <a:off x="1213686" y="2392114"/>
            <a:ext cx="2698348" cy="1048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71178-3B7F-8C65-8107-75A4BA9C01D3}"/>
              </a:ext>
            </a:extLst>
          </p:cNvPr>
          <p:cNvCxnSpPr>
            <a:cxnSpLocks/>
            <a:stCxn id="23" idx="0"/>
            <a:endCxn id="22" idx="3"/>
          </p:cNvCxnSpPr>
          <p:nvPr/>
        </p:nvCxnSpPr>
        <p:spPr>
          <a:xfrm flipH="1" flipV="1">
            <a:off x="4524602" y="2392114"/>
            <a:ext cx="1293145" cy="1033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48E470-55B2-AA65-0B00-40B42540E4EF}"/>
              </a:ext>
            </a:extLst>
          </p:cNvPr>
          <p:cNvSpPr txBox="1"/>
          <p:nvPr/>
        </p:nvSpPr>
        <p:spPr>
          <a:xfrm>
            <a:off x="8087947" y="2042228"/>
            <a:ext cx="40522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 </a:t>
            </a:r>
            <a:r>
              <a:rPr lang="en-CA" dirty="0" err="1"/>
              <a:t>Dockerfiles</a:t>
            </a:r>
            <a:r>
              <a:rPr lang="en-CA" dirty="0"/>
              <a:t> for Front End App and MongoDB</a:t>
            </a:r>
          </a:p>
          <a:p>
            <a:r>
              <a:rPr lang="en-CA" dirty="0"/>
              <a:t>- Create container images from their base and upload relevant code</a:t>
            </a:r>
          </a:p>
          <a:p>
            <a:r>
              <a:rPr lang="en-CA" dirty="0"/>
              <a:t>- Node App: Makes MongoDB call, serves HTML, has one API </a:t>
            </a:r>
          </a:p>
          <a:p>
            <a:r>
              <a:rPr lang="en-CA" dirty="0"/>
              <a:t>- MongoDB: filled with data, </a:t>
            </a:r>
            <a:r>
              <a:rPr lang="en-CA" dirty="0" err="1"/>
              <a:t>permenant</a:t>
            </a:r>
            <a:r>
              <a:rPr lang="en-CA" dirty="0"/>
              <a:t> Volume mount</a:t>
            </a:r>
          </a:p>
          <a:p>
            <a:r>
              <a:rPr lang="en-CA" dirty="0"/>
              <a:t>- </a:t>
            </a:r>
            <a:r>
              <a:rPr lang="en-CA" dirty="0" err="1"/>
              <a:t>Deployment.yaml</a:t>
            </a:r>
            <a:r>
              <a:rPr lang="en-CA" dirty="0"/>
              <a:t> to deploy containers and specify a single pod and single node</a:t>
            </a:r>
          </a:p>
          <a:p>
            <a:r>
              <a:rPr lang="en-CA" dirty="0"/>
              <a:t>- </a:t>
            </a:r>
            <a:r>
              <a:rPr lang="en-CA" dirty="0" err="1"/>
              <a:t>Service.yaml</a:t>
            </a:r>
            <a:r>
              <a:rPr lang="en-CA" dirty="0"/>
              <a:t> for Load Balancer</a:t>
            </a:r>
          </a:p>
          <a:p>
            <a:r>
              <a:rPr lang="en-CA" dirty="0"/>
              <a:t>- </a:t>
            </a:r>
            <a:r>
              <a:rPr lang="en-CA" b="1" dirty="0"/>
              <a:t>Separate region and zone from deployment cluster.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4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Dhanraj</dc:creator>
  <cp:lastModifiedBy>Stephan Dhanraj</cp:lastModifiedBy>
  <cp:revision>1</cp:revision>
  <dcterms:created xsi:type="dcterms:W3CDTF">2024-03-06T23:35:15Z</dcterms:created>
  <dcterms:modified xsi:type="dcterms:W3CDTF">2024-03-07T00:21:47Z</dcterms:modified>
</cp:coreProperties>
</file>