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5.png" ContentType="image/png"/>
  <Override PartName="/ppt/media/image6.png" ContentType="image/png"/>
  <Override PartName="/ppt/media/image8.jpeg" ContentType="image/jpeg"/>
  <Override PartName="/ppt/media/image7.png" ContentType="image/png"/>
  <Override PartName="/ppt/media/image9.png" ContentType="image/png"/>
  <Override PartName="/ppt/media/image10.jpeg" ContentType="image/jpeg"/>
  <Override PartName="/ppt/media/image11.png" ContentType="image/png"/>
  <Override PartName="/ppt/media/image12.png" ContentType="image/png"/>
  <Override PartName="/ppt/media/image13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notes' format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dt" idx="1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ftr" idx="1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2C43CCE6-DE14-4C79-A602-EEF54A78B91C}" type="slidenum"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4038480" y="857160"/>
            <a:ext cx="4113000" cy="231264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1680" cy="26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26"/>
          </p:nvPr>
        </p:nvSpPr>
        <p:spPr>
          <a:xfrm>
            <a:off x="6905520" y="6513480"/>
            <a:ext cx="52815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BD4A99-7695-4D1E-A52E-303B3442D7B0}" type="slidenum"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9377280" y="4680"/>
            <a:ext cx="1216800" cy="6851880"/>
          </a:xfrm>
          <a:custGeom>
            <a:avLst/>
            <a:gdLst>
              <a:gd name="textAreaLeft" fmla="*/ 0 w 1216800"/>
              <a:gd name="textAreaRight" fmla="*/ 1218600 w 1216800"/>
              <a:gd name="textAreaTop" fmla="*/ 0 h 6851880"/>
              <a:gd name="textAreaBottom" fmla="*/ 6853680 h 6851880"/>
            </a:gdLst>
            <a:ahLst/>
            <a:cxn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bg object 17"/>
          <p:cNvSpPr/>
          <p:nvPr/>
        </p:nvSpPr>
        <p:spPr>
          <a:xfrm>
            <a:off x="7448760" y="3695040"/>
            <a:ext cx="4741560" cy="3161880"/>
          </a:xfrm>
          <a:custGeom>
            <a:avLst/>
            <a:gdLst>
              <a:gd name="textAreaLeft" fmla="*/ 0 w 4741560"/>
              <a:gd name="textAreaRight" fmla="*/ 4743360 w 4741560"/>
              <a:gd name="textAreaTop" fmla="*/ 0 h 3161880"/>
              <a:gd name="textAreaBottom" fmla="*/ 3163680 h 3161880"/>
            </a:gdLst>
            <a:ahLst/>
            <a:cxn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" name="bg object 18"/>
          <p:cNvSpPr/>
          <p:nvPr/>
        </p:nvSpPr>
        <p:spPr>
          <a:xfrm>
            <a:off x="9182160" y="0"/>
            <a:ext cx="3008160" cy="6856200"/>
          </a:xfrm>
          <a:custGeom>
            <a:avLst/>
            <a:gdLst>
              <a:gd name="textAreaLeft" fmla="*/ 0 w 3008160"/>
              <a:gd name="textAreaRight" fmla="*/ 3009960 w 300816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" name="bg object 19"/>
          <p:cNvSpPr/>
          <p:nvPr/>
        </p:nvSpPr>
        <p:spPr>
          <a:xfrm>
            <a:off x="9603000" y="0"/>
            <a:ext cx="2587680" cy="6856200"/>
          </a:xfrm>
          <a:custGeom>
            <a:avLst/>
            <a:gdLst>
              <a:gd name="textAreaLeft" fmla="*/ 0 w 2587680"/>
              <a:gd name="textAreaRight" fmla="*/ 2589480 w 258768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" name="bg object 20"/>
          <p:cNvSpPr/>
          <p:nvPr/>
        </p:nvSpPr>
        <p:spPr>
          <a:xfrm>
            <a:off x="8934480" y="3048120"/>
            <a:ext cx="3255840" cy="3808080"/>
          </a:xfrm>
          <a:custGeom>
            <a:avLst/>
            <a:gdLst>
              <a:gd name="textAreaLeft" fmla="*/ 0 w 3255840"/>
              <a:gd name="textAreaRight" fmla="*/ 3257640 w 3255840"/>
              <a:gd name="textAreaTop" fmla="*/ 0 h 3808080"/>
              <a:gd name="textAreaBottom" fmla="*/ 3809880 h 3808080"/>
            </a:gdLst>
            <a:ahLst/>
            <a:cxn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" name="bg object 21"/>
          <p:cNvSpPr/>
          <p:nvPr/>
        </p:nvSpPr>
        <p:spPr>
          <a:xfrm>
            <a:off x="9338040" y="0"/>
            <a:ext cx="2852640" cy="6856200"/>
          </a:xfrm>
          <a:custGeom>
            <a:avLst/>
            <a:gdLst>
              <a:gd name="textAreaLeft" fmla="*/ 0 w 2852640"/>
              <a:gd name="textAreaRight" fmla="*/ 2854440 w 285264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bg object 22"/>
          <p:cNvSpPr/>
          <p:nvPr/>
        </p:nvSpPr>
        <p:spPr>
          <a:xfrm>
            <a:off x="10896480" y="0"/>
            <a:ext cx="1293480" cy="6856200"/>
          </a:xfrm>
          <a:custGeom>
            <a:avLst/>
            <a:gdLst>
              <a:gd name="textAreaLeft" fmla="*/ 0 w 1293480"/>
              <a:gd name="textAreaRight" fmla="*/ 1295280 w 129348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" name="bg object 23"/>
          <p:cNvSpPr/>
          <p:nvPr/>
        </p:nvSpPr>
        <p:spPr>
          <a:xfrm>
            <a:off x="10936080" y="0"/>
            <a:ext cx="1254240" cy="6856200"/>
          </a:xfrm>
          <a:custGeom>
            <a:avLst/>
            <a:gdLst>
              <a:gd name="textAreaLeft" fmla="*/ 0 w 1254240"/>
              <a:gd name="textAreaRight" fmla="*/ 1256040 w 125424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" name="bg object 24"/>
          <p:cNvSpPr/>
          <p:nvPr/>
        </p:nvSpPr>
        <p:spPr>
          <a:xfrm>
            <a:off x="10372680" y="3591000"/>
            <a:ext cx="1817640" cy="3265200"/>
          </a:xfrm>
          <a:custGeom>
            <a:avLst/>
            <a:gdLst>
              <a:gd name="textAreaLeft" fmla="*/ 0 w 1817640"/>
              <a:gd name="textAreaRight" fmla="*/ 1819440 w 1817640"/>
              <a:gd name="textAreaTop" fmla="*/ 0 h 3265200"/>
              <a:gd name="textAreaBottom" fmla="*/ 3267000 h 3265200"/>
            </a:gdLst>
            <a:ahLst/>
            <a:cxn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9" name="bg object 25"/>
          <p:cNvSpPr/>
          <p:nvPr/>
        </p:nvSpPr>
        <p:spPr>
          <a:xfrm>
            <a:off x="0" y="4010040"/>
            <a:ext cx="446040" cy="2846160"/>
          </a:xfrm>
          <a:custGeom>
            <a:avLst/>
            <a:gdLst>
              <a:gd name="textAreaLeft" fmla="*/ 0 w 446040"/>
              <a:gd name="textAreaRight" fmla="*/ 447840 w 446040"/>
              <a:gd name="textAreaTop" fmla="*/ 0 h 2846160"/>
              <a:gd name="textAreaBottom" fmla="*/ 2847960 h 284616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95720" y="2067480"/>
            <a:ext cx="579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89952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224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3"/>
          </p:nvPr>
        </p:nvSpPr>
        <p:spPr>
          <a:xfrm>
            <a:off x="11353320" y="6473160"/>
            <a:ext cx="149400" cy="19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444EC8A0-253D-40F6-9D13-392A760829F8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g object 16"/>
          <p:cNvSpPr/>
          <p:nvPr/>
        </p:nvSpPr>
        <p:spPr>
          <a:xfrm>
            <a:off x="9377280" y="4680"/>
            <a:ext cx="1216800" cy="6851880"/>
          </a:xfrm>
          <a:custGeom>
            <a:avLst/>
            <a:gdLst>
              <a:gd name="textAreaLeft" fmla="*/ 0 w 1216800"/>
              <a:gd name="textAreaRight" fmla="*/ 1218600 w 1216800"/>
              <a:gd name="textAreaTop" fmla="*/ 0 h 6851880"/>
              <a:gd name="textAreaBottom" fmla="*/ 6853680 h 6851880"/>
            </a:gdLst>
            <a:ahLst/>
            <a:cxn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bg object 17"/>
          <p:cNvSpPr/>
          <p:nvPr/>
        </p:nvSpPr>
        <p:spPr>
          <a:xfrm>
            <a:off x="7448760" y="3695040"/>
            <a:ext cx="4741560" cy="3161880"/>
          </a:xfrm>
          <a:custGeom>
            <a:avLst/>
            <a:gdLst>
              <a:gd name="textAreaLeft" fmla="*/ 0 w 4741560"/>
              <a:gd name="textAreaRight" fmla="*/ 4743360 w 4741560"/>
              <a:gd name="textAreaTop" fmla="*/ 0 h 3161880"/>
              <a:gd name="textAreaBottom" fmla="*/ 3163680 h 3161880"/>
            </a:gdLst>
            <a:ahLst/>
            <a:cxn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" name="bg object 18"/>
          <p:cNvSpPr/>
          <p:nvPr/>
        </p:nvSpPr>
        <p:spPr>
          <a:xfrm>
            <a:off x="9182160" y="0"/>
            <a:ext cx="3008160" cy="6856200"/>
          </a:xfrm>
          <a:custGeom>
            <a:avLst/>
            <a:gdLst>
              <a:gd name="textAreaLeft" fmla="*/ 0 w 3008160"/>
              <a:gd name="textAreaRight" fmla="*/ 3009960 w 300816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8" name="bg object 19"/>
          <p:cNvSpPr/>
          <p:nvPr/>
        </p:nvSpPr>
        <p:spPr>
          <a:xfrm>
            <a:off x="9603000" y="0"/>
            <a:ext cx="2587680" cy="6856200"/>
          </a:xfrm>
          <a:custGeom>
            <a:avLst/>
            <a:gdLst>
              <a:gd name="textAreaLeft" fmla="*/ 0 w 2587680"/>
              <a:gd name="textAreaRight" fmla="*/ 2589480 w 258768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9" name="bg object 20"/>
          <p:cNvSpPr/>
          <p:nvPr/>
        </p:nvSpPr>
        <p:spPr>
          <a:xfrm>
            <a:off x="8934480" y="3048120"/>
            <a:ext cx="3255840" cy="3808080"/>
          </a:xfrm>
          <a:custGeom>
            <a:avLst/>
            <a:gdLst>
              <a:gd name="textAreaLeft" fmla="*/ 0 w 3255840"/>
              <a:gd name="textAreaRight" fmla="*/ 3257640 w 3255840"/>
              <a:gd name="textAreaTop" fmla="*/ 0 h 3808080"/>
              <a:gd name="textAreaBottom" fmla="*/ 3809880 h 3808080"/>
            </a:gdLst>
            <a:ahLst/>
            <a:cxn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0" name="bg object 21"/>
          <p:cNvSpPr/>
          <p:nvPr/>
        </p:nvSpPr>
        <p:spPr>
          <a:xfrm>
            <a:off x="9338040" y="0"/>
            <a:ext cx="2852640" cy="6856200"/>
          </a:xfrm>
          <a:custGeom>
            <a:avLst/>
            <a:gdLst>
              <a:gd name="textAreaLeft" fmla="*/ 0 w 2852640"/>
              <a:gd name="textAreaRight" fmla="*/ 2854440 w 285264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bg object 22"/>
          <p:cNvSpPr/>
          <p:nvPr/>
        </p:nvSpPr>
        <p:spPr>
          <a:xfrm>
            <a:off x="10896480" y="0"/>
            <a:ext cx="1293480" cy="6856200"/>
          </a:xfrm>
          <a:custGeom>
            <a:avLst/>
            <a:gdLst>
              <a:gd name="textAreaLeft" fmla="*/ 0 w 1293480"/>
              <a:gd name="textAreaRight" fmla="*/ 1295280 w 129348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bg object 23"/>
          <p:cNvSpPr/>
          <p:nvPr/>
        </p:nvSpPr>
        <p:spPr>
          <a:xfrm>
            <a:off x="10936080" y="0"/>
            <a:ext cx="1254240" cy="6856200"/>
          </a:xfrm>
          <a:custGeom>
            <a:avLst/>
            <a:gdLst>
              <a:gd name="textAreaLeft" fmla="*/ 0 w 1254240"/>
              <a:gd name="textAreaRight" fmla="*/ 1256040 w 125424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3" name="bg object 24"/>
          <p:cNvSpPr/>
          <p:nvPr/>
        </p:nvSpPr>
        <p:spPr>
          <a:xfrm>
            <a:off x="10372680" y="3591000"/>
            <a:ext cx="1817640" cy="3265200"/>
          </a:xfrm>
          <a:custGeom>
            <a:avLst/>
            <a:gdLst>
              <a:gd name="textAreaLeft" fmla="*/ 0 w 1817640"/>
              <a:gd name="textAreaRight" fmla="*/ 1819440 w 1817640"/>
              <a:gd name="textAreaTop" fmla="*/ 0 h 3265200"/>
              <a:gd name="textAreaBottom" fmla="*/ 3267000 h 3265200"/>
            </a:gdLst>
            <a:ahLst/>
            <a:cxn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4" name="bg object 25"/>
          <p:cNvSpPr/>
          <p:nvPr/>
        </p:nvSpPr>
        <p:spPr>
          <a:xfrm>
            <a:off x="0" y="4010040"/>
            <a:ext cx="446040" cy="2846160"/>
          </a:xfrm>
          <a:custGeom>
            <a:avLst/>
            <a:gdLst>
              <a:gd name="textAreaLeft" fmla="*/ 0 w 446040"/>
              <a:gd name="textAreaRight" fmla="*/ 447840 w 446040"/>
              <a:gd name="textAreaTop" fmla="*/ 0 h 2846160"/>
              <a:gd name="textAreaBottom" fmla="*/ 2847960 h 284616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9400" cy="75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1097100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89952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224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6"/>
          </p:nvPr>
        </p:nvSpPr>
        <p:spPr>
          <a:xfrm>
            <a:off x="11353320" y="6473160"/>
            <a:ext cx="149400" cy="19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C37730CF-4258-47E5-BA80-AEFDFDA33CDC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g object 16"/>
          <p:cNvSpPr/>
          <p:nvPr/>
        </p:nvSpPr>
        <p:spPr>
          <a:xfrm>
            <a:off x="9377280" y="4680"/>
            <a:ext cx="1216800" cy="6851880"/>
          </a:xfrm>
          <a:custGeom>
            <a:avLst/>
            <a:gdLst>
              <a:gd name="textAreaLeft" fmla="*/ 0 w 1216800"/>
              <a:gd name="textAreaRight" fmla="*/ 1218600 w 1216800"/>
              <a:gd name="textAreaTop" fmla="*/ 0 h 6851880"/>
              <a:gd name="textAreaBottom" fmla="*/ 6853680 h 6851880"/>
            </a:gdLst>
            <a:ahLst/>
            <a:cxn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1" name="bg object 17"/>
          <p:cNvSpPr/>
          <p:nvPr/>
        </p:nvSpPr>
        <p:spPr>
          <a:xfrm>
            <a:off x="7448760" y="3695040"/>
            <a:ext cx="4741560" cy="3161880"/>
          </a:xfrm>
          <a:custGeom>
            <a:avLst/>
            <a:gdLst>
              <a:gd name="textAreaLeft" fmla="*/ 0 w 4741560"/>
              <a:gd name="textAreaRight" fmla="*/ 4743360 w 4741560"/>
              <a:gd name="textAreaTop" fmla="*/ 0 h 3161880"/>
              <a:gd name="textAreaBottom" fmla="*/ 3163680 h 3161880"/>
            </a:gdLst>
            <a:ahLst/>
            <a:cxn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bg object 18"/>
          <p:cNvSpPr/>
          <p:nvPr/>
        </p:nvSpPr>
        <p:spPr>
          <a:xfrm>
            <a:off x="9182160" y="0"/>
            <a:ext cx="3008160" cy="6856200"/>
          </a:xfrm>
          <a:custGeom>
            <a:avLst/>
            <a:gdLst>
              <a:gd name="textAreaLeft" fmla="*/ 0 w 3008160"/>
              <a:gd name="textAreaRight" fmla="*/ 3009960 w 300816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bg object 19"/>
          <p:cNvSpPr/>
          <p:nvPr/>
        </p:nvSpPr>
        <p:spPr>
          <a:xfrm>
            <a:off x="9603000" y="0"/>
            <a:ext cx="2587680" cy="6856200"/>
          </a:xfrm>
          <a:custGeom>
            <a:avLst/>
            <a:gdLst>
              <a:gd name="textAreaLeft" fmla="*/ 0 w 2587680"/>
              <a:gd name="textAreaRight" fmla="*/ 2589480 w 258768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bg object 20"/>
          <p:cNvSpPr/>
          <p:nvPr/>
        </p:nvSpPr>
        <p:spPr>
          <a:xfrm>
            <a:off x="8934480" y="3048120"/>
            <a:ext cx="3255840" cy="3808080"/>
          </a:xfrm>
          <a:custGeom>
            <a:avLst/>
            <a:gdLst>
              <a:gd name="textAreaLeft" fmla="*/ 0 w 3255840"/>
              <a:gd name="textAreaRight" fmla="*/ 3257640 w 3255840"/>
              <a:gd name="textAreaTop" fmla="*/ 0 h 3808080"/>
              <a:gd name="textAreaBottom" fmla="*/ 3809880 h 3808080"/>
            </a:gdLst>
            <a:ahLst/>
            <a:cxn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bg object 21"/>
          <p:cNvSpPr/>
          <p:nvPr/>
        </p:nvSpPr>
        <p:spPr>
          <a:xfrm>
            <a:off x="9338040" y="0"/>
            <a:ext cx="2852640" cy="6856200"/>
          </a:xfrm>
          <a:custGeom>
            <a:avLst/>
            <a:gdLst>
              <a:gd name="textAreaLeft" fmla="*/ 0 w 2852640"/>
              <a:gd name="textAreaRight" fmla="*/ 2854440 w 285264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bg object 22"/>
          <p:cNvSpPr/>
          <p:nvPr/>
        </p:nvSpPr>
        <p:spPr>
          <a:xfrm>
            <a:off x="10896480" y="0"/>
            <a:ext cx="1293480" cy="6856200"/>
          </a:xfrm>
          <a:custGeom>
            <a:avLst/>
            <a:gdLst>
              <a:gd name="textAreaLeft" fmla="*/ 0 w 1293480"/>
              <a:gd name="textAreaRight" fmla="*/ 1295280 w 129348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7" name="bg object 23"/>
          <p:cNvSpPr/>
          <p:nvPr/>
        </p:nvSpPr>
        <p:spPr>
          <a:xfrm>
            <a:off x="10936080" y="0"/>
            <a:ext cx="1254240" cy="6856200"/>
          </a:xfrm>
          <a:custGeom>
            <a:avLst/>
            <a:gdLst>
              <a:gd name="textAreaLeft" fmla="*/ 0 w 1254240"/>
              <a:gd name="textAreaRight" fmla="*/ 1256040 w 125424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8" name="bg object 24"/>
          <p:cNvSpPr/>
          <p:nvPr/>
        </p:nvSpPr>
        <p:spPr>
          <a:xfrm>
            <a:off x="10372680" y="3591000"/>
            <a:ext cx="1817640" cy="3265200"/>
          </a:xfrm>
          <a:custGeom>
            <a:avLst/>
            <a:gdLst>
              <a:gd name="textAreaLeft" fmla="*/ 0 w 1817640"/>
              <a:gd name="textAreaRight" fmla="*/ 1819440 w 1817640"/>
              <a:gd name="textAreaTop" fmla="*/ 0 h 3265200"/>
              <a:gd name="textAreaBottom" fmla="*/ 3267000 h 3265200"/>
            </a:gdLst>
            <a:ahLst/>
            <a:cxn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9" name="bg object 25"/>
          <p:cNvSpPr/>
          <p:nvPr/>
        </p:nvSpPr>
        <p:spPr>
          <a:xfrm>
            <a:off x="0" y="4010040"/>
            <a:ext cx="446040" cy="2846160"/>
          </a:xfrm>
          <a:custGeom>
            <a:avLst/>
            <a:gdLst>
              <a:gd name="textAreaLeft" fmla="*/ 0 w 446040"/>
              <a:gd name="textAreaRight" fmla="*/ 447840 w 446040"/>
              <a:gd name="textAreaTop" fmla="*/ 0 h 2846160"/>
              <a:gd name="textAreaBottom" fmla="*/ 2847960 h 284616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9400" cy="75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530172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78760" y="1577520"/>
            <a:ext cx="530172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89952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dt" idx="8"/>
          </p:nvPr>
        </p:nvSpPr>
        <p:spPr>
          <a:xfrm>
            <a:off x="609480" y="6378120"/>
            <a:ext cx="280224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9"/>
          </p:nvPr>
        </p:nvSpPr>
        <p:spPr>
          <a:xfrm>
            <a:off x="11353320" y="6473160"/>
            <a:ext cx="149400" cy="19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13CBA1C7-C236-4BDB-A848-D1582136D3FB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bg object 16"/>
          <p:cNvSpPr/>
          <p:nvPr/>
        </p:nvSpPr>
        <p:spPr>
          <a:xfrm>
            <a:off x="9377280" y="4680"/>
            <a:ext cx="1216800" cy="6851880"/>
          </a:xfrm>
          <a:custGeom>
            <a:avLst/>
            <a:gdLst>
              <a:gd name="textAreaLeft" fmla="*/ 0 w 1216800"/>
              <a:gd name="textAreaRight" fmla="*/ 1218600 w 1216800"/>
              <a:gd name="textAreaTop" fmla="*/ 0 h 6851880"/>
              <a:gd name="textAreaBottom" fmla="*/ 6853680 h 6851880"/>
            </a:gdLst>
            <a:ahLst/>
            <a:cxn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7" name="bg object 17"/>
          <p:cNvSpPr/>
          <p:nvPr/>
        </p:nvSpPr>
        <p:spPr>
          <a:xfrm>
            <a:off x="7448760" y="3695040"/>
            <a:ext cx="4741560" cy="3161880"/>
          </a:xfrm>
          <a:custGeom>
            <a:avLst/>
            <a:gdLst>
              <a:gd name="textAreaLeft" fmla="*/ 0 w 4741560"/>
              <a:gd name="textAreaRight" fmla="*/ 4743360 w 4741560"/>
              <a:gd name="textAreaTop" fmla="*/ 0 h 3161880"/>
              <a:gd name="textAreaBottom" fmla="*/ 3163680 h 3161880"/>
            </a:gdLst>
            <a:ahLst/>
            <a:cxn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bg object 18"/>
          <p:cNvSpPr/>
          <p:nvPr/>
        </p:nvSpPr>
        <p:spPr>
          <a:xfrm>
            <a:off x="9182160" y="0"/>
            <a:ext cx="3008160" cy="6856200"/>
          </a:xfrm>
          <a:custGeom>
            <a:avLst/>
            <a:gdLst>
              <a:gd name="textAreaLeft" fmla="*/ 0 w 3008160"/>
              <a:gd name="textAreaRight" fmla="*/ 3009960 w 300816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9" name="bg object 19"/>
          <p:cNvSpPr/>
          <p:nvPr/>
        </p:nvSpPr>
        <p:spPr>
          <a:xfrm>
            <a:off x="9603000" y="0"/>
            <a:ext cx="2587680" cy="6856200"/>
          </a:xfrm>
          <a:custGeom>
            <a:avLst/>
            <a:gdLst>
              <a:gd name="textAreaLeft" fmla="*/ 0 w 2587680"/>
              <a:gd name="textAreaRight" fmla="*/ 2589480 w 258768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0" name="bg object 20"/>
          <p:cNvSpPr/>
          <p:nvPr/>
        </p:nvSpPr>
        <p:spPr>
          <a:xfrm>
            <a:off x="8934480" y="3048120"/>
            <a:ext cx="3255840" cy="3808080"/>
          </a:xfrm>
          <a:custGeom>
            <a:avLst/>
            <a:gdLst>
              <a:gd name="textAreaLeft" fmla="*/ 0 w 3255840"/>
              <a:gd name="textAreaRight" fmla="*/ 3257640 w 3255840"/>
              <a:gd name="textAreaTop" fmla="*/ 0 h 3808080"/>
              <a:gd name="textAreaBottom" fmla="*/ 3809880 h 3808080"/>
            </a:gdLst>
            <a:ahLst/>
            <a:cxn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1" name="bg object 21"/>
          <p:cNvSpPr/>
          <p:nvPr/>
        </p:nvSpPr>
        <p:spPr>
          <a:xfrm>
            <a:off x="9338040" y="0"/>
            <a:ext cx="2852640" cy="6856200"/>
          </a:xfrm>
          <a:custGeom>
            <a:avLst/>
            <a:gdLst>
              <a:gd name="textAreaLeft" fmla="*/ 0 w 2852640"/>
              <a:gd name="textAreaRight" fmla="*/ 2854440 w 285264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2" name="bg object 22"/>
          <p:cNvSpPr/>
          <p:nvPr/>
        </p:nvSpPr>
        <p:spPr>
          <a:xfrm>
            <a:off x="10896480" y="0"/>
            <a:ext cx="1293480" cy="6856200"/>
          </a:xfrm>
          <a:custGeom>
            <a:avLst/>
            <a:gdLst>
              <a:gd name="textAreaLeft" fmla="*/ 0 w 1293480"/>
              <a:gd name="textAreaRight" fmla="*/ 1295280 w 129348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3" name="bg object 23"/>
          <p:cNvSpPr/>
          <p:nvPr/>
        </p:nvSpPr>
        <p:spPr>
          <a:xfrm>
            <a:off x="10936080" y="0"/>
            <a:ext cx="1254240" cy="6856200"/>
          </a:xfrm>
          <a:custGeom>
            <a:avLst/>
            <a:gdLst>
              <a:gd name="textAreaLeft" fmla="*/ 0 w 1254240"/>
              <a:gd name="textAreaRight" fmla="*/ 1256040 w 125424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bg object 24"/>
          <p:cNvSpPr/>
          <p:nvPr/>
        </p:nvSpPr>
        <p:spPr>
          <a:xfrm>
            <a:off x="10372680" y="3591000"/>
            <a:ext cx="1817640" cy="3265200"/>
          </a:xfrm>
          <a:custGeom>
            <a:avLst/>
            <a:gdLst>
              <a:gd name="textAreaLeft" fmla="*/ 0 w 1817640"/>
              <a:gd name="textAreaRight" fmla="*/ 1819440 w 1817640"/>
              <a:gd name="textAreaTop" fmla="*/ 0 h 3265200"/>
              <a:gd name="textAreaBottom" fmla="*/ 3267000 h 3265200"/>
            </a:gdLst>
            <a:ahLst/>
            <a:cxn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5" name="bg object 25"/>
          <p:cNvSpPr/>
          <p:nvPr/>
        </p:nvSpPr>
        <p:spPr>
          <a:xfrm>
            <a:off x="0" y="4010040"/>
            <a:ext cx="446040" cy="2846160"/>
          </a:xfrm>
          <a:custGeom>
            <a:avLst/>
            <a:gdLst>
              <a:gd name="textAreaLeft" fmla="*/ 0 w 446040"/>
              <a:gd name="textAreaRight" fmla="*/ 447840 w 446040"/>
              <a:gd name="textAreaTop" fmla="*/ 0 h 2846160"/>
              <a:gd name="textAreaBottom" fmla="*/ 2847960 h 284616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9400" cy="75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ftr" idx="10"/>
          </p:nvPr>
        </p:nvSpPr>
        <p:spPr>
          <a:xfrm>
            <a:off x="4145400" y="6378120"/>
            <a:ext cx="389952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dt" idx="11"/>
          </p:nvPr>
        </p:nvSpPr>
        <p:spPr>
          <a:xfrm>
            <a:off x="609480" y="6378120"/>
            <a:ext cx="280224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sldNum" idx="12"/>
          </p:nvPr>
        </p:nvSpPr>
        <p:spPr>
          <a:xfrm>
            <a:off x="11353320" y="6473160"/>
            <a:ext cx="149400" cy="19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654FFC62-ECEE-47D8-BE7C-F9C20B0DFE45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bg object 16"/>
          <p:cNvSpPr/>
          <p:nvPr/>
        </p:nvSpPr>
        <p:spPr>
          <a:xfrm>
            <a:off x="9377280" y="4680"/>
            <a:ext cx="1216800" cy="6851880"/>
          </a:xfrm>
          <a:custGeom>
            <a:avLst/>
            <a:gdLst>
              <a:gd name="textAreaLeft" fmla="*/ 0 w 1216800"/>
              <a:gd name="textAreaRight" fmla="*/ 1218600 w 1216800"/>
              <a:gd name="textAreaTop" fmla="*/ 0 h 6851880"/>
              <a:gd name="textAreaBottom" fmla="*/ 6853680 h 6851880"/>
            </a:gdLst>
            <a:ahLst/>
            <a:cxn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2" name="bg object 17"/>
          <p:cNvSpPr/>
          <p:nvPr/>
        </p:nvSpPr>
        <p:spPr>
          <a:xfrm>
            <a:off x="7448760" y="3695040"/>
            <a:ext cx="4741560" cy="3161880"/>
          </a:xfrm>
          <a:custGeom>
            <a:avLst/>
            <a:gdLst>
              <a:gd name="textAreaLeft" fmla="*/ 0 w 4741560"/>
              <a:gd name="textAreaRight" fmla="*/ 4743360 w 4741560"/>
              <a:gd name="textAreaTop" fmla="*/ 0 h 3161880"/>
              <a:gd name="textAreaBottom" fmla="*/ 3163680 h 3161880"/>
            </a:gdLst>
            <a:ahLst/>
            <a:cxn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3" name="bg object 18"/>
          <p:cNvSpPr/>
          <p:nvPr/>
        </p:nvSpPr>
        <p:spPr>
          <a:xfrm>
            <a:off x="9182160" y="0"/>
            <a:ext cx="3008160" cy="6856200"/>
          </a:xfrm>
          <a:custGeom>
            <a:avLst/>
            <a:gdLst>
              <a:gd name="textAreaLeft" fmla="*/ 0 w 3008160"/>
              <a:gd name="textAreaRight" fmla="*/ 3009960 w 300816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4" name="bg object 19"/>
          <p:cNvSpPr/>
          <p:nvPr/>
        </p:nvSpPr>
        <p:spPr>
          <a:xfrm>
            <a:off x="9603000" y="0"/>
            <a:ext cx="2587680" cy="6856200"/>
          </a:xfrm>
          <a:custGeom>
            <a:avLst/>
            <a:gdLst>
              <a:gd name="textAreaLeft" fmla="*/ 0 w 2587680"/>
              <a:gd name="textAreaRight" fmla="*/ 2589480 w 258768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5" name="bg object 20"/>
          <p:cNvSpPr/>
          <p:nvPr/>
        </p:nvSpPr>
        <p:spPr>
          <a:xfrm>
            <a:off x="8934480" y="3048120"/>
            <a:ext cx="3255840" cy="3808080"/>
          </a:xfrm>
          <a:custGeom>
            <a:avLst/>
            <a:gdLst>
              <a:gd name="textAreaLeft" fmla="*/ 0 w 3255840"/>
              <a:gd name="textAreaRight" fmla="*/ 3257640 w 3255840"/>
              <a:gd name="textAreaTop" fmla="*/ 0 h 3808080"/>
              <a:gd name="textAreaBottom" fmla="*/ 3809880 h 3808080"/>
            </a:gdLst>
            <a:ahLst/>
            <a:cxn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6" name="bg object 21"/>
          <p:cNvSpPr/>
          <p:nvPr/>
        </p:nvSpPr>
        <p:spPr>
          <a:xfrm>
            <a:off x="9338040" y="0"/>
            <a:ext cx="2852640" cy="6856200"/>
          </a:xfrm>
          <a:custGeom>
            <a:avLst/>
            <a:gdLst>
              <a:gd name="textAreaLeft" fmla="*/ 0 w 2852640"/>
              <a:gd name="textAreaRight" fmla="*/ 2854440 w 285264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7" name="bg object 22"/>
          <p:cNvSpPr/>
          <p:nvPr/>
        </p:nvSpPr>
        <p:spPr>
          <a:xfrm>
            <a:off x="10896480" y="0"/>
            <a:ext cx="1293480" cy="6856200"/>
          </a:xfrm>
          <a:custGeom>
            <a:avLst/>
            <a:gdLst>
              <a:gd name="textAreaLeft" fmla="*/ 0 w 1293480"/>
              <a:gd name="textAreaRight" fmla="*/ 1295280 w 129348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8" name="bg object 23"/>
          <p:cNvSpPr/>
          <p:nvPr/>
        </p:nvSpPr>
        <p:spPr>
          <a:xfrm>
            <a:off x="10936080" y="0"/>
            <a:ext cx="1254240" cy="6856200"/>
          </a:xfrm>
          <a:custGeom>
            <a:avLst/>
            <a:gdLst>
              <a:gd name="textAreaLeft" fmla="*/ 0 w 1254240"/>
              <a:gd name="textAreaRight" fmla="*/ 1256040 w 125424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9" name="bg object 24"/>
          <p:cNvSpPr/>
          <p:nvPr/>
        </p:nvSpPr>
        <p:spPr>
          <a:xfrm>
            <a:off x="10372680" y="3591000"/>
            <a:ext cx="1817640" cy="3265200"/>
          </a:xfrm>
          <a:custGeom>
            <a:avLst/>
            <a:gdLst>
              <a:gd name="textAreaLeft" fmla="*/ 0 w 1817640"/>
              <a:gd name="textAreaRight" fmla="*/ 1819440 w 1817640"/>
              <a:gd name="textAreaTop" fmla="*/ 0 h 3265200"/>
              <a:gd name="textAreaBottom" fmla="*/ 3267000 h 3265200"/>
            </a:gdLst>
            <a:ahLst/>
            <a:cxn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0" name="bg object 25"/>
          <p:cNvSpPr/>
          <p:nvPr/>
        </p:nvSpPr>
        <p:spPr>
          <a:xfrm>
            <a:off x="0" y="4010040"/>
            <a:ext cx="446040" cy="2846160"/>
          </a:xfrm>
          <a:custGeom>
            <a:avLst/>
            <a:gdLst>
              <a:gd name="textAreaLeft" fmla="*/ 0 w 446040"/>
              <a:gd name="textAreaRight" fmla="*/ 447840 w 446040"/>
              <a:gd name="textAreaTop" fmla="*/ 0 h 2846160"/>
              <a:gd name="textAreaBottom" fmla="*/ 2847960 h 284616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ftr" idx="13"/>
          </p:nvPr>
        </p:nvSpPr>
        <p:spPr>
          <a:xfrm>
            <a:off x="4145400" y="6378120"/>
            <a:ext cx="389952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dt" idx="14"/>
          </p:nvPr>
        </p:nvSpPr>
        <p:spPr>
          <a:xfrm>
            <a:off x="609480" y="6378120"/>
            <a:ext cx="280224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sldNum" idx="15"/>
          </p:nvPr>
        </p:nvSpPr>
        <p:spPr>
          <a:xfrm>
            <a:off x="11353320" y="6473160"/>
            <a:ext cx="149400" cy="19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7668B999-F89B-4E90-8ED9-047A2C12094E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object 2"/>
          <p:cNvGrpSpPr/>
          <p:nvPr/>
        </p:nvGrpSpPr>
        <p:grpSpPr>
          <a:xfrm>
            <a:off x="876240" y="990720"/>
            <a:ext cx="1741320" cy="1331640"/>
            <a:chOff x="876240" y="990720"/>
            <a:chExt cx="1741320" cy="1331640"/>
          </a:xfrm>
        </p:grpSpPr>
        <p:sp>
          <p:nvSpPr>
            <p:cNvPr id="81" name="object 3"/>
            <p:cNvSpPr/>
            <p:nvPr/>
          </p:nvSpPr>
          <p:spPr>
            <a:xfrm>
              <a:off x="876240" y="1266840"/>
              <a:ext cx="1226880" cy="1055520"/>
            </a:xfrm>
            <a:custGeom>
              <a:avLst/>
              <a:gdLst>
                <a:gd name="textAreaLeft" fmla="*/ 0 w 1226880"/>
                <a:gd name="textAreaRight" fmla="*/ 1228680 w 1226880"/>
                <a:gd name="textAreaTop" fmla="*/ 0 h 1055520"/>
                <a:gd name="textAreaBottom" fmla="*/ 1057320 h 1055520"/>
              </a:gdLst>
              <a:ahLst/>
              <a:cxnLst/>
              <a:rect l="textAreaLeft" t="textAreaTop" r="textAreaRight" b="textAreaBottom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82" name="object 4"/>
            <p:cNvSpPr/>
            <p:nvPr/>
          </p:nvSpPr>
          <p:spPr>
            <a:xfrm>
              <a:off x="1971720" y="990720"/>
              <a:ext cx="645840" cy="560160"/>
            </a:xfrm>
            <a:custGeom>
              <a:avLst/>
              <a:gdLst>
                <a:gd name="textAreaLeft" fmla="*/ 0 w 645840"/>
                <a:gd name="textAreaRight" fmla="*/ 647640 w 645840"/>
                <a:gd name="textAreaTop" fmla="*/ 0 h 560160"/>
                <a:gd name="textAreaBottom" fmla="*/ 561960 h 560160"/>
              </a:gdLst>
              <a:ahLst/>
              <a:cxnLst/>
              <a:rect l="textAreaLeft" t="textAreaTop" r="textAreaRight" b="textAreaBottom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83" name="object 5"/>
          <p:cNvSpPr/>
          <p:nvPr/>
        </p:nvSpPr>
        <p:spPr>
          <a:xfrm>
            <a:off x="2853000" y="540000"/>
            <a:ext cx="2185560" cy="1906920"/>
          </a:xfrm>
          <a:custGeom>
            <a:avLst/>
            <a:gdLst>
              <a:gd name="textAreaLeft" fmla="*/ 0 w 2185560"/>
              <a:gd name="textAreaRight" fmla="*/ 2187360 w 2185560"/>
              <a:gd name="textAreaTop" fmla="*/ 0 h 1906920"/>
              <a:gd name="textAreaBottom" fmla="*/ 1908720 h 1906920"/>
            </a:gdLst>
            <a:ahLst/>
            <a:cxnLst/>
            <a:rect l="textAreaLeft" t="textAreaTop" r="textAreaRight" b="textAreaBottom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4" name="object 6"/>
          <p:cNvSpPr/>
          <p:nvPr/>
        </p:nvSpPr>
        <p:spPr>
          <a:xfrm>
            <a:off x="1620000" y="4951800"/>
            <a:ext cx="1958040" cy="1526760"/>
          </a:xfrm>
          <a:custGeom>
            <a:avLst/>
            <a:gdLst>
              <a:gd name="textAreaLeft" fmla="*/ 0 w 1958040"/>
              <a:gd name="textAreaRight" fmla="*/ 1959840 w 1958040"/>
              <a:gd name="textAreaTop" fmla="*/ 0 h 1526760"/>
              <a:gd name="textAreaBottom" fmla="*/ 1528560 h 1526760"/>
            </a:gdLst>
            <a:ahLst/>
            <a:cxnLst/>
            <a:rect l="textAreaLeft" t="textAreaTop" r="textAreaRight" b="textAreaBottom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23880" y="0"/>
            <a:ext cx="8014680" cy="225396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spAutoFit/>
          </a:bodyPr>
          <a:p>
            <a:pPr marL="321372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rgbClr val="0f0f0f"/>
                </a:solidFill>
                <a:effectLst/>
                <a:uFillTx/>
                <a:latin typeface="Times New Roman"/>
              </a:rPr>
              <a:t>Digital Portfolio </a:t>
            </a:r>
            <a:br>
              <a:rPr sz="3200"/>
            </a:br>
            <a:br>
              <a:rPr sz="3200"/>
            </a:b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6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1280" cy="198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7" name="PlaceHolder 2"/>
          <p:cNvSpPr>
            <a:spLocks noGrp="1"/>
          </p:cNvSpPr>
          <p:nvPr>
            <p:ph type="sldNum" idx="19"/>
          </p:nvPr>
        </p:nvSpPr>
        <p:spPr>
          <a:xfrm>
            <a:off x="11353320" y="6473160"/>
            <a:ext cx="149400" cy="19332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sp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AD56F012-317B-49F2-A858-4E33AA9CF6A1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TextBox 13"/>
          <p:cNvSpPr/>
          <p:nvPr/>
        </p:nvSpPr>
        <p:spPr>
          <a:xfrm>
            <a:off x="209880" y="2880000"/>
            <a:ext cx="1275012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                    STUDENT NAME: Dhanuja Sivakumar 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                    REGISTER NO AND NM-ID:546C1AB8E0EECF8B68544C2A91F646C7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                    DEPARTMENT: B.C.A - 2nd year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                    COLLEGE: M.R.K – Collage of arts and science 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                    (Affilatted to Annamalai University)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        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bject 2"/>
          <p:cNvSpPr/>
          <p:nvPr/>
        </p:nvSpPr>
        <p:spPr>
          <a:xfrm>
            <a:off x="752400" y="6486120"/>
            <a:ext cx="177192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276"/>
              </a:lnSpc>
            </a:pPr>
            <a:r>
              <a:rPr b="0" lang="en-US" sz="1100" spc="2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3/21/202</a:t>
            </a:r>
            <a:r>
              <a:rPr b="0" lang="en-US" sz="1100" spc="1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4</a:t>
            </a:r>
            <a:r>
              <a:rPr b="0" lang="en-US" sz="110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 </a:t>
            </a:r>
            <a:r>
              <a:rPr b="0" lang="en-US" sz="1100" spc="13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 </a:t>
            </a:r>
            <a:r>
              <a:rPr b="1" lang="en-US" sz="1100" spc="5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A</a:t>
            </a:r>
            <a:r>
              <a:rPr b="1" lang="en-US" sz="1100" spc="1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nnu</a:t>
            </a:r>
            <a:r>
              <a:rPr b="1" lang="en-US" sz="1100" spc="1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al</a:t>
            </a:r>
            <a:r>
              <a:rPr b="1" lang="en-US" sz="1100" spc="-139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 </a:t>
            </a:r>
            <a:r>
              <a:rPr b="1" lang="en-US" sz="110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R</a:t>
            </a:r>
            <a:r>
              <a:rPr b="1" lang="en-US" sz="1100" spc="3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e</a:t>
            </a:r>
            <a:r>
              <a:rPr b="1" lang="en-US" sz="1100" spc="9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v</a:t>
            </a:r>
            <a:r>
              <a:rPr b="1" lang="en-US" sz="1100" spc="-3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i</a:t>
            </a:r>
            <a:r>
              <a:rPr b="1" lang="en-US" sz="1100" spc="3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e</a:t>
            </a:r>
            <a:r>
              <a:rPr b="1" lang="en-US" sz="1100" spc="1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w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3" name="object 3"/>
          <p:cNvSpPr/>
          <p:nvPr/>
        </p:nvSpPr>
        <p:spPr>
          <a:xfrm>
            <a:off x="9353520" y="5362560"/>
            <a:ext cx="455400" cy="455400"/>
          </a:xfrm>
          <a:custGeom>
            <a:avLst/>
            <a:gdLst>
              <a:gd name="textAreaLeft" fmla="*/ 0 w 455400"/>
              <a:gd name="textAreaRight" fmla="*/ 457200 w 455400"/>
              <a:gd name="textAreaTop" fmla="*/ 0 h 455400"/>
              <a:gd name="textAreaBottom" fmla="*/ 457200 h 45540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4" name="object 4"/>
          <p:cNvSpPr/>
          <p:nvPr/>
        </p:nvSpPr>
        <p:spPr>
          <a:xfrm>
            <a:off x="6696000" y="1695600"/>
            <a:ext cx="312480" cy="322200"/>
          </a:xfrm>
          <a:custGeom>
            <a:avLst/>
            <a:gdLst>
              <a:gd name="textAreaLeft" fmla="*/ 0 w 312480"/>
              <a:gd name="textAreaRight" fmla="*/ 314280 w 312480"/>
              <a:gd name="textAreaTop" fmla="*/ 0 h 322200"/>
              <a:gd name="textAreaBottom" fmla="*/ 324000 h 32220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5" name="object 5"/>
          <p:cNvSpPr/>
          <p:nvPr/>
        </p:nvSpPr>
        <p:spPr>
          <a:xfrm>
            <a:off x="9353520" y="5896080"/>
            <a:ext cx="179280" cy="179280"/>
          </a:xfrm>
          <a:custGeom>
            <a:avLst/>
            <a:gdLst>
              <a:gd name="textAreaLeft" fmla="*/ 0 w 179280"/>
              <a:gd name="textAreaRight" fmla="*/ 181080 w 179280"/>
              <a:gd name="textAreaTop" fmla="*/ 0 h 179280"/>
              <a:gd name="textAreaBottom" fmla="*/ 181080 h 17928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76" name="object 6" descr=""/>
          <p:cNvPicPr/>
          <p:nvPr/>
        </p:nvPicPr>
        <p:blipFill>
          <a:blip r:embed="rId1"/>
          <a:stretch/>
        </p:blipFill>
        <p:spPr>
          <a:xfrm>
            <a:off x="66600" y="3381480"/>
            <a:ext cx="2465280" cy="3417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739800" y="654840"/>
            <a:ext cx="8478720" cy="74988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IN" sz="425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RESULTS AND SCREENSHOTS</a:t>
            </a:r>
            <a:endParaRPr b="0" lang="en-IN" sz="42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8" name="object 8"/>
          <p:cNvSpPr/>
          <p:nvPr/>
        </p:nvSpPr>
        <p:spPr>
          <a:xfrm>
            <a:off x="11277360" y="6473160"/>
            <a:ext cx="226800" cy="1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1B7DFE41-80AC-493F-88FA-FE99E251CB55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9" name="TextBox 8"/>
          <p:cNvSpPr/>
          <p:nvPr/>
        </p:nvSpPr>
        <p:spPr>
          <a:xfrm>
            <a:off x="2743200" y="2354760"/>
            <a:ext cx="8532360" cy="95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5194440" y="2959200"/>
            <a:ext cx="1807200" cy="455040"/>
          </a:xfrm>
          <a:prstGeom prst="rect">
            <a:avLst/>
          </a:prstGeom>
        </p:spPr>
        <p:txBody>
          <a:bodyPr wrap="none" lIns="90000" rIns="90000" tIns="45000" bIns="4500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ln w="0">
                  <a:noFill/>
                </a:ln>
                <a:noFill/>
                <a:uFillTx/>
                <a:latin typeface="Calibri"/>
              </a:rPr>
              <a:t>Simple</a:t>
            </a:r>
            <a:endParaRPr b="0" lang="en-IN" sz="2400" strike="noStrike" u="none">
              <a:ln w="0">
                <a:noFill/>
              </a:ln>
              <a:noFill/>
              <a:uFillTx/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 rot="21571200">
            <a:off x="3025440" y="1515240"/>
            <a:ext cx="4311720" cy="2424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2" name="" descr=""/>
          <p:cNvPicPr/>
          <p:nvPr/>
        </p:nvPicPr>
        <p:blipFill>
          <a:blip r:embed="rId3"/>
          <a:stretch/>
        </p:blipFill>
        <p:spPr>
          <a:xfrm>
            <a:off x="3060000" y="4144320"/>
            <a:ext cx="4279680" cy="2406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3" name="" descr=""/>
          <p:cNvPicPr/>
          <p:nvPr/>
        </p:nvPicPr>
        <p:blipFill>
          <a:blip r:embed="rId4"/>
          <a:stretch/>
        </p:blipFill>
        <p:spPr>
          <a:xfrm>
            <a:off x="7596000" y="1498320"/>
            <a:ext cx="4287240" cy="2411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object 3"/>
          <p:cNvSpPr/>
          <p:nvPr/>
        </p:nvSpPr>
        <p:spPr>
          <a:xfrm>
            <a:off x="9353520" y="5362560"/>
            <a:ext cx="455400" cy="455400"/>
          </a:xfrm>
          <a:custGeom>
            <a:avLst/>
            <a:gdLst>
              <a:gd name="textAreaLeft" fmla="*/ 0 w 455400"/>
              <a:gd name="textAreaRight" fmla="*/ 457200 w 455400"/>
              <a:gd name="textAreaTop" fmla="*/ 0 h 455400"/>
              <a:gd name="textAreaBottom" fmla="*/ 457200 h 45540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85" name="object 4"/>
          <p:cNvSpPr/>
          <p:nvPr/>
        </p:nvSpPr>
        <p:spPr>
          <a:xfrm>
            <a:off x="6696000" y="1695600"/>
            <a:ext cx="312480" cy="322200"/>
          </a:xfrm>
          <a:custGeom>
            <a:avLst/>
            <a:gdLst>
              <a:gd name="textAreaLeft" fmla="*/ 0 w 312480"/>
              <a:gd name="textAreaRight" fmla="*/ 314280 w 312480"/>
              <a:gd name="textAreaTop" fmla="*/ 0 h 322200"/>
              <a:gd name="textAreaBottom" fmla="*/ 324000 h 32220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86" name="object 5"/>
          <p:cNvSpPr/>
          <p:nvPr/>
        </p:nvSpPr>
        <p:spPr>
          <a:xfrm>
            <a:off x="9353520" y="5896080"/>
            <a:ext cx="179280" cy="179280"/>
          </a:xfrm>
          <a:custGeom>
            <a:avLst/>
            <a:gdLst>
              <a:gd name="textAreaLeft" fmla="*/ 0 w 179280"/>
              <a:gd name="textAreaRight" fmla="*/ 181080 w 179280"/>
              <a:gd name="textAreaTop" fmla="*/ 0 h 179280"/>
              <a:gd name="textAreaBottom" fmla="*/ 181080 h 17928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87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4520" cy="176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4577040" cy="75384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n-IN" sz="480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CONCLUSION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object 9"/>
          <p:cNvSpPr/>
          <p:nvPr/>
        </p:nvSpPr>
        <p:spPr>
          <a:xfrm>
            <a:off x="11277360" y="6473160"/>
            <a:ext cx="226800" cy="1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51F4DC7C-C8B5-4F42-AB21-922059C67C18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986040" y="1850040"/>
            <a:ext cx="6393240" cy="26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This portfolio project demonstrates my web development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skills and creativity. It serves as a professional digital identity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that highlights my abilities and prepares me for academic and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career opportunities.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1080000" y="5580000"/>
            <a:ext cx="89992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GitHub Repository: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https://sdhanuja516-sys.github.io/my-portfolio/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bject 2"/>
          <p:cNvSpPr/>
          <p:nvPr/>
        </p:nvSpPr>
        <p:spPr>
          <a:xfrm>
            <a:off x="0" y="0"/>
            <a:ext cx="12190320" cy="6856200"/>
          </a:xfrm>
          <a:custGeom>
            <a:avLst/>
            <a:gdLst>
              <a:gd name="textAreaLeft" fmla="*/ 0 w 12190320"/>
              <a:gd name="textAreaRight" fmla="*/ 12192120 w 1219032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90" name="object 3"/>
          <p:cNvGrpSpPr/>
          <p:nvPr/>
        </p:nvGrpSpPr>
        <p:grpSpPr>
          <a:xfrm>
            <a:off x="7448760" y="0"/>
            <a:ext cx="4741920" cy="6856920"/>
            <a:chOff x="7448760" y="0"/>
            <a:chExt cx="4741920" cy="6856920"/>
          </a:xfrm>
        </p:grpSpPr>
        <p:sp>
          <p:nvSpPr>
            <p:cNvPr id="91" name="object 4"/>
            <p:cNvSpPr/>
            <p:nvPr/>
          </p:nvSpPr>
          <p:spPr>
            <a:xfrm>
              <a:off x="9377280" y="4680"/>
              <a:ext cx="1216800" cy="6851880"/>
            </a:xfrm>
            <a:custGeom>
              <a:avLst/>
              <a:gdLst>
                <a:gd name="textAreaLeft" fmla="*/ 0 w 1216800"/>
                <a:gd name="textAreaRight" fmla="*/ 1218600 w 1216800"/>
                <a:gd name="textAreaTop" fmla="*/ 0 h 6851880"/>
                <a:gd name="textAreaBottom" fmla="*/ 6853680 h 6851880"/>
              </a:gdLst>
              <a:ahLst/>
              <a:cxnLst/>
              <a:rect l="textAreaLeft" t="textAreaTop" r="textAreaRight" b="textAreaBottom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92" name="object 5"/>
            <p:cNvSpPr/>
            <p:nvPr/>
          </p:nvSpPr>
          <p:spPr>
            <a:xfrm>
              <a:off x="7448760" y="3695040"/>
              <a:ext cx="4741560" cy="3161880"/>
            </a:xfrm>
            <a:custGeom>
              <a:avLst/>
              <a:gdLst>
                <a:gd name="textAreaLeft" fmla="*/ 0 w 4741560"/>
                <a:gd name="textAreaRight" fmla="*/ 4743360 w 4741560"/>
                <a:gd name="textAreaTop" fmla="*/ 0 h 3161880"/>
                <a:gd name="textAreaBottom" fmla="*/ 3163680 h 3161880"/>
              </a:gdLst>
              <a:ahLst/>
              <a:cxnLst/>
              <a:rect l="textAreaLeft" t="textAreaTop" r="textAreaRight" b="textAreaBottom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93" name="object 6"/>
            <p:cNvSpPr/>
            <p:nvPr/>
          </p:nvSpPr>
          <p:spPr>
            <a:xfrm>
              <a:off x="9182160" y="0"/>
              <a:ext cx="3008160" cy="6856200"/>
            </a:xfrm>
            <a:custGeom>
              <a:avLst/>
              <a:gdLst>
                <a:gd name="textAreaLeft" fmla="*/ 0 w 3008160"/>
                <a:gd name="textAreaRight" fmla="*/ 3009960 w 3008160"/>
                <a:gd name="textAreaTop" fmla="*/ 0 h 6856200"/>
                <a:gd name="textAreaBottom" fmla="*/ 6858000 h 6856200"/>
              </a:gdLst>
              <a:ahLst/>
              <a:cxnLst/>
              <a:rect l="textAreaLeft" t="textAreaTop" r="textAreaRight" b="textAreaBottom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94" name="object 7"/>
            <p:cNvSpPr/>
            <p:nvPr/>
          </p:nvSpPr>
          <p:spPr>
            <a:xfrm>
              <a:off x="9603000" y="0"/>
              <a:ext cx="2587680" cy="6856200"/>
            </a:xfrm>
            <a:custGeom>
              <a:avLst/>
              <a:gdLst>
                <a:gd name="textAreaLeft" fmla="*/ 0 w 2587680"/>
                <a:gd name="textAreaRight" fmla="*/ 2589480 w 2587680"/>
                <a:gd name="textAreaTop" fmla="*/ 0 h 6856200"/>
                <a:gd name="textAreaBottom" fmla="*/ 6858000 h 6856200"/>
              </a:gdLst>
              <a:ahLst/>
              <a:cxnLst/>
              <a:rect l="textAreaLeft" t="textAreaTop" r="textAreaRight" b="textAreaBottom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95" name="object 8"/>
            <p:cNvSpPr/>
            <p:nvPr/>
          </p:nvSpPr>
          <p:spPr>
            <a:xfrm>
              <a:off x="8934480" y="3048120"/>
              <a:ext cx="3255840" cy="3808080"/>
            </a:xfrm>
            <a:custGeom>
              <a:avLst/>
              <a:gdLst>
                <a:gd name="textAreaLeft" fmla="*/ 0 w 3255840"/>
                <a:gd name="textAreaRight" fmla="*/ 3257640 w 3255840"/>
                <a:gd name="textAreaTop" fmla="*/ 0 h 3808080"/>
                <a:gd name="textAreaBottom" fmla="*/ 3809880 h 3808080"/>
              </a:gdLst>
              <a:ahLst/>
              <a:cxnLst/>
              <a:rect l="textAreaLeft" t="textAreaTop" r="textAreaRight" b="textAreaBottom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96" name="object 9"/>
            <p:cNvSpPr/>
            <p:nvPr/>
          </p:nvSpPr>
          <p:spPr>
            <a:xfrm>
              <a:off x="9338040" y="0"/>
              <a:ext cx="2852640" cy="6856200"/>
            </a:xfrm>
            <a:custGeom>
              <a:avLst/>
              <a:gdLst>
                <a:gd name="textAreaLeft" fmla="*/ 0 w 2852640"/>
                <a:gd name="textAreaRight" fmla="*/ 2854440 w 2852640"/>
                <a:gd name="textAreaTop" fmla="*/ 0 h 6856200"/>
                <a:gd name="textAreaBottom" fmla="*/ 6858000 h 6856200"/>
              </a:gdLst>
              <a:ahLst/>
              <a:cxnLst/>
              <a:rect l="textAreaLeft" t="textAreaTop" r="textAreaRight" b="textAreaBottom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97" name="object 10"/>
            <p:cNvSpPr/>
            <p:nvPr/>
          </p:nvSpPr>
          <p:spPr>
            <a:xfrm>
              <a:off x="10896480" y="0"/>
              <a:ext cx="1293480" cy="6856200"/>
            </a:xfrm>
            <a:custGeom>
              <a:avLst/>
              <a:gdLst>
                <a:gd name="textAreaLeft" fmla="*/ 0 w 1293480"/>
                <a:gd name="textAreaRight" fmla="*/ 1295280 w 1293480"/>
                <a:gd name="textAreaTop" fmla="*/ 0 h 6856200"/>
                <a:gd name="textAreaBottom" fmla="*/ 6858000 h 6856200"/>
              </a:gdLst>
              <a:ahLst/>
              <a:cxnLst/>
              <a:rect l="textAreaLeft" t="textAreaTop" r="textAreaRight" b="textAreaBottom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98" name="object 11"/>
            <p:cNvSpPr/>
            <p:nvPr/>
          </p:nvSpPr>
          <p:spPr>
            <a:xfrm>
              <a:off x="10936080" y="0"/>
              <a:ext cx="1254240" cy="6856200"/>
            </a:xfrm>
            <a:custGeom>
              <a:avLst/>
              <a:gdLst>
                <a:gd name="textAreaLeft" fmla="*/ 0 w 1254240"/>
                <a:gd name="textAreaRight" fmla="*/ 1256040 w 1254240"/>
                <a:gd name="textAreaTop" fmla="*/ 0 h 6856200"/>
                <a:gd name="textAreaBottom" fmla="*/ 6858000 h 6856200"/>
              </a:gdLst>
              <a:ahLst/>
              <a:cxnLst/>
              <a:rect l="textAreaLeft" t="textAreaTop" r="textAreaRight" b="textAreaBottom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99" name="object 12"/>
            <p:cNvSpPr/>
            <p:nvPr/>
          </p:nvSpPr>
          <p:spPr>
            <a:xfrm>
              <a:off x="10372680" y="3591000"/>
              <a:ext cx="1817640" cy="3265200"/>
            </a:xfrm>
            <a:custGeom>
              <a:avLst/>
              <a:gdLst>
                <a:gd name="textAreaLeft" fmla="*/ 0 w 1817640"/>
                <a:gd name="textAreaRight" fmla="*/ 1819440 w 1817640"/>
                <a:gd name="textAreaTop" fmla="*/ 0 h 3265200"/>
                <a:gd name="textAreaBottom" fmla="*/ 3267000 h 3265200"/>
              </a:gdLst>
              <a:ahLst/>
              <a:cxnLst/>
              <a:rect l="textAreaLeft" t="textAreaTop" r="textAreaRight" b="textAreaBottom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100" name="object 13"/>
          <p:cNvSpPr/>
          <p:nvPr/>
        </p:nvSpPr>
        <p:spPr>
          <a:xfrm>
            <a:off x="0" y="4010040"/>
            <a:ext cx="446040" cy="2846160"/>
          </a:xfrm>
          <a:custGeom>
            <a:avLst/>
            <a:gdLst>
              <a:gd name="textAreaLeft" fmla="*/ 0 w 446040"/>
              <a:gd name="textAreaRight" fmla="*/ 447840 w 446040"/>
              <a:gd name="textAreaTop" fmla="*/ 0 h 2846160"/>
              <a:gd name="textAreaBottom" fmla="*/ 2847960 h 284616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1" name="object 14"/>
          <p:cNvSpPr/>
          <p:nvPr/>
        </p:nvSpPr>
        <p:spPr>
          <a:xfrm>
            <a:off x="9353520" y="5362560"/>
            <a:ext cx="455400" cy="455400"/>
          </a:xfrm>
          <a:custGeom>
            <a:avLst/>
            <a:gdLst>
              <a:gd name="textAreaLeft" fmla="*/ 0 w 455400"/>
              <a:gd name="textAreaRight" fmla="*/ 457200 w 455400"/>
              <a:gd name="textAreaTop" fmla="*/ 0 h 455400"/>
              <a:gd name="textAreaBottom" fmla="*/ 457200 h 45540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2" name="object 15"/>
          <p:cNvSpPr/>
          <p:nvPr/>
        </p:nvSpPr>
        <p:spPr>
          <a:xfrm>
            <a:off x="6696000" y="1695600"/>
            <a:ext cx="312480" cy="322200"/>
          </a:xfrm>
          <a:custGeom>
            <a:avLst/>
            <a:gdLst>
              <a:gd name="textAreaLeft" fmla="*/ 0 w 312480"/>
              <a:gd name="textAreaRight" fmla="*/ 314280 w 312480"/>
              <a:gd name="textAreaTop" fmla="*/ 0 h 322200"/>
              <a:gd name="textAreaBottom" fmla="*/ 324000 h 32220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3" name="object 16"/>
          <p:cNvSpPr/>
          <p:nvPr/>
        </p:nvSpPr>
        <p:spPr>
          <a:xfrm>
            <a:off x="9353520" y="5896080"/>
            <a:ext cx="179280" cy="179280"/>
          </a:xfrm>
          <a:custGeom>
            <a:avLst/>
            <a:gdLst>
              <a:gd name="textAreaLeft" fmla="*/ 0 w 179280"/>
              <a:gd name="textAreaRight" fmla="*/ 181080 w 179280"/>
              <a:gd name="textAreaTop" fmla="*/ 0 h 179280"/>
              <a:gd name="textAreaBottom" fmla="*/ 181080 h 17928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900000" y="829800"/>
            <a:ext cx="10618920" cy="260856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4250" spc="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PROJECTTITLE  :  Portfolio Creation</a:t>
            </a:r>
            <a:br>
              <a:rPr sz="4250"/>
            </a:br>
            <a:endParaRPr b="0" lang="en-IN" sz="42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05" name="object 18"/>
          <p:cNvGrpSpPr/>
          <p:nvPr/>
        </p:nvGrpSpPr>
        <p:grpSpPr>
          <a:xfrm>
            <a:off x="466560" y="6410160"/>
            <a:ext cx="3703320" cy="293400"/>
            <a:chOff x="466560" y="6410160"/>
            <a:chExt cx="3703320" cy="293400"/>
          </a:xfrm>
        </p:grpSpPr>
        <p:pic>
          <p:nvPicPr>
            <p:cNvPr id="106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1280" cy="1983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07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3320" cy="2934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08" name="PlaceHolder 2"/>
          <p:cNvSpPr>
            <a:spLocks noGrp="1"/>
          </p:cNvSpPr>
          <p:nvPr>
            <p:ph type="sldNum" idx="20"/>
          </p:nvPr>
        </p:nvSpPr>
        <p:spPr>
          <a:xfrm>
            <a:off x="11353320" y="6473160"/>
            <a:ext cx="149400" cy="19332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sp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05238F43-42C2-4B87-BF3E-785A9B8F70B2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bject 2"/>
          <p:cNvSpPr/>
          <p:nvPr/>
        </p:nvSpPr>
        <p:spPr>
          <a:xfrm>
            <a:off x="-76320" y="28440"/>
            <a:ext cx="12479760" cy="6856200"/>
          </a:xfrm>
          <a:custGeom>
            <a:avLst/>
            <a:gdLst>
              <a:gd name="textAreaLeft" fmla="*/ 0 w 12479760"/>
              <a:gd name="textAreaRight" fmla="*/ 12481560 w 12479760"/>
              <a:gd name="textAreaTop" fmla="*/ 0 h 6856200"/>
              <a:gd name="textAreaBottom" fmla="*/ 6858000 h 685620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grpSp>
        <p:nvGrpSpPr>
          <p:cNvPr id="110" name="object 3"/>
          <p:cNvGrpSpPr/>
          <p:nvPr/>
        </p:nvGrpSpPr>
        <p:grpSpPr>
          <a:xfrm>
            <a:off x="7448760" y="0"/>
            <a:ext cx="4741920" cy="6856920"/>
            <a:chOff x="7448760" y="0"/>
            <a:chExt cx="4741920" cy="6856920"/>
          </a:xfrm>
        </p:grpSpPr>
        <p:sp>
          <p:nvSpPr>
            <p:cNvPr id="111" name="object 4"/>
            <p:cNvSpPr/>
            <p:nvPr/>
          </p:nvSpPr>
          <p:spPr>
            <a:xfrm>
              <a:off x="9377280" y="4680"/>
              <a:ext cx="1216800" cy="6851880"/>
            </a:xfrm>
            <a:custGeom>
              <a:avLst/>
              <a:gdLst>
                <a:gd name="textAreaLeft" fmla="*/ 0 w 1216800"/>
                <a:gd name="textAreaRight" fmla="*/ 1218600 w 1216800"/>
                <a:gd name="textAreaTop" fmla="*/ 0 h 6851880"/>
                <a:gd name="textAreaBottom" fmla="*/ 6853680 h 6851880"/>
              </a:gdLst>
              <a:ahLst/>
              <a:cxnLst/>
              <a:rect l="textAreaLeft" t="textAreaTop" r="textAreaRight" b="textAreaBottom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12" name="object 5"/>
            <p:cNvSpPr/>
            <p:nvPr/>
          </p:nvSpPr>
          <p:spPr>
            <a:xfrm>
              <a:off x="7448760" y="3695040"/>
              <a:ext cx="4741560" cy="3161880"/>
            </a:xfrm>
            <a:custGeom>
              <a:avLst/>
              <a:gdLst>
                <a:gd name="textAreaLeft" fmla="*/ 0 w 4741560"/>
                <a:gd name="textAreaRight" fmla="*/ 4743360 w 4741560"/>
                <a:gd name="textAreaTop" fmla="*/ 0 h 3161880"/>
                <a:gd name="textAreaBottom" fmla="*/ 3163680 h 3161880"/>
              </a:gdLst>
              <a:ahLst/>
              <a:cxnLst/>
              <a:rect l="textAreaLeft" t="textAreaTop" r="textAreaRight" b="textAreaBottom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13" name="object 6"/>
            <p:cNvSpPr/>
            <p:nvPr/>
          </p:nvSpPr>
          <p:spPr>
            <a:xfrm>
              <a:off x="9182160" y="0"/>
              <a:ext cx="3008160" cy="6856200"/>
            </a:xfrm>
            <a:custGeom>
              <a:avLst/>
              <a:gdLst>
                <a:gd name="textAreaLeft" fmla="*/ 0 w 3008160"/>
                <a:gd name="textAreaRight" fmla="*/ 3009960 w 3008160"/>
                <a:gd name="textAreaTop" fmla="*/ 0 h 6856200"/>
                <a:gd name="textAreaBottom" fmla="*/ 6858000 h 6856200"/>
              </a:gdLst>
              <a:ahLst/>
              <a:cxnLst/>
              <a:rect l="textAreaLeft" t="textAreaTop" r="textAreaRight" b="textAreaBottom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14" name="object 7"/>
            <p:cNvSpPr/>
            <p:nvPr/>
          </p:nvSpPr>
          <p:spPr>
            <a:xfrm>
              <a:off x="9603000" y="0"/>
              <a:ext cx="2587680" cy="6856200"/>
            </a:xfrm>
            <a:custGeom>
              <a:avLst/>
              <a:gdLst>
                <a:gd name="textAreaLeft" fmla="*/ 0 w 2587680"/>
                <a:gd name="textAreaRight" fmla="*/ 2589480 w 2587680"/>
                <a:gd name="textAreaTop" fmla="*/ 0 h 6856200"/>
                <a:gd name="textAreaBottom" fmla="*/ 6858000 h 6856200"/>
              </a:gdLst>
              <a:ahLst/>
              <a:cxnLst/>
              <a:rect l="textAreaLeft" t="textAreaTop" r="textAreaRight" b="textAreaBottom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15" name="object 8"/>
            <p:cNvSpPr/>
            <p:nvPr/>
          </p:nvSpPr>
          <p:spPr>
            <a:xfrm>
              <a:off x="8934480" y="3048120"/>
              <a:ext cx="3255840" cy="3808080"/>
            </a:xfrm>
            <a:custGeom>
              <a:avLst/>
              <a:gdLst>
                <a:gd name="textAreaLeft" fmla="*/ 0 w 3255840"/>
                <a:gd name="textAreaRight" fmla="*/ 3257640 w 3255840"/>
                <a:gd name="textAreaTop" fmla="*/ 0 h 3808080"/>
                <a:gd name="textAreaBottom" fmla="*/ 3809880 h 3808080"/>
              </a:gdLst>
              <a:ahLst/>
              <a:cxnLst/>
              <a:rect l="textAreaLeft" t="textAreaTop" r="textAreaRight" b="textAreaBottom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16" name="object 9"/>
            <p:cNvSpPr/>
            <p:nvPr/>
          </p:nvSpPr>
          <p:spPr>
            <a:xfrm>
              <a:off x="9338040" y="0"/>
              <a:ext cx="2852640" cy="6856200"/>
            </a:xfrm>
            <a:custGeom>
              <a:avLst/>
              <a:gdLst>
                <a:gd name="textAreaLeft" fmla="*/ 0 w 2852640"/>
                <a:gd name="textAreaRight" fmla="*/ 2854440 w 2852640"/>
                <a:gd name="textAreaTop" fmla="*/ 0 h 6856200"/>
                <a:gd name="textAreaBottom" fmla="*/ 6858000 h 6856200"/>
              </a:gdLst>
              <a:ahLst/>
              <a:cxnLst/>
              <a:rect l="textAreaLeft" t="textAreaTop" r="textAreaRight" b="textAreaBottom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17" name="object 10"/>
            <p:cNvSpPr/>
            <p:nvPr/>
          </p:nvSpPr>
          <p:spPr>
            <a:xfrm>
              <a:off x="10896480" y="0"/>
              <a:ext cx="1293480" cy="6856200"/>
            </a:xfrm>
            <a:custGeom>
              <a:avLst/>
              <a:gdLst>
                <a:gd name="textAreaLeft" fmla="*/ 0 w 1293480"/>
                <a:gd name="textAreaRight" fmla="*/ 1295280 w 1293480"/>
                <a:gd name="textAreaTop" fmla="*/ 0 h 6856200"/>
                <a:gd name="textAreaBottom" fmla="*/ 6858000 h 6856200"/>
              </a:gdLst>
              <a:ahLst/>
              <a:cxnLst/>
              <a:rect l="textAreaLeft" t="textAreaTop" r="textAreaRight" b="textAreaBottom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18" name="object 11"/>
            <p:cNvSpPr/>
            <p:nvPr/>
          </p:nvSpPr>
          <p:spPr>
            <a:xfrm>
              <a:off x="10936080" y="0"/>
              <a:ext cx="1254240" cy="6856200"/>
            </a:xfrm>
            <a:custGeom>
              <a:avLst/>
              <a:gdLst>
                <a:gd name="textAreaLeft" fmla="*/ 0 w 1254240"/>
                <a:gd name="textAreaRight" fmla="*/ 1256040 w 1254240"/>
                <a:gd name="textAreaTop" fmla="*/ 0 h 6856200"/>
                <a:gd name="textAreaBottom" fmla="*/ 6858000 h 6856200"/>
              </a:gdLst>
              <a:ahLst/>
              <a:cxnLst/>
              <a:rect l="textAreaLeft" t="textAreaTop" r="textAreaRight" b="textAreaBottom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19" name="object 12"/>
            <p:cNvSpPr/>
            <p:nvPr/>
          </p:nvSpPr>
          <p:spPr>
            <a:xfrm>
              <a:off x="10372680" y="3591000"/>
              <a:ext cx="1817640" cy="3265200"/>
            </a:xfrm>
            <a:custGeom>
              <a:avLst/>
              <a:gdLst>
                <a:gd name="textAreaLeft" fmla="*/ 0 w 1817640"/>
                <a:gd name="textAreaRight" fmla="*/ 1819440 w 1817640"/>
                <a:gd name="textAreaTop" fmla="*/ 0 h 3265200"/>
                <a:gd name="textAreaBottom" fmla="*/ 3267000 h 3265200"/>
              </a:gdLst>
              <a:ahLst/>
              <a:cxnLst/>
              <a:rect l="textAreaLeft" t="textAreaTop" r="textAreaRight" b="textAreaBottom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120" name="object 13"/>
          <p:cNvSpPr/>
          <p:nvPr/>
        </p:nvSpPr>
        <p:spPr>
          <a:xfrm>
            <a:off x="0" y="4010040"/>
            <a:ext cx="446040" cy="2846160"/>
          </a:xfrm>
          <a:custGeom>
            <a:avLst/>
            <a:gdLst>
              <a:gd name="textAreaLeft" fmla="*/ 0 w 446040"/>
              <a:gd name="textAreaRight" fmla="*/ 447840 w 446040"/>
              <a:gd name="textAreaTop" fmla="*/ 0 h 2846160"/>
              <a:gd name="textAreaBottom" fmla="*/ 2847960 h 284616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1" name="object 14"/>
          <p:cNvSpPr/>
          <p:nvPr/>
        </p:nvSpPr>
        <p:spPr>
          <a:xfrm>
            <a:off x="752400" y="6486120"/>
            <a:ext cx="177192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276"/>
              </a:lnSpc>
            </a:pPr>
            <a:r>
              <a:rPr b="0" lang="en-US" sz="1100" spc="2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3/21/202</a:t>
            </a:r>
            <a:r>
              <a:rPr b="0" lang="en-US" sz="1100" spc="1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4</a:t>
            </a:r>
            <a:r>
              <a:rPr b="0" lang="en-US" sz="110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 </a:t>
            </a:r>
            <a:r>
              <a:rPr b="0" lang="en-US" sz="1100" spc="13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 </a:t>
            </a:r>
            <a:r>
              <a:rPr b="1" lang="en-US" sz="1100" spc="5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A</a:t>
            </a:r>
            <a:r>
              <a:rPr b="1" lang="en-US" sz="1100" spc="1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nnu</a:t>
            </a:r>
            <a:r>
              <a:rPr b="1" lang="en-US" sz="1100" spc="1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al</a:t>
            </a:r>
            <a:r>
              <a:rPr b="1" lang="en-US" sz="1100" spc="-139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 </a:t>
            </a:r>
            <a:r>
              <a:rPr b="1" lang="en-US" sz="110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R</a:t>
            </a:r>
            <a:r>
              <a:rPr b="1" lang="en-US" sz="1100" spc="3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e</a:t>
            </a:r>
            <a:r>
              <a:rPr b="1" lang="en-US" sz="1100" spc="9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v</a:t>
            </a:r>
            <a:r>
              <a:rPr b="1" lang="en-US" sz="1100" spc="-3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i</a:t>
            </a:r>
            <a:r>
              <a:rPr b="1" lang="en-US" sz="1100" spc="3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e</a:t>
            </a:r>
            <a:r>
              <a:rPr b="1" lang="en-US" sz="1100" spc="1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w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object 15"/>
          <p:cNvSpPr/>
          <p:nvPr/>
        </p:nvSpPr>
        <p:spPr>
          <a:xfrm>
            <a:off x="7362720" y="447840"/>
            <a:ext cx="360000" cy="360000"/>
          </a:xfrm>
          <a:custGeom>
            <a:avLst/>
            <a:gdLst>
              <a:gd name="textAreaLeft" fmla="*/ 0 w 360000"/>
              <a:gd name="textAreaRight" fmla="*/ 361800 w 360000"/>
              <a:gd name="textAreaTop" fmla="*/ 0 h 360000"/>
              <a:gd name="textAreaBottom" fmla="*/ 361800 h 360000"/>
            </a:gdLst>
            <a:ahLst/>
            <a:cxnLst/>
            <a:rect l="textAreaLeft" t="textAreaTop" r="textAreaRight" b="textAreaBottom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3" name="object 16"/>
          <p:cNvSpPr/>
          <p:nvPr/>
        </p:nvSpPr>
        <p:spPr>
          <a:xfrm>
            <a:off x="11010960" y="5610240"/>
            <a:ext cx="645840" cy="645840"/>
          </a:xfrm>
          <a:custGeom>
            <a:avLst/>
            <a:gdLst>
              <a:gd name="textAreaLeft" fmla="*/ 0 w 645840"/>
              <a:gd name="textAreaRight" fmla="*/ 647640 w 645840"/>
              <a:gd name="textAreaTop" fmla="*/ 0 h 645840"/>
              <a:gd name="textAreaBottom" fmla="*/ 647640 h 645840"/>
            </a:gdLst>
            <a:ahLst/>
            <a:cxnLst/>
            <a:rect l="textAreaLeft" t="textAreaTop" r="textAreaRight" b="textAreaBottom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24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5880" cy="24588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25" name="object 18"/>
          <p:cNvGrpSpPr/>
          <p:nvPr/>
        </p:nvGrpSpPr>
        <p:grpSpPr>
          <a:xfrm>
            <a:off x="47520" y="3819600"/>
            <a:ext cx="4122360" cy="3008160"/>
            <a:chOff x="47520" y="3819600"/>
            <a:chExt cx="4122360" cy="3008160"/>
          </a:xfrm>
        </p:grpSpPr>
        <p:pic>
          <p:nvPicPr>
            <p:cNvPr id="126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3320" cy="2934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27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1600" cy="30081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39800" y="445320"/>
            <a:ext cx="235548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n-US" sz="4800" spc="2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A</a:t>
            </a:r>
            <a:r>
              <a:rPr b="1" lang="en-US" sz="4800" spc="-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G</a:t>
            </a:r>
            <a:r>
              <a:rPr b="1" lang="en-US" sz="4800" spc="-3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E</a:t>
            </a:r>
            <a:r>
              <a:rPr b="1" lang="en-US" sz="480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N</a:t>
            </a:r>
            <a:r>
              <a:rPr b="1" lang="en-US" sz="480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DA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ldNum" idx="21"/>
          </p:nvPr>
        </p:nvSpPr>
        <p:spPr>
          <a:xfrm>
            <a:off x="11353320" y="6473160"/>
            <a:ext cx="149400" cy="19332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sp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1B888E9A-0105-489F-9318-C2E589706B29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TextBox 22"/>
          <p:cNvSpPr/>
          <p:nvPr/>
        </p:nvSpPr>
        <p:spPr>
          <a:xfrm>
            <a:off x="2509920" y="1041480"/>
            <a:ext cx="5027400" cy="47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Problem Statement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Project Overview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End Users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Tools and Technologies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Portfolio design and Layout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Features and Functionality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Results and Screenshots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Conclusion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Github Link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object 2"/>
          <p:cNvGrpSpPr/>
          <p:nvPr/>
        </p:nvGrpSpPr>
        <p:grpSpPr>
          <a:xfrm>
            <a:off x="9076680" y="3724560"/>
            <a:ext cx="1902600" cy="2214720"/>
            <a:chOff x="9076680" y="3724560"/>
            <a:chExt cx="1902600" cy="2214720"/>
          </a:xfrm>
        </p:grpSpPr>
        <p:sp>
          <p:nvSpPr>
            <p:cNvPr id="132" name="object 3"/>
            <p:cNvSpPr/>
            <p:nvPr/>
          </p:nvSpPr>
          <p:spPr>
            <a:xfrm>
              <a:off x="10015560" y="5376960"/>
              <a:ext cx="313560" cy="309600"/>
            </a:xfrm>
            <a:custGeom>
              <a:avLst/>
              <a:gdLst>
                <a:gd name="textAreaLeft" fmla="*/ 0 w 313560"/>
                <a:gd name="textAreaRight" fmla="*/ 315000 w 313560"/>
                <a:gd name="textAreaTop" fmla="*/ 0 h 309600"/>
                <a:gd name="textAreaBottom" fmla="*/ 311040 h 309600"/>
              </a:gdLst>
              <a:ahLst/>
              <a:cxnLst/>
              <a:rect l="textAreaLeft" t="textAreaTop" r="textAreaRight" b="textAreaBottom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33" name="object 4"/>
            <p:cNvSpPr/>
            <p:nvPr/>
          </p:nvSpPr>
          <p:spPr>
            <a:xfrm>
              <a:off x="10015560" y="5739840"/>
              <a:ext cx="123120" cy="121680"/>
            </a:xfrm>
            <a:custGeom>
              <a:avLst/>
              <a:gdLst>
                <a:gd name="textAreaLeft" fmla="*/ 0 w 123120"/>
                <a:gd name="textAreaRight" fmla="*/ 124560 w 123120"/>
                <a:gd name="textAreaTop" fmla="*/ 0 h 121680"/>
                <a:gd name="textAreaBottom" fmla="*/ 123120 h 121680"/>
              </a:gdLst>
              <a:ahLst/>
              <a:cxnLst/>
              <a:rect l="textAreaLeft" t="textAreaTop" r="textAreaRight" b="textAreaBottom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pic>
          <p:nvPicPr>
            <p:cNvPr id="134" name="object 5" descr=""/>
            <p:cNvPicPr/>
            <p:nvPr/>
          </p:nvPicPr>
          <p:blipFill>
            <a:blip r:embed="rId1"/>
            <a:stretch/>
          </p:blipFill>
          <p:spPr>
            <a:xfrm>
              <a:off x="9076680" y="3724560"/>
              <a:ext cx="1902600" cy="22147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35" name="object 6"/>
          <p:cNvSpPr/>
          <p:nvPr/>
        </p:nvSpPr>
        <p:spPr>
          <a:xfrm>
            <a:off x="6696000" y="1695600"/>
            <a:ext cx="312480" cy="322200"/>
          </a:xfrm>
          <a:custGeom>
            <a:avLst/>
            <a:gdLst>
              <a:gd name="textAreaLeft" fmla="*/ 0 w 312480"/>
              <a:gd name="textAreaRight" fmla="*/ 314280 w 312480"/>
              <a:gd name="textAreaTop" fmla="*/ 0 h 322200"/>
              <a:gd name="textAreaBottom" fmla="*/ 324000 h 32220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4120" y="574920"/>
            <a:ext cx="5635080" cy="74988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4250" spc="-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P</a:t>
            </a:r>
            <a:r>
              <a:rPr b="1" lang="en-US" sz="425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ROB</a:t>
            </a:r>
            <a:r>
              <a:rPr b="1" lang="en-US" sz="4250" spc="5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L</a:t>
            </a:r>
            <a:r>
              <a:rPr b="1" lang="en-US" sz="4250" spc="-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E</a:t>
            </a:r>
            <a:r>
              <a:rPr b="1" lang="en-US" sz="4250" spc="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M</a:t>
            </a:r>
            <a:r>
              <a:rPr b="1" lang="en-US" sz="425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	</a:t>
            </a:r>
            <a:r>
              <a:rPr b="1" lang="en-US" sz="4250" spc="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S</a:t>
            </a:r>
            <a:r>
              <a:rPr b="1" lang="en-US" sz="4250" spc="-37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T</a:t>
            </a:r>
            <a:r>
              <a:rPr b="1" lang="en-US" sz="4250" spc="-37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A</a:t>
            </a:r>
            <a:r>
              <a:rPr b="1" lang="en-US" sz="425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T</a:t>
            </a:r>
            <a:r>
              <a:rPr b="1" lang="en-US" sz="4250" spc="-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E</a:t>
            </a:r>
            <a:r>
              <a:rPr b="1" lang="en-US" sz="4250" spc="-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ME</a:t>
            </a:r>
            <a:r>
              <a:rPr b="1" lang="en-US" sz="4250" spc="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NT</a:t>
            </a:r>
            <a:endParaRPr b="0" lang="en-IN" sz="42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37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1280" cy="198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8" name="PlaceHolder 2"/>
          <p:cNvSpPr>
            <a:spLocks noGrp="1"/>
          </p:cNvSpPr>
          <p:nvPr>
            <p:ph type="sldNum" idx="22"/>
          </p:nvPr>
        </p:nvSpPr>
        <p:spPr>
          <a:xfrm>
            <a:off x="11353320" y="6473160"/>
            <a:ext cx="149400" cy="19332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sp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C3D22DDD-819D-4B38-A3D0-8C87BEF4BFB7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796680" y="2918880"/>
            <a:ext cx="910224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Many students find it difficult to showcase their skills and projects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 a professional way. A personal portfolio website helps by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presenting information in a structured, attractive, and accessible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format that can be shared with recruiters, faculty, and peers.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object 2"/>
          <p:cNvGrpSpPr/>
          <p:nvPr/>
        </p:nvGrpSpPr>
        <p:grpSpPr>
          <a:xfrm>
            <a:off x="8658360" y="2647800"/>
            <a:ext cx="3531960" cy="3808080"/>
            <a:chOff x="8658360" y="2647800"/>
            <a:chExt cx="3531960" cy="3808080"/>
          </a:xfrm>
        </p:grpSpPr>
        <p:sp>
          <p:nvSpPr>
            <p:cNvPr id="141" name="object 3"/>
            <p:cNvSpPr/>
            <p:nvPr/>
          </p:nvSpPr>
          <p:spPr>
            <a:xfrm>
              <a:off x="9353520" y="5362560"/>
              <a:ext cx="455400" cy="455400"/>
            </a:xfrm>
            <a:custGeom>
              <a:avLst/>
              <a:gdLst>
                <a:gd name="textAreaLeft" fmla="*/ 0 w 455400"/>
                <a:gd name="textAreaRight" fmla="*/ 457200 w 455400"/>
                <a:gd name="textAreaTop" fmla="*/ 0 h 455400"/>
                <a:gd name="textAreaBottom" fmla="*/ 457200 h 455400"/>
              </a:gdLst>
              <a:ahLst/>
              <a:cxnLst/>
              <a:rect l="textAreaLeft" t="textAreaTop" r="textAreaRight" b="textAreaBottom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42" name="object 4"/>
            <p:cNvSpPr/>
            <p:nvPr/>
          </p:nvSpPr>
          <p:spPr>
            <a:xfrm>
              <a:off x="9353520" y="5896080"/>
              <a:ext cx="179280" cy="179280"/>
            </a:xfrm>
            <a:custGeom>
              <a:avLst/>
              <a:gdLst>
                <a:gd name="textAreaLeft" fmla="*/ 0 w 179280"/>
                <a:gd name="textAreaRight" fmla="*/ 181080 w 179280"/>
                <a:gd name="textAreaTop" fmla="*/ 0 h 179280"/>
                <a:gd name="textAreaBottom" fmla="*/ 181080 h 179280"/>
              </a:gdLst>
              <a:ahLst/>
              <a:cxnLst/>
              <a:rect l="textAreaLeft" t="textAreaTop" r="textAreaRight" b="textAreaBottom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pic>
          <p:nvPicPr>
            <p:cNvPr id="143" name="object 5" descr=""/>
            <p:cNvPicPr/>
            <p:nvPr/>
          </p:nvPicPr>
          <p:blipFill>
            <a:blip r:embed="rId1"/>
            <a:stretch/>
          </p:blipFill>
          <p:spPr>
            <a:xfrm>
              <a:off x="8658360" y="2647800"/>
              <a:ext cx="3531960" cy="380808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44" name="object 6"/>
          <p:cNvSpPr/>
          <p:nvPr/>
        </p:nvSpPr>
        <p:spPr>
          <a:xfrm>
            <a:off x="6696000" y="1695600"/>
            <a:ext cx="312480" cy="322200"/>
          </a:xfrm>
          <a:custGeom>
            <a:avLst/>
            <a:gdLst>
              <a:gd name="textAreaLeft" fmla="*/ 0 w 312480"/>
              <a:gd name="textAreaRight" fmla="*/ 314280 w 312480"/>
              <a:gd name="textAreaTop" fmla="*/ 0 h 322200"/>
              <a:gd name="textAreaBottom" fmla="*/ 324000 h 32220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39800" y="829800"/>
            <a:ext cx="5261760" cy="74988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4250" spc="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PROJECT</a:t>
            </a:r>
            <a:r>
              <a:rPr b="1" lang="en-US" sz="4250" spc="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	</a:t>
            </a:r>
            <a:r>
              <a:rPr b="1" lang="en-US" sz="4250" spc="-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OVERVIEW</a:t>
            </a:r>
            <a:endParaRPr b="0" lang="en-IN" sz="42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6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1280" cy="198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7" name="PlaceHolder 2"/>
          <p:cNvSpPr>
            <a:spLocks noGrp="1"/>
          </p:cNvSpPr>
          <p:nvPr>
            <p:ph type="sldNum" idx="23"/>
          </p:nvPr>
        </p:nvSpPr>
        <p:spPr>
          <a:xfrm>
            <a:off x="11353320" y="6473160"/>
            <a:ext cx="149400" cy="19332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sp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38FA82E3-7791-4A9E-9233-7DB204110E91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653400" y="3060000"/>
            <a:ext cx="654552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This project is a personal portfolio website designed with a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dark theme and responsive layout. It showcases my technical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and creative skills, highlights my projects, and provides contact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links for networking. The portfolio acts as a digital resume that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represents my academic and career readiness.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object 2"/>
          <p:cNvSpPr/>
          <p:nvPr/>
        </p:nvSpPr>
        <p:spPr>
          <a:xfrm>
            <a:off x="9353520" y="5362560"/>
            <a:ext cx="455400" cy="455400"/>
          </a:xfrm>
          <a:custGeom>
            <a:avLst/>
            <a:gdLst>
              <a:gd name="textAreaLeft" fmla="*/ 0 w 455400"/>
              <a:gd name="textAreaRight" fmla="*/ 457200 w 455400"/>
              <a:gd name="textAreaTop" fmla="*/ 0 h 455400"/>
              <a:gd name="textAreaBottom" fmla="*/ 457200 h 45540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0" name="object 3"/>
          <p:cNvSpPr/>
          <p:nvPr/>
        </p:nvSpPr>
        <p:spPr>
          <a:xfrm>
            <a:off x="6696000" y="1695600"/>
            <a:ext cx="312480" cy="322200"/>
          </a:xfrm>
          <a:custGeom>
            <a:avLst/>
            <a:gdLst>
              <a:gd name="textAreaLeft" fmla="*/ 0 w 312480"/>
              <a:gd name="textAreaRight" fmla="*/ 314280 w 312480"/>
              <a:gd name="textAreaTop" fmla="*/ 0 h 322200"/>
              <a:gd name="textAreaBottom" fmla="*/ 324000 h 32220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1" name="object 4"/>
          <p:cNvSpPr/>
          <p:nvPr/>
        </p:nvSpPr>
        <p:spPr>
          <a:xfrm>
            <a:off x="9353520" y="5896080"/>
            <a:ext cx="179280" cy="179280"/>
          </a:xfrm>
          <a:custGeom>
            <a:avLst/>
            <a:gdLst>
              <a:gd name="textAreaLeft" fmla="*/ 0 w 179280"/>
              <a:gd name="textAreaRight" fmla="*/ 181080 w 179280"/>
              <a:gd name="textAreaTop" fmla="*/ 0 h 179280"/>
              <a:gd name="textAreaBottom" fmla="*/ 181080 h 17928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99480" y="891720"/>
            <a:ext cx="5012640" cy="74988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3200" spc="2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W</a:t>
            </a:r>
            <a:r>
              <a:rPr b="1" lang="en-US" sz="3200" spc="-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H</a:t>
            </a:r>
            <a:r>
              <a:rPr b="1" lang="en-US" sz="3200" spc="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O</a:t>
            </a:r>
            <a:r>
              <a:rPr b="1" lang="en-US" sz="3200" spc="-235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 </a:t>
            </a:r>
            <a:r>
              <a:rPr b="1" lang="en-US" sz="3200" spc="-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AR</a:t>
            </a:r>
            <a:r>
              <a:rPr b="1" lang="en-US" sz="320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E</a:t>
            </a:r>
            <a:r>
              <a:rPr b="1" lang="en-US" sz="3200" spc="-3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 </a:t>
            </a:r>
            <a:r>
              <a:rPr b="1" lang="en-US" sz="3200" spc="-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T</a:t>
            </a:r>
            <a:r>
              <a:rPr b="1" lang="en-US" sz="3200" spc="-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H</a:t>
            </a:r>
            <a:r>
              <a:rPr b="1" lang="en-US" sz="320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E</a:t>
            </a:r>
            <a:r>
              <a:rPr b="1" lang="en-US" sz="3200" spc="-3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 </a:t>
            </a:r>
            <a:r>
              <a:rPr b="1" lang="en-US" sz="3200" spc="-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E</a:t>
            </a:r>
            <a:r>
              <a:rPr b="1" lang="en-US" sz="3200" spc="3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N</a:t>
            </a:r>
            <a:r>
              <a:rPr b="1" lang="en-US" sz="320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D</a:t>
            </a:r>
            <a:r>
              <a:rPr b="1" lang="en-US" sz="3200" spc="-45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U</a:t>
            </a:r>
            <a:r>
              <a:rPr b="1" lang="en-US" sz="3200" spc="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S</a:t>
            </a:r>
            <a:r>
              <a:rPr b="1" lang="en-US" sz="3200" spc="-2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E</a:t>
            </a:r>
            <a:r>
              <a:rPr b="1" lang="en-US" sz="3200" spc="-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R</a:t>
            </a:r>
            <a:r>
              <a:rPr b="1" lang="en-US" sz="3200" spc="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S?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3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79440" cy="483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4" name="PlaceHolder 2"/>
          <p:cNvSpPr>
            <a:spLocks noGrp="1"/>
          </p:cNvSpPr>
          <p:nvPr>
            <p:ph type="sldNum" idx="24"/>
          </p:nvPr>
        </p:nvSpPr>
        <p:spPr>
          <a:xfrm>
            <a:off x="11353320" y="6473160"/>
            <a:ext cx="149400" cy="19332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sp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E5F18F64-DD47-481D-87E8-08C80974373F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853200" y="3025440"/>
            <a:ext cx="976608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Students (for project submission &amp; self-branding)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Recruiters and Employers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Faculty and Evaluators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Professional Network and Peers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object 2" descr=""/>
          <p:cNvPicPr/>
          <p:nvPr/>
        </p:nvPicPr>
        <p:blipFill>
          <a:blip r:embed="rId1"/>
          <a:stretch/>
        </p:blipFill>
        <p:spPr>
          <a:xfrm>
            <a:off x="6845400" y="2160000"/>
            <a:ext cx="2693880" cy="3246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7" name="object 3"/>
          <p:cNvSpPr/>
          <p:nvPr/>
        </p:nvSpPr>
        <p:spPr>
          <a:xfrm>
            <a:off x="9083880" y="4860000"/>
            <a:ext cx="455400" cy="455400"/>
          </a:xfrm>
          <a:custGeom>
            <a:avLst/>
            <a:gdLst>
              <a:gd name="textAreaLeft" fmla="*/ 0 w 455400"/>
              <a:gd name="textAreaRight" fmla="*/ 457200 w 455400"/>
              <a:gd name="textAreaTop" fmla="*/ 0 h 455400"/>
              <a:gd name="textAreaBottom" fmla="*/ 457200 h 45540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8" name="object 4"/>
          <p:cNvSpPr/>
          <p:nvPr/>
        </p:nvSpPr>
        <p:spPr>
          <a:xfrm>
            <a:off x="6845400" y="2160000"/>
            <a:ext cx="312480" cy="322200"/>
          </a:xfrm>
          <a:custGeom>
            <a:avLst/>
            <a:gdLst>
              <a:gd name="textAreaLeft" fmla="*/ 0 w 312480"/>
              <a:gd name="textAreaRight" fmla="*/ 314280 w 312480"/>
              <a:gd name="textAreaTop" fmla="*/ 0 h 322200"/>
              <a:gd name="textAreaBottom" fmla="*/ 324000 h 32220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9" name="object 5"/>
          <p:cNvSpPr/>
          <p:nvPr/>
        </p:nvSpPr>
        <p:spPr>
          <a:xfrm>
            <a:off x="9353520" y="5896080"/>
            <a:ext cx="5760" cy="179280"/>
          </a:xfrm>
          <a:custGeom>
            <a:avLst/>
            <a:gdLst>
              <a:gd name="textAreaLeft" fmla="*/ 0 w 5760"/>
              <a:gd name="textAreaRight" fmla="*/ 6840 w 5760"/>
              <a:gd name="textAreaTop" fmla="*/ 0 h 179280"/>
              <a:gd name="textAreaBottom" fmla="*/ 181080 h 17928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58000" y="857880"/>
            <a:ext cx="9761400" cy="74664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n-IN" sz="3600" spc="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TOOLS AND TECHNIQUES</a:t>
            </a:r>
            <a:endParaRPr b="0" lang="en-IN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1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1280" cy="198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2" name="PlaceHolder 2"/>
          <p:cNvSpPr>
            <a:spLocks noGrp="1"/>
          </p:cNvSpPr>
          <p:nvPr>
            <p:ph type="sldNum" idx="25"/>
          </p:nvPr>
        </p:nvSpPr>
        <p:spPr>
          <a:xfrm>
            <a:off x="11353320" y="6473160"/>
            <a:ext cx="149400" cy="19332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sp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7634F452-D2CD-478F-B59D-6DAFF8703CE6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540360" y="2520000"/>
            <a:ext cx="737892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HTML – Structure of the portfolio website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CSS – Styling and dark theme design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JavaScript – Interactivity and smooth scrolling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Tailwind CSS – Utility-first styling framework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GitHub Pages – Hosting the live portfolio website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bject 5"/>
          <p:cNvSpPr/>
          <p:nvPr/>
        </p:nvSpPr>
        <p:spPr>
          <a:xfrm>
            <a:off x="9353520" y="5896080"/>
            <a:ext cx="179280" cy="179280"/>
          </a:xfrm>
          <a:custGeom>
            <a:avLst/>
            <a:gdLst>
              <a:gd name="textAreaLeft" fmla="*/ 0 w 179280"/>
              <a:gd name="textAreaRight" fmla="*/ 181080 w 179280"/>
              <a:gd name="textAreaTop" fmla="*/ 0 h 179280"/>
              <a:gd name="textAreaBottom" fmla="*/ 181080 h 17928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65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4520" cy="176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6" name="object 9"/>
          <p:cNvSpPr/>
          <p:nvPr/>
        </p:nvSpPr>
        <p:spPr>
          <a:xfrm>
            <a:off x="11277360" y="6473160"/>
            <a:ext cx="226800" cy="1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345A7E44-CEA9-493F-81E2-F47ED885F88D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" name="object 8"/>
          <p:cNvSpPr/>
          <p:nvPr/>
        </p:nvSpPr>
        <p:spPr>
          <a:xfrm>
            <a:off x="739800" y="291240"/>
            <a:ext cx="8793000" cy="62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1" lang="en-IN" sz="400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POTFOLIO DESIGN AND LAYOUT</a:t>
            </a:r>
            <a:endParaRPr b="0" lang="en-IN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" name="object 3"/>
          <p:cNvSpPr/>
          <p:nvPr/>
        </p:nvSpPr>
        <p:spPr>
          <a:xfrm>
            <a:off x="10058400" y="525240"/>
            <a:ext cx="455400" cy="455400"/>
          </a:xfrm>
          <a:custGeom>
            <a:avLst/>
            <a:gdLst>
              <a:gd name="textAreaLeft" fmla="*/ 0 w 455400"/>
              <a:gd name="textAreaRight" fmla="*/ 457200 w 455400"/>
              <a:gd name="textAreaTop" fmla="*/ 0 h 455400"/>
              <a:gd name="textAreaBottom" fmla="*/ 457200 h 45540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9" name=""/>
          <p:cNvSpPr/>
          <p:nvPr/>
        </p:nvSpPr>
        <p:spPr>
          <a:xfrm>
            <a:off x="948960" y="2340000"/>
            <a:ext cx="967032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Dark themed, modern responsive design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Smooth scrolling navigation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Skills section with glow effects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Project cards with Live Demo &amp; Code links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Contact section with quick links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9400" cy="75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480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FEATURES AND FUNCTIONALITY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797760" y="2520000"/>
            <a:ext cx="856152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About Me section (Introduction &amp; background)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Skills showcase (Technical + Creative)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Projects with live demo and GitHub links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Contact details with quick connect options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Responsive design for desktop &amp; mobile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Application>LibreOffice/25.2.5.2$Windows_X86_64 LibreOffice_project/03d19516eb2e1dd5d4ccd751a0d6f35f35e08022</Application>
  <AppVersion>15.0000</AppVersion>
  <Words>87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  <dc:description/>
  <dc:language>en-IN</dc:language>
  <cp:lastModifiedBy/>
  <dcterms:modified xsi:type="dcterms:W3CDTF">2025-09-04T16:12:46Z</dcterms:modified>
  <cp:revision>29</cp:revision>
  <dc:subject/>
  <dc:title>Face Mask Detection using Convolutional Neural Network (CNN)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Notes">
    <vt:i4>1</vt:i4>
  </property>
  <property fmtid="{D5CDD505-2E9C-101B-9397-08002B2CF9AE}" pid="5" name="PresentationFormat">
    <vt:lpwstr>Widescreen</vt:lpwstr>
  </property>
  <property fmtid="{D5CDD505-2E9C-101B-9397-08002B2CF9AE}" pid="6" name="Slides">
    <vt:i4>11</vt:i4>
  </property>
</Properties>
</file>