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2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2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62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7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233677" y="2205220"/>
            <a:ext cx="9115425" cy="1247777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0" name="TextBox 13"/>
          <p:cNvSpPr txBox="1"/>
          <p:nvPr/>
        </p:nvSpPr>
        <p:spPr>
          <a:xfrm rot="21600000">
            <a:off x="2200274" y="3714895"/>
            <a:ext cx="9060118" cy="2580642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i="1" lang="en-US"/>
              <a:t>STUDENT NAME: </a:t>
            </a:r>
            <a:r>
              <a:rPr dirty="0" sz="2400" i="1" lang="en-US"/>
              <a:t>S</a:t>
            </a:r>
            <a:r>
              <a:rPr dirty="0" sz="2400" i="1" lang="en-US"/>
              <a:t>.</a:t>
            </a:r>
            <a:r>
              <a:rPr dirty="0" sz="2400" i="1" lang="en-US"/>
              <a:t>D</a:t>
            </a:r>
            <a:r>
              <a:rPr dirty="0" sz="2400" i="1" lang="en-US"/>
              <a:t>H</a:t>
            </a:r>
            <a:r>
              <a:rPr dirty="0" sz="2400" i="1" lang="en-US"/>
              <a:t>A</a:t>
            </a:r>
            <a:r>
              <a:rPr dirty="0" sz="2400" i="1" lang="en-US"/>
              <a:t>N</a:t>
            </a:r>
            <a:r>
              <a:rPr dirty="0" sz="2400" i="1" lang="en-US"/>
              <a:t>U</a:t>
            </a:r>
            <a:r>
              <a:rPr dirty="0" sz="2400" i="1" lang="en-US"/>
              <a:t>S</a:t>
            </a:r>
            <a:r>
              <a:rPr dirty="0" sz="2400" i="1" lang="en-US"/>
              <a:t>R</a:t>
            </a:r>
            <a:r>
              <a:rPr dirty="0" sz="2400" i="1" lang="en-US"/>
              <a:t>E</a:t>
            </a:r>
            <a:r>
              <a:rPr dirty="0" sz="2400" i="1" lang="en-US"/>
              <a:t>E</a:t>
            </a:r>
            <a:endParaRPr altLang="en-US" lang="zh-CN"/>
          </a:p>
          <a:p>
            <a:r>
              <a:rPr dirty="0" sz="2400" i="1" lang="en-US"/>
              <a:t>REGISTER NO AND NMID:</a:t>
            </a:r>
            <a:r>
              <a:rPr dirty="0" sz="2400" i="1" lang="en-US"/>
              <a:t>34CE60D4F5DFBC6B3DC4F65B3720684C</a:t>
            </a:r>
            <a:endParaRPr dirty="0" sz="2400" i="1" lang="en-US">
              <a:cs typeface="Calibri"/>
            </a:endParaRPr>
          </a:p>
          <a:p>
            <a:r>
              <a:rPr dirty="0" sz="2400" i="1" lang="en-US"/>
              <a:t>DEPARTMENT: B</a:t>
            </a:r>
            <a:r>
              <a:rPr dirty="0" sz="2400" i="1" lang="en-US"/>
              <a:t>C</a:t>
            </a:r>
            <a:r>
              <a:rPr dirty="0" sz="2400" i="1" lang="en-US"/>
              <a:t>A</a:t>
            </a:r>
            <a:endParaRPr altLang="en-US" lang="zh-CN"/>
          </a:p>
          <a:p>
            <a:r>
              <a:rPr dirty="0" sz="2400" i="1" lang="en-US"/>
              <a:t>COLLEGE: </a:t>
            </a:r>
            <a:r>
              <a:rPr dirty="0" sz="2400" i="1" lang="en-US"/>
              <a:t>S</a:t>
            </a:r>
            <a:r>
              <a:rPr dirty="0" sz="2400" i="1" lang="en-US"/>
              <a:t>S</a:t>
            </a:r>
            <a:r>
              <a:rPr dirty="0" sz="2400" i="1" lang="en-US"/>
              <a:t>S</a:t>
            </a:r>
            <a:r>
              <a:rPr dirty="0" sz="2400" i="1" lang="en-US"/>
              <a:t> </a:t>
            </a:r>
            <a:r>
              <a:rPr dirty="0" sz="2400" i="1" lang="en-US"/>
              <a:t>C</a:t>
            </a:r>
            <a:r>
              <a:rPr dirty="0" sz="2400" i="1" lang="en-US"/>
              <a:t>O</a:t>
            </a:r>
            <a:r>
              <a:rPr dirty="0" sz="2400" i="1" lang="en-US"/>
              <a:t>L</a:t>
            </a:r>
            <a:r>
              <a:rPr dirty="0" sz="2400" i="1" lang="en-US"/>
              <a:t>L</a:t>
            </a:r>
            <a:r>
              <a:rPr dirty="0" sz="2400" i="1" lang="en-US"/>
              <a:t>EGE </a:t>
            </a:r>
            <a:r>
              <a:rPr dirty="0" sz="2400" i="1" lang="en-US"/>
              <a:t>F</a:t>
            </a:r>
            <a:r>
              <a:rPr dirty="0" sz="2400" i="1" lang="en-US"/>
              <a:t>O</a:t>
            </a:r>
            <a:r>
              <a:rPr dirty="0" sz="2400" i="1" lang="en-US"/>
              <a:t>R</a:t>
            </a:r>
            <a:r>
              <a:rPr dirty="0" sz="2400" i="1" lang="en-US"/>
              <a:t> </a:t>
            </a:r>
            <a:r>
              <a:rPr dirty="0" sz="2400" i="1" lang="en-US"/>
              <a:t>W</a:t>
            </a:r>
            <a:r>
              <a:rPr dirty="0" sz="2400" i="1" lang="en-US"/>
              <a:t>O</a:t>
            </a:r>
            <a:r>
              <a:rPr dirty="0" sz="2400" i="1" lang="en-US"/>
              <a:t>M</a:t>
            </a:r>
            <a:r>
              <a:rPr dirty="0" sz="2400" i="1" lang="en-US"/>
              <a:t>EN</a:t>
            </a:r>
            <a:r>
              <a:rPr dirty="0" sz="2400" i="1" lang="en-US"/>
              <a:t>,</a:t>
            </a:r>
            <a:r>
              <a:rPr dirty="0" sz="2400" i="1" lang="en-US"/>
              <a:t>A</a:t>
            </a:r>
            <a:r>
              <a:rPr dirty="0" sz="2400" i="1" lang="en-US"/>
              <a:t>R</a:t>
            </a:r>
            <a:r>
              <a:rPr dirty="0" sz="2400" i="1" lang="en-US"/>
              <a:t>N</a:t>
            </a:r>
            <a:r>
              <a:rPr dirty="0" sz="2400" i="1" lang="en-US"/>
              <a:t>I</a:t>
            </a:r>
            <a:endParaRPr altLang="en-US" lang="zh-CN"/>
          </a:p>
          <a:p>
            <a:r>
              <a:rPr dirty="0" sz="2400" i="1" lang="en-US"/>
              <a:t>THIRUVALLUVAR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31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618" name="TextBox 2"/>
          <p:cNvSpPr txBox="1"/>
          <p:nvPr/>
        </p:nvSpPr>
        <p:spPr>
          <a:xfrm>
            <a:off x="2057400" y="1752600"/>
            <a:ext cx="78486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extBox 2"/>
          <p:cNvSpPr txBox="1"/>
          <p:nvPr/>
        </p:nvSpPr>
        <p:spPr>
          <a:xfrm>
            <a:off x="1219200" y="867508"/>
            <a:ext cx="9372600" cy="319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608" name="TextBox 3"/>
          <p:cNvSpPr txBox="1"/>
          <p:nvPr/>
        </p:nvSpPr>
        <p:spPr>
          <a:xfrm>
            <a:off x="1303774" y="4297721"/>
            <a:ext cx="8686800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9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0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dirty="0" sz="425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0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604" name="TextBox 9"/>
          <p:cNvSpPr txBox="1"/>
          <p:nvPr/>
        </p:nvSpPr>
        <p:spPr>
          <a:xfrm>
            <a:off x="3295115" y="1649968"/>
            <a:ext cx="3319780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Screenshots of each section</a:t>
            </a:r>
            <a:endParaRPr dirty="0" i="1" lang="en-IN"/>
          </a:p>
        </p:txBody>
      </p:sp>
      <p:sp>
        <p:nvSpPr>
          <p:cNvPr id="1048605" name="TextBox 11"/>
          <p:cNvSpPr txBox="1"/>
          <p:nvPr/>
        </p:nvSpPr>
        <p:spPr>
          <a:xfrm>
            <a:off x="3295115" y="2133600"/>
            <a:ext cx="4399280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Hence vs After HTML- &gt; with CSS &amp; JS </a:t>
            </a:r>
            <a:endParaRPr dirty="0" i="1" lang="en-IN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618395" y="2598526"/>
            <a:ext cx="1332734" cy="1329123"/>
          </a:xfrm>
          <a:prstGeom prst="rect"/>
        </p:spPr>
      </p:pic>
      <p:sp>
        <p:nvSpPr>
          <p:cNvPr id="1048606" name=""/>
          <p:cNvSpPr txBox="1"/>
          <p:nvPr/>
        </p:nvSpPr>
        <p:spPr>
          <a:xfrm>
            <a:off x="2987760" y="3639967"/>
            <a:ext cx="792009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Hello and welcome! I'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sree </a:t>
            </a:r>
            <a:r>
              <a:rPr sz="2800" lang="en-IN">
                <a:solidFill>
                  <a:srgbClr val="000000"/>
                </a:solidFill>
              </a:rPr>
              <a:t>a passionate web developer, creative designer, and a dedicated state-level handball player.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This portfolio is a reflection of my joumey in both technology and sports. Here, I find information about my background, technical skills, academic projects, and my achievements in handball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3810000"/>
            <a:ext cx="4953000" cy="2438400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34114" y="841647"/>
            <a:ext cx="8590886" cy="2391218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1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TextBox 1"/>
          <p:cNvSpPr txBox="1"/>
          <p:nvPr/>
        </p:nvSpPr>
        <p:spPr>
          <a:xfrm>
            <a:off x="1143000" y="2019300"/>
            <a:ext cx="7753350" cy="2225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615" name="TextBox 7"/>
          <p:cNvSpPr txBox="1"/>
          <p:nvPr/>
        </p:nvSpPr>
        <p:spPr>
          <a:xfrm>
            <a:off x="1143000" y="4535051"/>
            <a:ext cx="8886824" cy="1005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616" name="Rectangle 9"/>
          <p:cNvSpPr/>
          <p:nvPr/>
        </p:nvSpPr>
        <p:spPr>
          <a:xfrm>
            <a:off x="6003635" y="2967335"/>
            <a:ext cx="1828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extBox 2"/>
          <p:cNvSpPr txBox="1"/>
          <p:nvPr/>
        </p:nvSpPr>
        <p:spPr>
          <a:xfrm>
            <a:off x="457200" y="762000"/>
            <a:ext cx="3611881" cy="891540"/>
          </a:xfrm>
          <a:prstGeom prst="rect"/>
          <a:noFill/>
        </p:spPr>
        <p:txBody>
          <a:bodyPr rtlCol="0" wrap="none">
            <a:spAutoFit/>
          </a:bodyPr>
          <a:p>
            <a:r>
              <a:rPr b="1" dirty="0" sz="5400" lang="en-US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Github</a:t>
            </a:r>
            <a:r>
              <a:rPr b="1" dirty="0" sz="5400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Link</a:t>
            </a:r>
            <a:endParaRPr b="1" dirty="0" sz="5400" lang="en-IN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10" name="TextBox 3"/>
          <p:cNvSpPr txBox="1"/>
          <p:nvPr/>
        </p:nvSpPr>
        <p:spPr>
          <a:xfrm>
            <a:off x="1219200" y="2436912"/>
            <a:ext cx="8534400" cy="107721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https://github.com/keerthanaRagu/TNSDC-FWD-Digitalportfolio.git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9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41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1" name="TextBox 20"/>
          <p:cNvSpPr txBox="1"/>
          <p:nvPr/>
        </p:nvSpPr>
        <p:spPr>
          <a:xfrm>
            <a:off x="910879" y="2428949"/>
            <a:ext cx="844232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6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8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i="1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4" name="TextBox 8"/>
          <p:cNvSpPr txBox="1"/>
          <p:nvPr/>
        </p:nvSpPr>
        <p:spPr>
          <a:xfrm>
            <a:off x="762000" y="1891759"/>
            <a:ext cx="8438993" cy="344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7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7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0" name="TextBox 8"/>
          <p:cNvSpPr txBox="1"/>
          <p:nvPr/>
        </p:nvSpPr>
        <p:spPr>
          <a:xfrm>
            <a:off x="1324132" y="1881659"/>
            <a:ext cx="81534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81" name="TextBox 7"/>
          <p:cNvSpPr txBox="1"/>
          <p:nvPr/>
        </p:nvSpPr>
        <p:spPr>
          <a:xfrm>
            <a:off x="1200150" y="4104260"/>
            <a:ext cx="7791450" cy="7010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82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8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8" name="TextBox 6"/>
          <p:cNvSpPr txBox="1"/>
          <p:nvPr/>
        </p:nvSpPr>
        <p:spPr>
          <a:xfrm>
            <a:off x="953175" y="1939585"/>
            <a:ext cx="9720581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89" name="TextBox 8"/>
          <p:cNvSpPr txBox="1"/>
          <p:nvPr/>
        </p:nvSpPr>
        <p:spPr>
          <a:xfrm>
            <a:off x="953175" y="3277855"/>
            <a:ext cx="7307580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90" name="TextBox 9"/>
          <p:cNvSpPr txBox="1"/>
          <p:nvPr/>
        </p:nvSpPr>
        <p:spPr>
          <a:xfrm>
            <a:off x="953175" y="4478184"/>
            <a:ext cx="4856480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4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9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6" name="Rectangle 5"/>
          <p:cNvSpPr>
            <a:spLocks noChangeArrowheads="1"/>
          </p:cNvSpPr>
          <p:nvPr/>
        </p:nvSpPr>
        <p:spPr bwMode="auto">
          <a:xfrm>
            <a:off x="3352800" y="2138114"/>
            <a:ext cx="8382889" cy="40157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9" name="object 8"/>
          <p:cNvSpPr txBox="1"/>
          <p:nvPr/>
        </p:nvSpPr>
        <p:spPr>
          <a:xfrm>
            <a:off x="745637" y="3434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700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1" name="TextBox 3"/>
          <p:cNvSpPr txBox="1"/>
          <p:nvPr/>
        </p:nvSpPr>
        <p:spPr>
          <a:xfrm>
            <a:off x="1622107" y="1143000"/>
            <a:ext cx="779145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702" name="TextBox 9"/>
          <p:cNvSpPr txBox="1"/>
          <p:nvPr/>
        </p:nvSpPr>
        <p:spPr>
          <a:xfrm>
            <a:off x="1604522" y="2739047"/>
            <a:ext cx="8664893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703" name="TextBox 14"/>
          <p:cNvSpPr txBox="1"/>
          <p:nvPr/>
        </p:nvSpPr>
        <p:spPr>
          <a:xfrm>
            <a:off x="1568515" y="4402871"/>
            <a:ext cx="9229726" cy="1631216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extBox 9"/>
          <p:cNvSpPr txBox="1"/>
          <p:nvPr/>
        </p:nvSpPr>
        <p:spPr>
          <a:xfrm>
            <a:off x="838200" y="228600"/>
            <a:ext cx="9372600" cy="1323439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705" name="TextBox 14"/>
          <p:cNvSpPr txBox="1"/>
          <p:nvPr/>
        </p:nvSpPr>
        <p:spPr>
          <a:xfrm>
            <a:off x="838200" y="1616110"/>
            <a:ext cx="8542020" cy="1323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706" name="TextBox 15"/>
          <p:cNvSpPr txBox="1"/>
          <p:nvPr/>
        </p:nvSpPr>
        <p:spPr>
          <a:xfrm>
            <a:off x="890954" y="3056374"/>
            <a:ext cx="7924800" cy="132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707" name="TextBox 16"/>
          <p:cNvSpPr txBox="1"/>
          <p:nvPr/>
        </p:nvSpPr>
        <p:spPr>
          <a:xfrm>
            <a:off x="890954" y="4534004"/>
            <a:ext cx="76200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708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2024-03-27T19:07:22Z</dcterms:created>
  <dcterms:modified xsi:type="dcterms:W3CDTF">2025-09-10T08:48:46Z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a9600e6b37c346308c7ca5c48e9603a8</vt:lpwstr>
  </property>
</Properties>
</file>