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36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A592A-F14E-4097-B2AB-6F5475112F0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7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170" y="110512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командном процессоре ОС UNIX. Расширенное программирование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7421" y="5283217"/>
            <a:ext cx="3644663" cy="1126283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Дхирадж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НПИбд-02-20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1032195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294" y="428017"/>
            <a:ext cx="5933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71" y="507378"/>
            <a:ext cx="3360404" cy="128089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79650" y="1147823"/>
            <a:ext cx="44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9650" y="3321586"/>
            <a:ext cx="4455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253" y="1643588"/>
            <a:ext cx="949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319" y="4060250"/>
            <a:ext cx="9743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изучили основы программирования в оболочке UNIX. Научился писать более сложные командные файлы, используя логические управляющие структуры и циклы.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772" y="679388"/>
            <a:ext cx="10227589" cy="128089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Осуществили вход в систему, создали текстовый документ, затем перешли в него.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6772" y="233478"/>
            <a:ext cx="301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9353" y="2905221"/>
            <a:ext cx="1169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Написали файл, реализующий упрощенный механизм семафоров.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D624F-40CF-4DBF-AD1F-25CD2B47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1258438"/>
            <a:ext cx="6982799" cy="1590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72ED0B-5F47-4062-8677-7FDCE4ECE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41" y="3444700"/>
            <a:ext cx="703043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515" y="293370"/>
            <a:ext cx="8911687" cy="6599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Реализовали команду man с помощью командного файла.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7"/>
          <a:stretch/>
        </p:blipFill>
        <p:spPr>
          <a:xfrm>
            <a:off x="5981563" y="1062680"/>
            <a:ext cx="3646556" cy="1583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586" y="2645923"/>
            <a:ext cx="1123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встроенную переменную $RANDOM написали командный файл, генерирующий случайную последовательность букв латинского алфавита. Учтём, что $RANDOM выдает псевдослучайные числа в диапазоне от 0 до 32767.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/>
          <a:stretch/>
        </p:blipFill>
        <p:spPr>
          <a:xfrm>
            <a:off x="4261541" y="4160609"/>
            <a:ext cx="3543300" cy="243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F018A-F9E4-49EC-9DA9-4E726170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20" y="953311"/>
            <a:ext cx="425802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812" y="2112392"/>
            <a:ext cx="11439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изучили основы программирования в оболочке ОС UNIX. Научились писать более сложные командные файлы с использованием логических управляющих конструкций и циклов.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0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183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Программирование в командном процессоре ОС UNIX. Расширенное программирование </vt:lpstr>
      <vt:lpstr>Цель работы:</vt:lpstr>
      <vt:lpstr>1. Осуществили вход в систему, создали текстовый документ, затем перешли в него.</vt:lpstr>
      <vt:lpstr>3. Реализовали команду man с помощью командного файла.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dhiru</cp:lastModifiedBy>
  <cp:revision>7</cp:revision>
  <dcterms:created xsi:type="dcterms:W3CDTF">2021-06-05T16:02:18Z</dcterms:created>
  <dcterms:modified xsi:type="dcterms:W3CDTF">2021-06-05T17:37:46Z</dcterms:modified>
</cp:coreProperties>
</file>