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6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9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331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0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8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9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3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8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2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BB8C-F3AF-4349-BB1F-42F696B860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2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BB8C-F3AF-4349-BB1F-42F696B8601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F597D7-C277-4F0B-9A45-B06997BF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1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4879" y="501524"/>
            <a:ext cx="7197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 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4377" y="2168435"/>
            <a:ext cx="7863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в командном процессоре ОС UNIX. Ветвления и циклы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0958" y="4642115"/>
            <a:ext cx="374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Дхирадж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НПИбд-02-20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ст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билета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1032195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9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34" y="584921"/>
            <a:ext cx="2749784" cy="812805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7526" y="4363716"/>
            <a:ext cx="4049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Какова цель этой работы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6193" y="5462674"/>
            <a:ext cx="9006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основы программирования в оболочке ОС UNIX. Научится писать более сложные командные файлы с использованием логических управляющих конструкций и циклов.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125" y="1397726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271" y="2599202"/>
            <a:ext cx="9420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этой лабораторной работе мы изучаем основы программирования в оболочке ОС UNIX. Мы узнаем, как писать более сложные командные файлы, используя инструкции и циклы логического управления.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899" y="437498"/>
            <a:ext cx="5393094" cy="79414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 резултаты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1805" y="877698"/>
            <a:ext cx="11103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Используя команды getopts grep, напишем командный файл, который анализирует командную строку с ключами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EBB40-194E-46F0-BBEC-AF2AF256C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6" y="1671841"/>
            <a:ext cx="5487165" cy="4682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72573-FE91-44BB-A215-2015107F1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55" y="1798941"/>
            <a:ext cx="5487166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9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204" y="586788"/>
            <a:ext cx="9806440" cy="1280890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Напишем на языке Си программу, которая вводит число и определяет, является ли оно больше нуля, меньше нуля или равно нулю.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2D45E-3D22-4439-8276-6EFB7CCAF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03" y="2101857"/>
            <a:ext cx="3871544" cy="2173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81C527-4633-4424-A72D-14CEE9F68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53" y="1568383"/>
            <a:ext cx="5525271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2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9118" y="261458"/>
            <a:ext cx="10126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Напишем командный файл, создающий указанное число файлов, пронумерованных последовательно от 1 до 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18" y="969344"/>
            <a:ext cx="4391025" cy="564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26" y="2286389"/>
            <a:ext cx="36004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238" y="624110"/>
            <a:ext cx="10030374" cy="1280890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Напишем командный файл, который с помощью команды tar запаковывает в архив все файлы в указанной директории. модифицируем его так, чтобы запаковывались только те файлы, которые были изменены менее недели тому назад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B5D37-D458-4D0F-B249-30363B97B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2312021"/>
            <a:ext cx="689706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3172408"/>
            <a:ext cx="9834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мы изучили основы программирования в оболочке ОС UNIX. Научились писать более сложные командные файлы с использование логических управляющих инструкций и циклов.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7F269-A8E2-4EB4-A77B-DB5D85E6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3" y="737835"/>
            <a:ext cx="703043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30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220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PowerPoint Presentation</vt:lpstr>
      <vt:lpstr>Цель работы:</vt:lpstr>
      <vt:lpstr>Задачи и резултаты:</vt:lpstr>
      <vt:lpstr>2. Напишем на языке Си программу, которая вводит число и определяет, является ли оно больше нуля, меньше нуля или равно нулю. </vt:lpstr>
      <vt:lpstr>PowerPoint Presentation</vt:lpstr>
      <vt:lpstr>4. Напишем командный файл, который с помощью команды tar запаковывает в архив все файлы в указанной директории. модифицируем его так, чтобы запаковывались только те файлы, которые были изменены менее недели тому назад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dhiru</cp:lastModifiedBy>
  <cp:revision>5</cp:revision>
  <dcterms:created xsi:type="dcterms:W3CDTF">2021-05-29T17:01:19Z</dcterms:created>
  <dcterms:modified xsi:type="dcterms:W3CDTF">2021-05-29T19:18:38Z</dcterms:modified>
</cp:coreProperties>
</file>