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0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60741-32BB-400C-AA62-1FCDAD5E20D9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10A-01B6-4130-B857-FED3709F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4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269" y="640080"/>
            <a:ext cx="60350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Лабораторная работа № </a:t>
            </a:r>
            <a:r>
              <a:rPr lang="en-US" sz="2800" dirty="0"/>
              <a:t>11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269" y="2416629"/>
            <a:ext cx="10535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Программирование в командном процессоре ОС UNIX. Командные файлы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12481" y="5460274"/>
            <a:ext cx="360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Дхирадж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НПИбд-02-20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41192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354" y="666206"/>
            <a:ext cx="40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777" y="1293223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777" y="1662555"/>
            <a:ext cx="423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UNIX/Linux. Научиться писать небольшие командные файлы.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669" y="3344466"/>
            <a:ext cx="4023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834" y="4209887"/>
            <a:ext cx="482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изучаем основы программирования в оболочке ОС UNIX / Linux. Мы учимся писать небольшие командные файлы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587615"/>
            <a:ext cx="3460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771" y="1255940"/>
            <a:ext cx="29050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Напишем скрипт, который при запуске будет делать резервную копию самого себя в другую директорию backup в вашем домашнем каталоге. При этом файл будет архивироваться архиватором 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56C3-9CD7-47AB-A2B3-D9A0666554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46" y="1411910"/>
            <a:ext cx="4069862" cy="2141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1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821" y="1221555"/>
            <a:ext cx="3457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пример командного файла, обрабатывающего любое произвольное число аргументов командной строки, в том числе превышающее десять.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3819-13BF-4516-89D5-A7DCABE5B6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22" y="278014"/>
            <a:ext cx="4429125" cy="2066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A34FD-2F99-469B-B961-2FFDC3433A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96" y="2344939"/>
            <a:ext cx="4457700" cy="39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483" y="2656262"/>
            <a:ext cx="3855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Напишем командный файл — аналог команды ls (без использования самой этой команды и команды dir).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1C6A6-3F14-4F13-A6B2-CB5FDDF9FC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35" y="936999"/>
            <a:ext cx="513461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630" y="531396"/>
            <a:ext cx="356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Напишем командный файл, который получает в качестве аргумента командной строки формат файла и вычисляет количество таких файлов в указанной директории.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61" y="4721290"/>
            <a:ext cx="1050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я изучила основы программирования в оболочке ОС UNIX/Linux. Научился писать небольшие командные файлы.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3765-D13A-4881-BDFA-6F222D8761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46" y="531396"/>
            <a:ext cx="547751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197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dhiru</cp:lastModifiedBy>
  <cp:revision>7</cp:revision>
  <dcterms:created xsi:type="dcterms:W3CDTF">2021-05-29T16:31:48Z</dcterms:created>
  <dcterms:modified xsi:type="dcterms:W3CDTF">2021-05-29T17:28:15Z</dcterms:modified>
</cp:coreProperties>
</file>