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6DA0-9663-C31F-2981-1B0027E1C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D27AD-0AC6-5D46-B582-5119BA711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1EDE-B9A6-4A84-3B59-BCCAA08C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F898-8CD4-455A-964D-47E04DC18E86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67C45-1D02-666D-7AC0-83D83A0F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5B46-88E5-CEDC-ED93-76301AB3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3CD7-C71B-4F66-9A36-5ECB63C66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26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6C42-EF51-41E5-65C2-CF063C44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67B6C-452B-5062-A7A2-311AB1EA4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1F6A-69F1-9213-02A6-1E127674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F898-8CD4-455A-964D-47E04DC18E86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89E2B-7E2D-0690-F649-E6B6094D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95C6-720C-03C9-701A-5EB20F2A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3CD7-C71B-4F66-9A36-5ECB63C66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16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2E8B0-F91B-C926-6D9B-C20C8DC3F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3FC26-FD6D-742A-2218-1BEAC74CF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558F7-8C1B-81C5-B9D0-27A9585D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F898-8CD4-455A-964D-47E04DC18E86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3316A-63EA-52E8-4CAD-B13A8E7A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33441-F208-AD95-661D-6EA14FCE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3CD7-C71B-4F66-9A36-5ECB63C66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86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C9CF-4730-EC19-2A2B-FA61195C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5BF3-3E8B-E226-E0FA-EEA40B25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223C-32D4-BEDF-926C-5A4E3DA7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F898-8CD4-455A-964D-47E04DC18E86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6FE0-15B4-3523-5DD6-B743D166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5F429-3368-E04A-4294-8057F14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3CD7-C71B-4F66-9A36-5ECB63C66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46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C241-03AF-2B26-D741-145705E6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3A4BB-EFB9-E26F-D315-8DA24385C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FA3C0-EA74-25E5-31EC-206FCBAF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F898-8CD4-455A-964D-47E04DC18E86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B7A8-B2AF-61B7-28E5-54E251F0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6559A-B465-ECFD-6783-F86119E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3CD7-C71B-4F66-9A36-5ECB63C66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67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21CF-49E3-ED7E-451A-623191CC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8ED2-576C-11C2-40CA-8A374CCBF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9644E-8A55-CCD0-3256-FB075784A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84958-F815-3945-330D-4CE8DE7D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F898-8CD4-455A-964D-47E04DC18E86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581E-9ECC-6C7F-243F-AE7AF942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F7084-2E60-6B80-B11D-B319C42C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3CD7-C71B-4F66-9A36-5ECB63C66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78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D678-0BA3-9C64-EC97-845DC74B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F7C42-14EF-1E1B-6F3B-1923CC2E5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E948E-E009-B410-1648-6A0A2AF22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9F1D2-3B8B-5E9F-FF65-2F287F5D2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6FA75-AFF7-0548-92FD-B262B62FB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8CF15-A425-C1B2-A171-C199952D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F898-8CD4-455A-964D-47E04DC18E86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89EE0-7549-961F-E836-5EF04412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5502-BC6C-8E8C-02D6-7BB7BF75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3CD7-C71B-4F66-9A36-5ECB63C66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46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1AD6-B864-F195-8C76-D66DF56A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369A9-DA97-4484-28E5-A9AC68E5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F898-8CD4-455A-964D-47E04DC18E86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5CFBC-4406-6CED-4A69-F62E5B45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ECDE2-4591-2A26-496C-43BDEED7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3CD7-C71B-4F66-9A36-5ECB63C66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24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300AF-B962-0FE7-CDA9-82D00751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F898-8CD4-455A-964D-47E04DC18E86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A6C20-C04F-F275-ECAE-86942198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AC242-09DF-39EC-4BD8-2C9BA4A6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3CD7-C71B-4F66-9A36-5ECB63C66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75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D573-753C-E69C-7789-85A3024E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D3C2-0BBC-577B-1934-4C7DCCEC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5446F-E20D-E695-FD3F-53E8C5A1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9E685-C4A9-A601-86BD-D635A667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F898-8CD4-455A-964D-47E04DC18E86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B967-D2EE-C050-DDF9-D6EFC02B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452F0-838A-3B7F-9598-ADA458BD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3CD7-C71B-4F66-9A36-5ECB63C66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30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80A7-FB12-3AFC-3E88-8F19E694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D45DB-A02C-9FAE-EC7C-0F5F8A24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D1F60-89D0-F148-570C-1C1260C49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479A6-C0B9-5109-B1C1-61143DC0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F898-8CD4-455A-964D-47E04DC18E86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25B1E-8578-C04D-EF84-A7E064E1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85FBF-91D5-62EE-BE9E-532C378B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3CD7-C71B-4F66-9A36-5ECB63C66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89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AC4CB-A19F-84CA-17E9-B904744F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C42C4-BB7A-BE44-6F1A-4312D3AF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8A60-8290-3183-EA3E-419251E0C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DF898-8CD4-455A-964D-47E04DC18E86}" type="datetimeFigureOut">
              <a:rPr lang="en-CA" smtClean="0"/>
              <a:t>2023-11-13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EE5F-8E26-17BC-9374-4F4D0E405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18794-9D58-A26B-4D85-EBF8BB07F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53CD7-C71B-4F66-9A36-5ECB63C66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9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73B9-85A3-4B1B-45E1-C11076540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87CB1-9182-AC8A-EA48-73F3E1F24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9482491-A8DB-B194-D6F1-0DC23BC7C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474" y="116174"/>
            <a:ext cx="5296526" cy="67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07AB54C4-3AE4-784E-86D7-36AAC00A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68954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7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Hüner</dc:creator>
  <cp:lastModifiedBy>Said Hüner</cp:lastModifiedBy>
  <cp:revision>1</cp:revision>
  <dcterms:created xsi:type="dcterms:W3CDTF">2023-11-13T07:29:56Z</dcterms:created>
  <dcterms:modified xsi:type="dcterms:W3CDTF">2023-11-13T07:31:28Z</dcterms:modified>
</cp:coreProperties>
</file>