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61" r:id="rId6"/>
    <p:sldId id="262" r:id="rId7"/>
    <p:sldId id="263" r:id="rId8"/>
    <p:sldId id="265" r:id="rId9"/>
    <p:sldId id="260" r:id="rId10"/>
    <p:sldId id="266" r:id="rId11"/>
    <p:sldId id="256" r:id="rId12"/>
    <p:sldId id="257" r:id="rId13"/>
    <p:sldId id="258" r:id="rId14"/>
    <p:sldId id="259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080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244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58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4071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7078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17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2659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59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036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358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662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7AED-5503-4205-84BE-F958A6F8A9D6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B5AB-ECA5-4A34-88A1-095A00299A4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276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ic-fish.net/index.php?lang=en&amp;id=robots" TargetMode="External"/><Relationship Id="rId2" Type="http://schemas.openxmlformats.org/officeDocument/2006/relationships/hyperlink" Target="http://www.bbc.com/news/science-environment-1806223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34183-1EAB-449E-8355-B85E29EF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Why robotic fish is important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BEC204-0AEA-4156-8EC1-660EF92B4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01" y="3344986"/>
            <a:ext cx="3189914" cy="299054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A416B88-A7E5-4398-B2BC-B1FB7735E565}"/>
              </a:ext>
            </a:extLst>
          </p:cNvPr>
          <p:cNvSpPr txBox="1"/>
          <p:nvPr/>
        </p:nvSpPr>
        <p:spPr>
          <a:xfrm>
            <a:off x="838200" y="1690688"/>
            <a:ext cx="782124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3200" dirty="0"/>
              <a:t>Huge effort on monitoring the pollution level</a:t>
            </a:r>
          </a:p>
          <a:p>
            <a:endParaRPr lang="en-US" altLang="zh-HK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HK" sz="2800" dirty="0"/>
              <a:t>Northern Spain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HK" sz="2800" dirty="0"/>
              <a:t>Real-time monitoring of pollution with </a:t>
            </a:r>
            <a:r>
              <a:rPr lang="en-US" altLang="zh-HK" sz="2800" dirty="0" err="1"/>
              <a:t>robo</a:t>
            </a:r>
            <a:r>
              <a:rPr lang="en-US" altLang="zh-HK" sz="2800" dirty="0"/>
              <a:t>-fish containing sensors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HK" sz="2800" dirty="0"/>
              <a:t>Phenols and heavy metals such as copper and lead, as well oxygen levels and salinity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HK" sz="2800" dirty="0"/>
              <a:t>Greatly reduce the cost of treating water pollution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H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20698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9966"/>
            <a:ext cx="10265229" cy="6282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HK" dirty="0"/>
              <a:t>Design</a:t>
            </a:r>
            <a:endParaRPr lang="zh-HK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5082" t="28690" r="26142" b="8571"/>
          <a:stretch/>
        </p:blipFill>
        <p:spPr>
          <a:xfrm>
            <a:off x="838200" y="898207"/>
            <a:ext cx="10674531" cy="58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5623" y="6933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HK" sz="4400" dirty="0">
                <a:latin typeface="+mj-lt"/>
              </a:rPr>
              <a:t>(a) Changing Wave</a:t>
            </a:r>
            <a:endParaRPr lang="zh-HK" altLang="en-US" sz="4400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0" b="14540"/>
          <a:stretch/>
        </p:blipFill>
        <p:spPr>
          <a:xfrm>
            <a:off x="867411" y="1521256"/>
            <a:ext cx="4081318" cy="29516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6" t="32334" r="1172" b="19746"/>
          <a:stretch/>
        </p:blipFill>
        <p:spPr>
          <a:xfrm>
            <a:off x="4737463" y="1533865"/>
            <a:ext cx="7454537" cy="328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/>
              <a:t>(b) Body Foil</a:t>
            </a:r>
            <a:endParaRPr lang="zh-HK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" b="54863"/>
          <a:stretch/>
        </p:blipFill>
        <p:spPr>
          <a:xfrm>
            <a:off x="838200" y="1590494"/>
            <a:ext cx="2649053" cy="196405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33143" r="35571" b="16191"/>
          <a:stretch/>
        </p:blipFill>
        <p:spPr>
          <a:xfrm>
            <a:off x="3771635" y="1590494"/>
            <a:ext cx="7297783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/>
              <a:t>(c) Oscillating Wing</a:t>
            </a:r>
            <a:endParaRPr lang="zh-HK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8" b="55498"/>
          <a:stretch/>
        </p:blipFill>
        <p:spPr>
          <a:xfrm>
            <a:off x="838200" y="1773419"/>
            <a:ext cx="2976580" cy="1936432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8" t="33525" r="24642" b="17968"/>
          <a:stretch/>
        </p:blipFill>
        <p:spPr>
          <a:xfrm>
            <a:off x="4047308" y="1773419"/>
            <a:ext cx="7306492" cy="33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1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/>
              <a:t>(d) Oscillating Plate</a:t>
            </a:r>
            <a:endParaRPr lang="zh-HK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3" b="13408"/>
          <a:stretch/>
        </p:blipFill>
        <p:spPr>
          <a:xfrm>
            <a:off x="838200" y="1586117"/>
            <a:ext cx="3307080" cy="2463369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32509" r="23999" b="17206"/>
          <a:stretch/>
        </p:blipFill>
        <p:spPr>
          <a:xfrm>
            <a:off x="4145280" y="1506583"/>
            <a:ext cx="7437120" cy="3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85597-0B5E-4A9A-871B-EB4FCD71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Why robotic fish is important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75E8FC-B79F-471C-8943-30571511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HK" sz="3200" dirty="0"/>
              <a:t>Exploration of underwater object</a:t>
            </a:r>
          </a:p>
          <a:p>
            <a:pPr marL="0" indent="0" algn="just">
              <a:buNone/>
            </a:pPr>
            <a:endParaRPr lang="en-US" altLang="zh-HK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HK" dirty="0"/>
              <a:t> Underwater archaeological exploration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HK" dirty="0"/>
              <a:t> Underwater photography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HK" dirty="0"/>
              <a:t> Cartography of the underwater funds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HK" dirty="0"/>
              <a:t> Transport of small objects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HK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HK" dirty="0"/>
          </a:p>
          <a:p>
            <a:pPr>
              <a:buFont typeface="Wingdings" panose="05000000000000000000" pitchFamily="2" charset="2"/>
              <a:buChar char="Ø"/>
            </a:pP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6E3B61-77CB-4409-8886-4DA20D00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90" y="2945501"/>
            <a:ext cx="4231667" cy="31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8C7CA-691F-4D38-9873-543ADF4B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Problem on robotic fish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CFA4A-956F-4387-BB33-BE8CBD69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Battery life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dirty="0"/>
              <a:t> Only few hours for most model except days</a:t>
            </a:r>
          </a:p>
          <a:p>
            <a:r>
              <a:rPr lang="en-US" altLang="zh-HK" dirty="0"/>
              <a:t>Bio-compatible, material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dirty="0"/>
              <a:t> The material that should be compatible with marine life</a:t>
            </a:r>
          </a:p>
          <a:p>
            <a:r>
              <a:rPr lang="en-US" altLang="zh-HK" u="sng" dirty="0"/>
              <a:t>Mode of motion</a:t>
            </a:r>
          </a:p>
          <a:p>
            <a:r>
              <a:rPr lang="en-US" altLang="zh-HK" u="sng" dirty="0"/>
              <a:t>Inherent kinematic constrain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dirty="0"/>
              <a:t> The technique to avoid collision and define the path and motion of robotic fish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4898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EAB5D-702F-424E-BE2B-5FABF3B4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67623-D6AD-48D3-9DE6-DDE3A893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hlinkClick r:id="rId2"/>
              </a:rPr>
              <a:t>http://www.bbc.com/news/science-environment-18062235</a:t>
            </a: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>
                <a:hlinkClick r:id="rId3"/>
              </a:rPr>
              <a:t>http://www.robotic-fish.net/index.php?lang=en&amp;id=robots</a:t>
            </a: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2706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163A-5FD8-4825-9612-833D476C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6357"/>
          </a:xfrm>
        </p:spPr>
        <p:txBody>
          <a:bodyPr/>
          <a:lstStyle/>
          <a:p>
            <a:pPr algn="l"/>
            <a:r>
              <a:rPr lang="en-US" altLang="zh-HK" dirty="0"/>
              <a:t>Actuators</a:t>
            </a:r>
            <a:endParaRPr lang="zh-HK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9E3A5-2596-4A27-871C-AF6F79761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158" y="2563138"/>
            <a:ext cx="9144000" cy="367211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HK" dirty="0" err="1"/>
              <a:t>Tenden</a:t>
            </a:r>
            <a:r>
              <a:rPr lang="en-US" altLang="zh-HK" dirty="0"/>
              <a:t> and Cable</a:t>
            </a:r>
            <a:endParaRPr lang="en-HK" altLang="zh-HK" dirty="0"/>
          </a:p>
          <a:p>
            <a:pPr algn="l"/>
            <a:r>
              <a:rPr lang="en-HK" altLang="zh-HK" dirty="0"/>
              <a:t>3 type of Electric motors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HK" altLang="zh-HK" dirty="0"/>
              <a:t>DC motor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HK" altLang="zh-HK" dirty="0"/>
              <a:t>DC servomotor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altLang="zh-HK" dirty="0"/>
              <a:t>rotates to the commanded position but then the servomotor rests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HK" altLang="zh-HK" dirty="0"/>
              <a:t>Scotch-yoke mechanism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altLang="zh-HK" dirty="0"/>
              <a:t>converting the linear motion of a slider into rotational motion</a:t>
            </a:r>
            <a:endParaRPr lang="en-US" altLang="zh-HK" dirty="0"/>
          </a:p>
          <a:p>
            <a:pPr lvl="1" algn="l"/>
            <a:endParaRPr lang="en-HK" altLang="zh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A4F9C-1558-44E8-894E-1525DA64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87" y="1046974"/>
            <a:ext cx="2847975" cy="2524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A305C-E151-43EB-BE52-C193433C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16" y="4656456"/>
            <a:ext cx="3719683" cy="211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6F45-48B9-40F7-A89B-BD8DE184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Skin of Robotic Fish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EE74-E9F7-43DB-8C26-68F56438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PVC</a:t>
            </a:r>
          </a:p>
          <a:p>
            <a:pPr lvl="1"/>
            <a:r>
              <a:rPr lang="en-HK" altLang="zh-HK" dirty="0"/>
              <a:t>Water irrigation system. (like a file)</a:t>
            </a:r>
          </a:p>
          <a:p>
            <a:pPr lvl="1"/>
            <a:r>
              <a:rPr lang="en-HK" altLang="zh-HK" dirty="0"/>
              <a:t>Make the robot be lighter</a:t>
            </a:r>
          </a:p>
          <a:p>
            <a:pPr lvl="1"/>
            <a:r>
              <a:rPr lang="en-HK" altLang="zh-HK" dirty="0"/>
              <a:t>Easy for making a product (can be cut, drilled)</a:t>
            </a:r>
          </a:p>
          <a:p>
            <a:pPr lvl="1"/>
            <a:r>
              <a:rPr lang="en-HK" altLang="zh-HK" dirty="0"/>
              <a:t>A good weight-to-strength ratio</a:t>
            </a:r>
            <a:endParaRPr lang="zh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BE225-E306-4EE6-A7F7-B3CC17FF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359" y="1337902"/>
            <a:ext cx="2866234" cy="1508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51763-E969-41DC-9598-15765AAD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204" y="3914281"/>
            <a:ext cx="2475602" cy="11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7416-7A15-4D41-8B6A-529159F8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Motion of robotic fish(upward &amp; downward)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B9C6-4D1C-4A58-B0B4-F781D685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Mass center adjuster</a:t>
            </a:r>
          </a:p>
          <a:p>
            <a:pPr lvl="1"/>
            <a:r>
              <a:rPr lang="en-US" altLang="zh-HK" dirty="0"/>
              <a:t>Changing center of mass</a:t>
            </a:r>
          </a:p>
          <a:p>
            <a:pPr lvl="1"/>
            <a:r>
              <a:rPr lang="en-US" altLang="zh-HK" dirty="0"/>
              <a:t>To make the robotic upward &amp; downward</a:t>
            </a:r>
          </a:p>
          <a:p>
            <a:endParaRPr lang="en-US" altLang="zh-HK" dirty="0"/>
          </a:p>
          <a:p>
            <a:r>
              <a:rPr lang="en-US" altLang="zh-HK" dirty="0"/>
              <a:t>Pros</a:t>
            </a:r>
          </a:p>
          <a:p>
            <a:pPr lvl="1"/>
            <a:r>
              <a:rPr lang="en-US" altLang="zh-HK" dirty="0"/>
              <a:t>Unchanged density</a:t>
            </a:r>
          </a:p>
          <a:p>
            <a:pPr lvl="1"/>
            <a:r>
              <a:rPr lang="en-US" altLang="zh-HK" dirty="0"/>
              <a:t>Easy to control</a:t>
            </a:r>
          </a:p>
          <a:p>
            <a:pPr lvl="1"/>
            <a:r>
              <a:rPr lang="en-US" altLang="zh-HK" dirty="0"/>
              <a:t>Stable</a:t>
            </a:r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E45CF-19FB-4B57-902D-89FCFFE6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2050179"/>
            <a:ext cx="3555093" cy="35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HK" sz="9600" dirty="0"/>
              <a:t>Choose the one you prefer</a:t>
            </a:r>
            <a:endParaRPr lang="zh-HK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099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9966"/>
            <a:ext cx="10265229" cy="6282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HK" dirty="0"/>
              <a:t>Design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3572" t="29841" r="24429" b="8825"/>
          <a:stretch/>
        </p:blipFill>
        <p:spPr>
          <a:xfrm>
            <a:off x="838201" y="898208"/>
            <a:ext cx="10726782" cy="59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8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280</Words>
  <Application>Microsoft Office PowerPoint</Application>
  <PresentationFormat>寬螢幕</PresentationFormat>
  <Paragraphs>59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Wingdings</vt:lpstr>
      <vt:lpstr>Office 佈景主題</vt:lpstr>
      <vt:lpstr>Why robotic fish is important</vt:lpstr>
      <vt:lpstr>Why robotic fish is important</vt:lpstr>
      <vt:lpstr>Problem on robotic fish</vt:lpstr>
      <vt:lpstr>Reference</vt:lpstr>
      <vt:lpstr>Actuators</vt:lpstr>
      <vt:lpstr>Skin of Robotic Fish </vt:lpstr>
      <vt:lpstr>Motion of robotic fish(upward &amp; downward)</vt:lpstr>
      <vt:lpstr>Choose the one you prefer</vt:lpstr>
      <vt:lpstr>Design</vt:lpstr>
      <vt:lpstr>Design</vt:lpstr>
      <vt:lpstr>PowerPoint 簡報</vt:lpstr>
      <vt:lpstr>(b) Body Foil</vt:lpstr>
      <vt:lpstr>(c) Oscillating Wing</vt:lpstr>
      <vt:lpstr>(d) Oscillating 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Wai Law</dc:creator>
  <cp:lastModifiedBy>Wai Law</cp:lastModifiedBy>
  <cp:revision>10</cp:revision>
  <dcterms:created xsi:type="dcterms:W3CDTF">2017-07-19T00:40:26Z</dcterms:created>
  <dcterms:modified xsi:type="dcterms:W3CDTF">2017-07-19T15:28:34Z</dcterms:modified>
</cp:coreProperties>
</file>