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58" r:id="rId8"/>
    <p:sldId id="263" r:id="rId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BC9049-3544-454A-A364-1AA6F005ECD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4A38F4-C7C7-4B21-AA46-6144823C0C3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830E6C-C3CF-444C-878C-46D847F3580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C6556C-DCD9-4C70-9E6C-D894DF6A4B1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A05884-2CD3-4778-8405-9F425221DDC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FE4A8C-3B1B-480D-842C-0048E0AFEE3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7333DD-920A-4204-A490-84587E99B04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DD08FAC-7DC0-4431-AF38-E013A978B9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E41658-DA54-4E4E-87C3-3B23B56F3ED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3D9AEF-74D4-4566-BC06-E11C204A03F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C21C99-78DF-4A67-956D-5297943D0A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6057FC-DCDE-4578-8213-0BBAA5875C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C9CFE39-8781-49BD-9CD1-B7DFD59D7A0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System Modeling - MarineTracker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3600" b="0" strike="noStrike" spc="-1" baseline="-8000" dirty="0" err="1">
                <a:latin typeface="Arial"/>
              </a:rPr>
              <a:t>Μοντελο</a:t>
            </a:r>
            <a:r>
              <a:rPr lang="en-US" sz="3600" b="0" strike="noStrike" spc="-1" baseline="-8000" dirty="0">
                <a:latin typeface="Arial"/>
              </a:rPr>
              <a:t>πο</a:t>
            </a:r>
            <a:r>
              <a:rPr lang="el-GR" sz="3600" b="0" strike="noStrike" spc="-1" baseline="-8000" dirty="0">
                <a:latin typeface="Arial"/>
              </a:rPr>
              <a:t>ί</a:t>
            </a:r>
            <a:r>
              <a:rPr lang="en-US" sz="3600" b="0" strike="noStrike" spc="-1" baseline="-8000" dirty="0" err="1">
                <a:latin typeface="Arial"/>
              </a:rPr>
              <a:t>ηση</a:t>
            </a:r>
            <a:r>
              <a:rPr lang="en-US" sz="3600" b="0" strike="noStrike" spc="-1" baseline="-8000" dirty="0">
                <a:latin typeface="Arial"/>
              </a:rPr>
              <a:t> του "ΠΩΣ" θα </a:t>
            </a:r>
            <a:r>
              <a:rPr lang="en-US" sz="3600" b="0" strike="noStrike" spc="-1" baseline="-8000" dirty="0" err="1">
                <a:latin typeface="Arial"/>
              </a:rPr>
              <a:t>υλο</a:t>
            </a:r>
            <a:r>
              <a:rPr lang="en-US" sz="3600" b="0" strike="noStrike" spc="-1" baseline="-8000" dirty="0">
                <a:latin typeface="Arial"/>
              </a:rPr>
              <a:t>ποιηθο</a:t>
            </a:r>
            <a:r>
              <a:rPr lang="el-GR" sz="3600" b="0" strike="noStrike" spc="-1" baseline="-8000" dirty="0">
                <a:latin typeface="Arial"/>
              </a:rPr>
              <a:t>ύ</a:t>
            </a:r>
            <a:r>
              <a:rPr lang="en-US" sz="3600" b="0" strike="noStrike" spc="-1" baseline="-8000" dirty="0">
                <a:latin typeface="Arial"/>
              </a:rPr>
              <a:t>ν </a:t>
            </a:r>
            <a:r>
              <a:rPr lang="en-US" sz="3600" b="0" strike="noStrike" spc="-1" baseline="-8000" dirty="0" err="1">
                <a:latin typeface="Arial"/>
              </a:rPr>
              <a:t>οι</a:t>
            </a:r>
            <a:r>
              <a:rPr lang="en-US" sz="3600" b="0" strike="noStrike" spc="-1" baseline="-8000" dirty="0">
                <a:latin typeface="Arial"/>
              </a:rPr>
              <a:t> </a:t>
            </a:r>
            <a:r>
              <a:rPr lang="en-US" sz="4000" b="0" strike="noStrike" spc="-1" baseline="-8000" dirty="0">
                <a:latin typeface="Arial"/>
              </a:rPr>
              <a:t>απα</a:t>
            </a:r>
            <a:r>
              <a:rPr lang="en-US" sz="4000" b="0" strike="noStrike" spc="-1" baseline="-8000" dirty="0" err="1">
                <a:latin typeface="Arial"/>
              </a:rPr>
              <a:t>ιτ</a:t>
            </a:r>
            <a:r>
              <a:rPr lang="el-GR" sz="4000" b="0" strike="noStrike" spc="-1" baseline="-8000" dirty="0">
                <a:latin typeface="Arial"/>
              </a:rPr>
              <a:t>ή</a:t>
            </a:r>
            <a:r>
              <a:rPr lang="en-US" sz="4000" b="0" strike="noStrike" spc="-1" baseline="-8000" dirty="0" err="1">
                <a:latin typeface="Arial"/>
              </a:rPr>
              <a:t>σεις</a:t>
            </a:r>
            <a:r>
              <a:rPr lang="en-US" sz="3600" b="0" strike="noStrike" spc="-1" baseline="-8000" dirty="0">
                <a:latin typeface="Arial"/>
              </a:rPr>
              <a:t> π</a:t>
            </a:r>
            <a:r>
              <a:rPr lang="en-US" sz="3600" b="0" strike="noStrike" spc="-1" baseline="-8000" dirty="0" err="1">
                <a:latin typeface="Arial"/>
              </a:rPr>
              <a:t>ου</a:t>
            </a:r>
            <a:r>
              <a:rPr lang="en-US" sz="3600" b="0" strike="noStrike" spc="-1" baseline="-8000" dirty="0">
                <a:latin typeface="Arial"/>
              </a:rPr>
              <a:t> </a:t>
            </a:r>
            <a:r>
              <a:rPr lang="el-GR" sz="3600" spc="-1" baseline="-8000" dirty="0">
                <a:latin typeface="Arial"/>
              </a:rPr>
              <a:t>έ</a:t>
            </a:r>
            <a:r>
              <a:rPr lang="en-US" sz="3600" b="0" strike="noStrike" spc="-1" baseline="-8000" dirty="0">
                <a:latin typeface="Arial"/>
              </a:rPr>
              <a:t>χ</a:t>
            </a:r>
            <a:r>
              <a:rPr lang="el-GR" sz="3600" b="0" strike="noStrike" spc="-1" baseline="-8000" dirty="0">
                <a:latin typeface="Arial"/>
              </a:rPr>
              <a:t>ου</a:t>
            </a:r>
            <a:r>
              <a:rPr lang="en-US" sz="3600" b="0" strike="noStrike" spc="-1" baseline="-8000" dirty="0">
                <a:latin typeface="Arial"/>
              </a:rPr>
              <a:t>ν π</a:t>
            </a:r>
            <a:r>
              <a:rPr lang="en-US" sz="3600" b="0" strike="noStrike" spc="-1" baseline="-8000" dirty="0" err="1">
                <a:latin typeface="Arial"/>
              </a:rPr>
              <a:t>ροδι</a:t>
            </a:r>
            <a:r>
              <a:rPr lang="en-US" sz="3600" b="0" strike="noStrike" spc="-1" baseline="-8000" dirty="0">
                <a:latin typeface="Arial"/>
              </a:rPr>
              <a:t>αγραφε</a:t>
            </a:r>
            <a:r>
              <a:rPr lang="el-GR" sz="3600" b="0" strike="noStrike" spc="-1" baseline="-8000" dirty="0">
                <a:latin typeface="Arial"/>
              </a:rPr>
              <a:t>ί</a:t>
            </a:r>
            <a:r>
              <a:rPr lang="en-US" sz="3600" b="0" strike="noStrike" spc="-1" baseline="-8000" dirty="0">
                <a:latin typeface="Arial"/>
              </a:rPr>
              <a:t> στο software-requirements-specification (srs.md).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62A0-7DD5-B0A7-0F40-C466BFB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8" y="200482"/>
            <a:ext cx="9071640" cy="745958"/>
          </a:xfrm>
        </p:spPr>
        <p:txBody>
          <a:bodyPr/>
          <a:lstStyle/>
          <a:p>
            <a:pPr algn="ctr"/>
            <a:r>
              <a:rPr lang="el-GR" sz="2400" b="1" dirty="0"/>
              <a:t>Σχεδιάγραμμα Βασικών Τεχνολογιών</a:t>
            </a:r>
            <a:endParaRPr lang="en-US" sz="2400" b="1" dirty="0"/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35DB2335-FD58-A3E5-97A8-78681E0FD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8" b="13900"/>
          <a:stretch/>
        </p:blipFill>
        <p:spPr>
          <a:xfrm>
            <a:off x="2304628" y="946440"/>
            <a:ext cx="5470381" cy="43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0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C3C6-0758-7C43-C86B-3DC0C4F2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09270"/>
            <a:ext cx="9071640" cy="946440"/>
          </a:xfrm>
        </p:spPr>
        <p:txBody>
          <a:bodyPr/>
          <a:lstStyle/>
          <a:p>
            <a:pPr algn="ctr"/>
            <a:r>
              <a:rPr lang="el-GR" sz="2400" b="1" dirty="0"/>
              <a:t>Σχεδιάγραμμα Βασικής Αρχιτεκτονικής</a:t>
            </a:r>
            <a:endParaRPr lang="en-US" sz="2400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ADC505EE-A9B4-BAAB-CC6B-36647EC49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7" y="1275662"/>
            <a:ext cx="9345510" cy="349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3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Software Requirements Modeling</a:t>
            </a: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"ΤΙ" </a:t>
            </a:r>
            <a:r>
              <a:rPr lang="en-US" sz="2400" b="0" strike="noStrike" spc="-1" dirty="0" err="1">
                <a:latin typeface="Arial"/>
              </a:rPr>
              <a:t>έχει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γίνει</a:t>
            </a:r>
            <a:r>
              <a:rPr lang="en-US" sz="2400" b="0" strike="noStrike" spc="-1" dirty="0">
                <a:latin typeface="Arial"/>
              </a:rPr>
              <a:t> specified να </a:t>
            </a:r>
            <a:r>
              <a:rPr lang="en-US" sz="2400" b="0" strike="noStrike" spc="-1" dirty="0" err="1">
                <a:latin typeface="Arial"/>
              </a:rPr>
              <a:t>υλο</a:t>
            </a:r>
            <a:r>
              <a:rPr lang="en-US" sz="2400" b="0" strike="noStrike" spc="-1" dirty="0">
                <a:latin typeface="Arial"/>
              </a:rPr>
              <a:t>ποιηθεί - "ΠΩΣ" θα υλοποιηθεί - Wireframes που αντιστοιχούν σε κάθε λειτουργία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7E8A-598E-0CCD-35E5-4BC80424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EE00-16FF-34C8-70EB-3FED02E19052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7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CFA3-637D-E8E4-7717-FD9A17B9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4661-E5FB-EF08-5F5F-B31888055E0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UML Diagram (of a chosen requirement)</a:t>
            </a: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7409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UML διαγραμμα της επιλογης μας (εκ των τυπων: class, component, package, deployment, composite structure), για μια λειτουργια της επιλογης μας (πχ live ενημερωσεις πλοιων μεσω websockets).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E681-3CB8-7FA4-246C-CF63331E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3B971-EDC6-A6DB-55E5-FEBC7A33C29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7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106</Words>
  <Application>Microsoft Office PowerPoint</Application>
  <PresentationFormat>Custom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 Theme</vt:lpstr>
      <vt:lpstr>System Modeling - MarineTracker</vt:lpstr>
      <vt:lpstr>Σχεδιάγραμμα Βασικών Τεχνολογιών</vt:lpstr>
      <vt:lpstr>Σχεδιάγραμμα Βασικής Αρχιτεκτονικής</vt:lpstr>
      <vt:lpstr>Software Requirements Modeling</vt:lpstr>
      <vt:lpstr>PowerPoint Presentation</vt:lpstr>
      <vt:lpstr>PowerPoint Presentation</vt:lpstr>
      <vt:lpstr>UML Diagram (of a chosen requirement)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Theodoros Moraitis</cp:lastModifiedBy>
  <cp:revision>8</cp:revision>
  <dcterms:created xsi:type="dcterms:W3CDTF">2025-04-09T00:13:28Z</dcterms:created>
  <dcterms:modified xsi:type="dcterms:W3CDTF">2025-04-12T11:06:42Z</dcterms:modified>
  <dc:language>en-US</dc:language>
</cp:coreProperties>
</file>