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9F3AE-B9FC-42DB-91E8-88F52EC13C97}" v="208" dt="2024-12-21T18:29:43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iamantis" userId="099c4570-4993-40e3-bdd0-3ca4b5a750da" providerId="ADAL" clId="{85C9F3AE-B9FC-42DB-91E8-88F52EC13C97}"/>
    <pc:docChg chg="undo custSel modSld modMainMaster">
      <pc:chgData name="Sotirios Diamantis" userId="099c4570-4993-40e3-bdd0-3ca4b5a750da" providerId="ADAL" clId="{85C9F3AE-B9FC-42DB-91E8-88F52EC13C97}" dt="2024-12-21T18:29:43.035" v="463"/>
      <pc:docMkLst>
        <pc:docMk/>
      </pc:docMkLst>
      <pc:sldChg chg="addSp delSp modSp mod setBg">
        <pc:chgData name="Sotirios Diamantis" userId="099c4570-4993-40e3-bdd0-3ca4b5a750da" providerId="ADAL" clId="{85C9F3AE-B9FC-42DB-91E8-88F52EC13C97}" dt="2024-12-21T18:29:43.035" v="463"/>
        <pc:sldMkLst>
          <pc:docMk/>
          <pc:sldMk cId="200224226" sldId="256"/>
        </pc:sldMkLst>
        <pc:spChg chg="del">
          <ac:chgData name="Sotirios Diamantis" userId="099c4570-4993-40e3-bdd0-3ca4b5a750da" providerId="ADAL" clId="{85C9F3AE-B9FC-42DB-91E8-88F52EC13C97}" dt="2024-12-21T15:24:59.614" v="0" actId="478"/>
          <ac:spMkLst>
            <pc:docMk/>
            <pc:sldMk cId="200224226" sldId="256"/>
            <ac:spMk id="2" creationId="{92EF2566-C5FA-6253-8D5B-F616E108B4E4}"/>
          </ac:spMkLst>
        </pc:spChg>
        <pc:spChg chg="del">
          <ac:chgData name="Sotirios Diamantis" userId="099c4570-4993-40e3-bdd0-3ca4b5a750da" providerId="ADAL" clId="{85C9F3AE-B9FC-42DB-91E8-88F52EC13C97}" dt="2024-12-21T15:25:01.044" v="1" actId="478"/>
          <ac:spMkLst>
            <pc:docMk/>
            <pc:sldMk cId="200224226" sldId="256"/>
            <ac:spMk id="3" creationId="{E56D0F7C-5C1D-D059-D5B9-D99F5A47C5D9}"/>
          </ac:spMkLst>
        </pc:spChg>
        <pc:spChg chg="del">
          <ac:chgData name="Sotirios Diamantis" userId="099c4570-4993-40e3-bdd0-3ca4b5a750da" providerId="ADAL" clId="{85C9F3AE-B9FC-42DB-91E8-88F52EC13C97}" dt="2024-12-21T15:25:02.092" v="2" actId="478"/>
          <ac:spMkLst>
            <pc:docMk/>
            <pc:sldMk cId="200224226" sldId="256"/>
            <ac:spMk id="6" creationId="{890C19D0-F31C-4777-70B3-ED256E5700BD}"/>
          </ac:spMkLst>
        </pc:spChg>
        <pc:picChg chg="add mod ord">
          <ac:chgData name="Sotirios Diamantis" userId="099c4570-4993-40e3-bdd0-3ca4b5a750da" providerId="ADAL" clId="{85C9F3AE-B9FC-42DB-91E8-88F52EC13C97}" dt="2024-12-21T18:27:41.184" v="258" actId="1038"/>
          <ac:picMkLst>
            <pc:docMk/>
            <pc:sldMk cId="200224226" sldId="256"/>
            <ac:picMk id="3" creationId="{6F95FA94-CA87-9FB8-92EF-7893833D1ACA}"/>
          </ac:picMkLst>
        </pc:picChg>
        <pc:picChg chg="add mod">
          <ac:chgData name="Sotirios Diamantis" userId="099c4570-4993-40e3-bdd0-3ca4b5a750da" providerId="ADAL" clId="{85C9F3AE-B9FC-42DB-91E8-88F52EC13C97}" dt="2024-12-21T18:27:41.184" v="258" actId="1038"/>
          <ac:picMkLst>
            <pc:docMk/>
            <pc:sldMk cId="200224226" sldId="256"/>
            <ac:picMk id="4" creationId="{D987FB05-5F70-12C4-358F-34270E51F324}"/>
          </ac:picMkLst>
        </pc:picChg>
        <pc:picChg chg="mod">
          <ac:chgData name="Sotirios Diamantis" userId="099c4570-4993-40e3-bdd0-3ca4b5a750da" providerId="ADAL" clId="{85C9F3AE-B9FC-42DB-91E8-88F52EC13C97}" dt="2024-12-21T18:27:56.153" v="313" actId="1038"/>
          <ac:picMkLst>
            <pc:docMk/>
            <pc:sldMk cId="200224226" sldId="256"/>
            <ac:picMk id="5" creationId="{D562FE78-C1A6-A384-F47B-4FE2844318F5}"/>
          </ac:picMkLst>
        </pc:picChg>
        <pc:picChg chg="mod">
          <ac:chgData name="Sotirios Diamantis" userId="099c4570-4993-40e3-bdd0-3ca4b5a750da" providerId="ADAL" clId="{85C9F3AE-B9FC-42DB-91E8-88F52EC13C97}" dt="2024-12-21T18:27:56.153" v="313" actId="1038"/>
          <ac:picMkLst>
            <pc:docMk/>
            <pc:sldMk cId="200224226" sldId="256"/>
            <ac:picMk id="7" creationId="{376A1092-0BA7-D2D1-45B5-9982B23B7C57}"/>
          </ac:picMkLst>
        </pc:picChg>
        <pc:picChg chg="add del mod ord">
          <ac:chgData name="Sotirios Diamantis" userId="099c4570-4993-40e3-bdd0-3ca4b5a750da" providerId="ADAL" clId="{85C9F3AE-B9FC-42DB-91E8-88F52EC13C97}" dt="2024-12-21T15:26:48.892" v="14" actId="478"/>
          <ac:picMkLst>
            <pc:docMk/>
            <pc:sldMk cId="200224226" sldId="256"/>
            <ac:picMk id="8" creationId="{DFCA34F0-10B5-8477-B5BD-ABE98F69BEC3}"/>
          </ac:picMkLst>
        </pc:picChg>
        <pc:picChg chg="add mod">
          <ac:chgData name="Sotirios Diamantis" userId="099c4570-4993-40e3-bdd0-3ca4b5a750da" providerId="ADAL" clId="{85C9F3AE-B9FC-42DB-91E8-88F52EC13C97}" dt="2024-12-21T18:27:41.184" v="258" actId="1038"/>
          <ac:picMkLst>
            <pc:docMk/>
            <pc:sldMk cId="200224226" sldId="256"/>
            <ac:picMk id="8" creationId="{E74CD992-26D1-77C8-BB82-3C570C839C5E}"/>
          </ac:picMkLst>
        </pc:picChg>
        <pc:picChg chg="mod">
          <ac:chgData name="Sotirios Diamantis" userId="099c4570-4993-40e3-bdd0-3ca4b5a750da" providerId="ADAL" clId="{85C9F3AE-B9FC-42DB-91E8-88F52EC13C97}" dt="2024-12-21T18:27:56.153" v="313" actId="1038"/>
          <ac:picMkLst>
            <pc:docMk/>
            <pc:sldMk cId="200224226" sldId="256"/>
            <ac:picMk id="9" creationId="{6BA9D2AB-337F-7ADE-C96F-41820446CB8A}"/>
          </ac:picMkLst>
        </pc:picChg>
        <pc:picChg chg="del mod">
          <ac:chgData name="Sotirios Diamantis" userId="099c4570-4993-40e3-bdd0-3ca4b5a750da" providerId="ADAL" clId="{85C9F3AE-B9FC-42DB-91E8-88F52EC13C97}" dt="2024-12-21T18:02:15.963" v="87" actId="478"/>
          <ac:picMkLst>
            <pc:docMk/>
            <pc:sldMk cId="200224226" sldId="256"/>
            <ac:picMk id="11" creationId="{BA19F28D-13EA-ABE5-1CD4-4E124AA7D924}"/>
          </ac:picMkLst>
        </pc:picChg>
        <pc:picChg chg="add mod">
          <ac:chgData name="Sotirios Diamantis" userId="099c4570-4993-40e3-bdd0-3ca4b5a750da" providerId="ADAL" clId="{85C9F3AE-B9FC-42DB-91E8-88F52EC13C97}" dt="2024-12-21T18:27:41.184" v="258" actId="1038"/>
          <ac:picMkLst>
            <pc:docMk/>
            <pc:sldMk cId="200224226" sldId="256"/>
            <ac:picMk id="12" creationId="{9234BACE-9C53-B0F9-3076-ED63B126F5CD}"/>
          </ac:picMkLst>
        </pc:picChg>
        <pc:picChg chg="add del mod ord">
          <ac:chgData name="Sotirios Diamantis" userId="099c4570-4993-40e3-bdd0-3ca4b5a750da" providerId="ADAL" clId="{85C9F3AE-B9FC-42DB-91E8-88F52EC13C97}" dt="2024-12-21T15:28:22.025" v="17" actId="478"/>
          <ac:picMkLst>
            <pc:docMk/>
            <pc:sldMk cId="200224226" sldId="256"/>
            <ac:picMk id="12" creationId="{D9EB30E2-06C2-6E99-AA6F-6F200E06961E}"/>
          </ac:picMkLst>
        </pc:picChg>
        <pc:picChg chg="add mod">
          <ac:chgData name="Sotirios Diamantis" userId="099c4570-4993-40e3-bdd0-3ca4b5a750da" providerId="ADAL" clId="{85C9F3AE-B9FC-42DB-91E8-88F52EC13C97}" dt="2024-12-21T18:27:41.184" v="258" actId="1038"/>
          <ac:picMkLst>
            <pc:docMk/>
            <pc:sldMk cId="200224226" sldId="256"/>
            <ac:picMk id="14" creationId="{6BDCF774-F747-639E-F066-B04C837E8A75}"/>
          </ac:picMkLst>
        </pc:picChg>
      </pc:sldChg>
      <pc:sldMasterChg chg="setBg modSldLayout">
        <pc:chgData name="Sotirios Diamantis" userId="099c4570-4993-40e3-bdd0-3ca4b5a750da" providerId="ADAL" clId="{85C9F3AE-B9FC-42DB-91E8-88F52EC13C97}" dt="2024-12-21T18:27:13.477" v="176"/>
        <pc:sldMasterMkLst>
          <pc:docMk/>
          <pc:sldMasterMk cId="2775962631" sldId="2147483648"/>
        </pc:sldMasterMkLst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963470540" sldId="2147483649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2084399203" sldId="2147483650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4173348961" sldId="2147483651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4163787499" sldId="2147483652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2265280355" sldId="2147483653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759227577" sldId="2147483654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338193548" sldId="2147483655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2013366646" sldId="2147483656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3722510358" sldId="2147483657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527616047" sldId="2147483658"/>
          </pc:sldLayoutMkLst>
        </pc:sldLayoutChg>
        <pc:sldLayoutChg chg="setBg">
          <pc:chgData name="Sotirios Diamantis" userId="099c4570-4993-40e3-bdd0-3ca4b5a750da" providerId="ADAL" clId="{85C9F3AE-B9FC-42DB-91E8-88F52EC13C97}" dt="2024-12-21T18:27:13.477" v="176"/>
          <pc:sldLayoutMkLst>
            <pc:docMk/>
            <pc:sldMasterMk cId="2775962631" sldId="2147483648"/>
            <pc:sldLayoutMk cId="194045200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77D0-652A-1D83-35A6-586DEA76A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1485-A8DE-03BD-A1B8-08FD240FA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942D-FF41-21F7-F44D-00BB0291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77EE-6D7C-9096-3F21-1F7E9D8F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1BA5-39AE-D779-55E2-31A6B1CE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4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2AF4-C785-A31A-ED94-E32A9DD6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1325-A95E-E961-D1CA-ADCDD66E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66FC-542A-92AE-6481-AA181794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B059-A2DB-DEA8-D4B2-37F7CEEA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791C-AA95-1959-7146-9DE8696E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6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D6A5-6F77-435A-F69A-10C0193B0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6A42-A4FB-15FD-E5C9-E631A8256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0DEC-15AD-0996-1A1E-588522E8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415A8-53D3-D0AE-1577-8F17407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C544-8C05-2362-5A9D-F01D4D8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45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9FF-5D83-6CBD-631F-3B64E3E4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CEB5-3910-739F-2966-5A3764B4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9318-9AF8-9092-92EE-569C489E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BAED4-1A4C-D482-EF70-7AB8EE6F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7F06-80DF-38AE-2D44-3840D2B4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3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346E-02F2-7093-35FD-C5BE1C6E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D7DC1-BF45-0B60-121C-AEF2EEE05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EBE4-D782-8FEE-326C-00CC8C22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0718-D93F-9B6D-7E55-3810D562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A46A-9C67-ABDF-2F49-940FB48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34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F499-ED58-EEFD-0BFA-72FB723F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DCE2-A7D6-7B02-CDD2-3BDB86805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04E6E-3AC7-F0BF-FB5A-860D80318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B8EBE-5AAD-699C-7317-A45DB47D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AFC3-68B5-24AC-8639-12F38077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6636E-6989-07D0-4994-03A42ED0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78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D12B-FB2D-CD56-C9E2-D6C22899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D8F3-A759-BEA3-C9D1-4F441787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01A29-2F1C-BAB7-C8B1-24FA4A4C6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62B1C-BC33-6E9B-4BEB-06BB5B43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C08BD-AC04-7BA4-8AB7-E5D994DDC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DDD21-CEE3-D4A7-E49B-66F93942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4844D-3604-7096-8D85-061C2636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9FC87-A36A-8DD4-0011-C0F7BA07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28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6AF3-4093-498E-5590-CCF161E9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ED14D-CBFF-D131-A25A-380E2EE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F8308-8B2E-C530-CAB5-F010B69D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4AB14-1AA7-B7E2-AFA4-42C12AB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2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8C05-0932-2041-46C1-2107C891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64914-91D5-8C3F-5D0C-2490366D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017C-6507-CB37-D2DD-4AD85283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3AAD-FB5F-A679-8AF0-34D52788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D0C0-C597-29C8-962B-C21C39607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D1B9F-BE5A-EEFF-40C5-6F20D6594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0652-03E4-329A-B40B-51F9CEE0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7A597-5682-D460-87E6-98D3ABBE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54D88-3A86-AA29-5EDD-4FF133CB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36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A4A8-07A6-B4E1-0D2D-EBD6FCE7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1916-C380-7C8E-B309-6627B7CB0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4B45A-B4FB-6364-3A57-B3E9AC3E7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4F7D1-DD71-2B2E-A34D-7C23E752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9C516-4F44-377B-9DDB-7509D213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1201-C07D-CE70-E094-2D05172D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5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B06B7-B0AE-38EB-8DF7-588C64F4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2369-55B9-D900-A50C-F14F6D93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30D8-5F98-5A1A-8A18-CFD3BCB73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25ABE-F148-45F5-93C8-3841132B5544}" type="datetimeFigureOut">
              <a:rPr lang="en-CA" smtClean="0"/>
              <a:t>2024-12-21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35DE-01ED-B48D-6321-735E3C7B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FF9B-725B-1255-70EC-368764A8C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163D9-4916-4AC1-97D8-E0C41412D3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96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ree with leaves and roots">
            <a:extLst>
              <a:ext uri="{FF2B5EF4-FFF2-40B4-BE49-F238E27FC236}">
                <a16:creationId xmlns:a16="http://schemas.microsoft.com/office/drawing/2014/main" id="{6F95FA94-CA87-9FB8-92EF-7893833D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26" y="35109"/>
            <a:ext cx="4977408" cy="6858000"/>
          </a:xfrm>
          <a:prstGeom prst="rect">
            <a:avLst/>
          </a:prstGeom>
        </p:spPr>
      </p:pic>
      <p:pic>
        <p:nvPicPr>
          <p:cNvPr id="5" name="Picture 4" descr="A logo of a raspberry&#10;&#10;Description automatically generated">
            <a:extLst>
              <a:ext uri="{FF2B5EF4-FFF2-40B4-BE49-F238E27FC236}">
                <a16:creationId xmlns:a16="http://schemas.microsoft.com/office/drawing/2014/main" id="{D562FE78-C1A6-A384-F47B-4FE284431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20" y="6188965"/>
            <a:ext cx="579469" cy="579469"/>
          </a:xfrm>
          <a:prstGeom prst="rect">
            <a:avLst/>
          </a:prstGeom>
        </p:spPr>
      </p:pic>
      <p:pic>
        <p:nvPicPr>
          <p:cNvPr id="7" name="Picture 6" descr="A bluetooth symbol with waves&#10;&#10;Description automatically generated">
            <a:extLst>
              <a:ext uri="{FF2B5EF4-FFF2-40B4-BE49-F238E27FC236}">
                <a16:creationId xmlns:a16="http://schemas.microsoft.com/office/drawing/2014/main" id="{376A1092-0BA7-D2D1-45B5-9982B23B7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12" y="6188965"/>
            <a:ext cx="610150" cy="610150"/>
          </a:xfrm>
          <a:prstGeom prst="rect">
            <a:avLst/>
          </a:prstGeom>
        </p:spPr>
      </p:pic>
      <p:pic>
        <p:nvPicPr>
          <p:cNvPr id="9" name="Picture 8" descr="A stack of papers with a blue sign&#10;&#10;Description automatically generated">
            <a:extLst>
              <a:ext uri="{FF2B5EF4-FFF2-40B4-BE49-F238E27FC236}">
                <a16:creationId xmlns:a16="http://schemas.microsoft.com/office/drawing/2014/main" id="{6BA9D2AB-337F-7ADE-C96F-41820446C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46" y="6188965"/>
            <a:ext cx="559048" cy="559048"/>
          </a:xfrm>
          <a:prstGeom prst="rect">
            <a:avLst/>
          </a:prstGeom>
        </p:spPr>
      </p:pic>
      <p:pic>
        <p:nvPicPr>
          <p:cNvPr id="4" name="Picture 3" descr="A red and black ladybug&#10;&#10;Description automatically generated">
            <a:extLst>
              <a:ext uri="{FF2B5EF4-FFF2-40B4-BE49-F238E27FC236}">
                <a16:creationId xmlns:a16="http://schemas.microsoft.com/office/drawing/2014/main" id="{D987FB05-5F70-12C4-358F-34270E51F3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5630">
            <a:off x="5210948" y="2803355"/>
            <a:ext cx="308682" cy="308682"/>
          </a:xfrm>
          <a:prstGeom prst="rect">
            <a:avLst/>
          </a:prstGeom>
        </p:spPr>
      </p:pic>
      <p:pic>
        <p:nvPicPr>
          <p:cNvPr id="8" name="Picture 7" descr="A bug in a red circle&#10;&#10;Description automatically generated">
            <a:extLst>
              <a:ext uri="{FF2B5EF4-FFF2-40B4-BE49-F238E27FC236}">
                <a16:creationId xmlns:a16="http://schemas.microsoft.com/office/drawing/2014/main" id="{E74CD992-26D1-77C8-BB82-3C570C839C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44" y="1162947"/>
            <a:ext cx="434741" cy="434741"/>
          </a:xfrm>
          <a:prstGeom prst="rect">
            <a:avLst/>
          </a:prstGeom>
        </p:spPr>
      </p:pic>
      <p:pic>
        <p:nvPicPr>
          <p:cNvPr id="12" name="Picture 11" descr="A cartoon of a bee&#10;&#10;Description automatically generated">
            <a:extLst>
              <a:ext uri="{FF2B5EF4-FFF2-40B4-BE49-F238E27FC236}">
                <a16:creationId xmlns:a16="http://schemas.microsoft.com/office/drawing/2014/main" id="{9234BACE-9C53-B0F9-3076-ED63B126F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49" y="599739"/>
            <a:ext cx="435241" cy="435241"/>
          </a:xfrm>
          <a:prstGeom prst="rect">
            <a:avLst/>
          </a:prstGeom>
        </p:spPr>
      </p:pic>
      <p:pic>
        <p:nvPicPr>
          <p:cNvPr id="14" name="Picture 13" descr="A cartoon of a bug&#10;&#10;Description automatically generated">
            <a:extLst>
              <a:ext uri="{FF2B5EF4-FFF2-40B4-BE49-F238E27FC236}">
                <a16:creationId xmlns:a16="http://schemas.microsoft.com/office/drawing/2014/main" id="{6BDCF774-F747-639E-F066-B04C837E8A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61" y="2873463"/>
            <a:ext cx="435240" cy="4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Diamantis</dc:creator>
  <cp:lastModifiedBy>Sotirios Diamantis</cp:lastModifiedBy>
  <cp:revision>7</cp:revision>
  <dcterms:created xsi:type="dcterms:W3CDTF">2024-12-20T19:21:20Z</dcterms:created>
  <dcterms:modified xsi:type="dcterms:W3CDTF">2024-12-21T18:29:48Z</dcterms:modified>
</cp:coreProperties>
</file>