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F9E787-42B2-28F7-9930-6F5742C48A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83A5627-6ACE-1D1A-91DA-2BE8D5935E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BB6350D-969E-981D-5D42-211226D03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3EF66-6336-45AB-AABA-6C4290F955B6}" type="datetimeFigureOut">
              <a:rPr lang="de-DE" smtClean="0"/>
              <a:t>19.11.2024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AD3DD6D-120E-1BFF-0576-B76FAE352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CFFE7D-CF38-5613-65F6-8BB7F8713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3C48-FC87-43ED-9A0B-5140381CA0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6836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3F9974-5DAF-01AA-D80C-F1C7AA0F4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015A989-BC06-E730-09C8-C4DC5BF22B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386ABF9-7C0E-6ADA-FA24-3679BF3A9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3EF66-6336-45AB-AABA-6C4290F955B6}" type="datetimeFigureOut">
              <a:rPr lang="de-DE" smtClean="0"/>
              <a:t>19.11.2024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9EBA83B-17BD-A222-FED4-5A64AA266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D5BD68-ECE7-1D92-51B3-FEAE2267C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3C48-FC87-43ED-9A0B-5140381CA0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5983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B086BC4-B8A3-70AF-265A-509D839681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F5A923D-240B-5F89-0FED-8CFFB0F2E8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3184B2-A11D-9675-A1DD-C375C4A3E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3EF66-6336-45AB-AABA-6C4290F955B6}" type="datetimeFigureOut">
              <a:rPr lang="de-DE" smtClean="0"/>
              <a:t>19.11.2024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57C7812-24FD-2236-F032-926792313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7206F3-993A-EB8D-C57D-C1F5A8CA7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3C48-FC87-43ED-9A0B-5140381CA0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0552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 userDrawn="1"/>
        </p:nvSpPr>
        <p:spPr>
          <a:xfrm flipV="1">
            <a:off x="145421" y="-1"/>
            <a:ext cx="1204658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/>
          </a:p>
        </p:txBody>
      </p:sp>
      <p:sp>
        <p:nvSpPr>
          <p:cNvPr id="3" name="Rechteck 2"/>
          <p:cNvSpPr/>
          <p:nvPr userDrawn="1"/>
        </p:nvSpPr>
        <p:spPr>
          <a:xfrm flipV="1">
            <a:off x="0" y="1"/>
            <a:ext cx="12192000" cy="5419247"/>
          </a:xfrm>
          <a:prstGeom prst="rect">
            <a:avLst/>
          </a:prstGeom>
          <a:solidFill>
            <a:srgbClr val="FF8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6251" y="482602"/>
            <a:ext cx="11252200" cy="4936644"/>
          </a:xfrm>
          <a:prstGeom prst="rect">
            <a:avLst/>
          </a:prstGeom>
        </p:spPr>
        <p:txBody>
          <a:bodyPr anchor="ctr"/>
          <a:lstStyle>
            <a:lvl1pPr algn="l">
              <a:defRPr sz="3333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pic>
        <p:nvPicPr>
          <p:cNvPr id="71" name="Grafik 7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6686" y="5910279"/>
            <a:ext cx="1898679" cy="390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436341"/>
      </p:ext>
    </p:extLst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62E918-E92B-F41D-28F6-280134190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FDEE50-3C93-F3B7-D9CB-5E148EDFA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3E274F-E124-2B73-D5A1-5FCAD3B8C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3EF66-6336-45AB-AABA-6C4290F955B6}" type="datetimeFigureOut">
              <a:rPr lang="de-DE" smtClean="0"/>
              <a:t>19.11.2024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B61154-C1B5-2F02-398E-2200868CF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B0D3712-05DD-0226-0C7C-08608D092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3C48-FC87-43ED-9A0B-5140381CA0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3105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4EF33C-EEB5-81D2-FCCD-365BAB7F5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0199ACD-8FD0-AD21-E122-B3216F550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3AD678-F673-9DC5-C335-452CDF78B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3EF66-6336-45AB-AABA-6C4290F955B6}" type="datetimeFigureOut">
              <a:rPr lang="de-DE" smtClean="0"/>
              <a:t>19.11.2024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1763499-9CA2-DF61-D14F-AC7650E95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D1766D8-D291-49B7-7EBB-E7DD311D0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3C48-FC87-43ED-9A0B-5140381CA0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1520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0D7A06-816F-334D-E25A-8B9F957CB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C165B3-902A-D406-BCE4-465D830C52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B959A4A-28E1-63A7-6C69-C23AAF93A7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11D1029-D2A6-9C01-D5FB-482935889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3EF66-6336-45AB-AABA-6C4290F955B6}" type="datetimeFigureOut">
              <a:rPr lang="de-DE" smtClean="0"/>
              <a:t>19.11.2024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C70EC16-3E5E-7848-FFE5-6A457A858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E31F865-5831-BFC4-DD05-14D35E383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3C48-FC87-43ED-9A0B-5140381CA0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5650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DAC4C5-7498-1F8F-AFBB-96E5E003E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20027F5-B6B7-46D7-4B5B-F9E6ED269E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4F7268C-2868-0DB4-42DF-1689537C90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63A06A0-8859-A647-D224-B099D9054C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764DD2B-763C-6C8A-863D-241986C158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2608791-3DEB-E4C4-D0CA-D2DEFE5E6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3EF66-6336-45AB-AABA-6C4290F955B6}" type="datetimeFigureOut">
              <a:rPr lang="de-DE" smtClean="0"/>
              <a:t>19.11.2024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734F170-33EB-681C-AF64-E273ED456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9DC0108-BAC9-8DB3-242D-F6DC2C140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3C48-FC87-43ED-9A0B-5140381CA0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2344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5D834B-9783-4419-CAD1-907FA224F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18EEA36-AE48-9EE0-28DA-9B1D3670B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3EF66-6336-45AB-AABA-6C4290F955B6}" type="datetimeFigureOut">
              <a:rPr lang="de-DE" smtClean="0"/>
              <a:t>19.11.2024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4B71262-846B-C6CE-22FD-83B6ACF46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218812E-4A85-C8BE-19D7-CA2E98BEB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3C48-FC87-43ED-9A0B-5140381CA0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7758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214A20D-1E82-51EF-82BD-E07E6DF11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3EF66-6336-45AB-AABA-6C4290F955B6}" type="datetimeFigureOut">
              <a:rPr lang="de-DE" smtClean="0"/>
              <a:t>19.11.2024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6F7C029-42B9-2A33-76E6-E7728E834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9A97809-1D60-CC9E-FAC7-146EC116D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3C48-FC87-43ED-9A0B-5140381CA0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341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A751D9-530D-FDF1-DFE2-389D54DFA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C42AE19-E2C4-B5D9-ACE0-08FC35889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1679F92-C62D-B25A-5C31-C313A9B802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B0BB6D5-5A72-4DF2-B16C-1A6EBB875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3EF66-6336-45AB-AABA-6C4290F955B6}" type="datetimeFigureOut">
              <a:rPr lang="de-DE" smtClean="0"/>
              <a:t>19.11.2024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C78B2BA-C629-24B5-02B0-CAE67D876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D432162-9B00-1A85-8C16-D7BF73801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3C48-FC87-43ED-9A0B-5140381CA0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3332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422464-6A2B-1C2C-43A6-07DE7683C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AA3307D-6430-8507-92A1-20F268E35A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30CC55A-4315-93B6-D697-D60CF6A1FD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43B7D76-54D7-D344-8B14-A04961BE2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3EF66-6336-45AB-AABA-6C4290F955B6}" type="datetimeFigureOut">
              <a:rPr lang="de-DE" smtClean="0"/>
              <a:t>19.11.2024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33BD5A0-D29C-3C07-88F9-3C785D4DA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033F5D8-3ABF-3EC3-8020-A036AD696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3C48-FC87-43ED-9A0B-5140381CA0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8190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553710E-7EBE-C9F0-FF4C-E0B865712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CCB5C73-087B-D70F-D1DE-B94FE1451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99B00D3-6D88-13CE-F34E-502ECF7F13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93EF66-6336-45AB-AABA-6C4290F955B6}" type="datetimeFigureOut">
              <a:rPr lang="de-DE" smtClean="0"/>
              <a:t>19.11.2024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6EC0930-DFF4-255A-4E9B-81FBAA5645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C589EC8-7F44-1A9A-21A2-32FFE5C5FD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B13C48-FC87-43ED-9A0B-5140381CA0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4790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26AFA364-2933-4C6B-BE6C-ED20038C0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"/>
            <a:ext cx="12192000" cy="5419245"/>
          </a:xfrm>
        </p:spPr>
        <p:txBody>
          <a:bodyPr/>
          <a:lstStyle/>
          <a:p>
            <a:pPr algn="ctr"/>
            <a:r>
              <a:rPr lang="de-DE" dirty="0"/>
              <a:t> 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583712E-0EE4-F006-9004-AC8175C09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253" y="476250"/>
            <a:ext cx="4541495" cy="4058961"/>
          </a:xfrm>
          <a:prstGeom prst="rect">
            <a:avLst/>
          </a:prstGeom>
        </p:spPr>
      </p:pic>
      <p:sp>
        <p:nvSpPr>
          <p:cNvPr id="10" name="Textplatzhalter 3">
            <a:extLst>
              <a:ext uri="{FF2B5EF4-FFF2-40B4-BE49-F238E27FC236}">
                <a16:creationId xmlns:a16="http://schemas.microsoft.com/office/drawing/2014/main" id="{684463E2-9020-8E18-3C73-EB005E946A3F}"/>
              </a:ext>
            </a:extLst>
          </p:cNvPr>
          <p:cNvSpPr txBox="1">
            <a:spLocks/>
          </p:cNvSpPr>
          <p:nvPr/>
        </p:nvSpPr>
        <p:spPr>
          <a:xfrm>
            <a:off x="258735" y="5763453"/>
            <a:ext cx="4779989" cy="704024"/>
          </a:xfrm>
          <a:prstGeom prst="rect">
            <a:avLst/>
          </a:prstGeom>
        </p:spPr>
        <p:txBody>
          <a:bodyPr/>
          <a:lstStyle>
            <a:lvl1pPr marL="0" indent="0" algn="l" defTabSz="914378" rtl="0" eaLnBrk="1" latinLnBrk="0" hangingPunct="1">
              <a:spcBef>
                <a:spcPct val="200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de-DE" sz="1400" b="1" kern="1200" dirty="0" smtClean="0">
                <a:solidFill>
                  <a:srgbClr val="FF8200"/>
                </a:solidFill>
                <a:latin typeface="Open Sans" panose="020B0606030504020204" pitchFamily="34" charset="0"/>
                <a:ea typeface="+mn-ea"/>
                <a:cs typeface="+mn-cs"/>
              </a:defRPr>
            </a:lvl1pPr>
            <a:lvl2pPr marL="171450" indent="-171450" algn="l" defTabSz="914378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lang="de-DE" sz="1100" kern="1200" dirty="0" smtClean="0">
                <a:solidFill>
                  <a:srgbClr val="7C7C7C"/>
                </a:solidFill>
                <a:latin typeface="Open Sans" panose="020B0606030504020204" pitchFamily="34" charset="0"/>
                <a:ea typeface="+mn-ea"/>
                <a:cs typeface="+mn-cs"/>
              </a:defRPr>
            </a:lvl2pPr>
            <a:lvl3pPr marL="1142972" indent="-228594" algn="l" defTabSz="914378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lang="de-DE" sz="1100" kern="1200" dirty="0" smtClean="0">
                <a:solidFill>
                  <a:srgbClr val="7C7C7C"/>
                </a:solidFill>
                <a:latin typeface="Open Sans" panose="020B0606030504020204" pitchFamily="34" charset="0"/>
                <a:ea typeface="+mn-ea"/>
                <a:cs typeface="+mn-cs"/>
              </a:defRPr>
            </a:lvl3pPr>
            <a:lvl4pPr marL="533391" indent="-171450" algn="l" defTabSz="914378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lang="de-DE" sz="1000" kern="1200" dirty="0" smtClean="0">
                <a:solidFill>
                  <a:srgbClr val="7C7C7C"/>
                </a:solidFill>
                <a:latin typeface="Open Sans" panose="020B0606030504020204" pitchFamily="34" charset="0"/>
                <a:ea typeface="+mn-ea"/>
                <a:cs typeface="+mn-cs"/>
              </a:defRPr>
            </a:lvl4pPr>
            <a:lvl5pPr marL="711186" indent="-171450" algn="l" defTabSz="914378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lang="en-US" sz="1000" kern="1200" dirty="0">
                <a:solidFill>
                  <a:srgbClr val="7C7C7C"/>
                </a:solidFill>
                <a:latin typeface="Open Sans" panose="020B0606030504020204" pitchFamily="34" charset="0"/>
                <a:ea typeface="+mn-ea"/>
                <a:cs typeface="+mn-cs"/>
              </a:defRPr>
            </a:lvl5pPr>
            <a:lvl6pPr marL="2514537" indent="-228594" algn="l" defTabSz="914378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8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5" indent="-228594" algn="l" defTabSz="914378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8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3733" dirty="0"/>
              <a:t>Sprachreise Python</a:t>
            </a:r>
          </a:p>
        </p:txBody>
      </p:sp>
    </p:spTree>
    <p:extLst>
      <p:ext uri="{BB962C8B-B14F-4D97-AF65-F5344CB8AC3E}">
        <p14:creationId xmlns:p14="http://schemas.microsoft.com/office/powerpoint/2010/main" val="547957332"/>
      </p:ext>
    </p:extLst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B739EAF1-A5B2-37BF-03FE-A0352ACF52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668" y="3429000"/>
            <a:ext cx="3328335" cy="1997001"/>
          </a:xfrm>
          <a:prstGeom prst="rect">
            <a:avLst/>
          </a:prstGeom>
        </p:spPr>
      </p:pic>
      <p:pic>
        <p:nvPicPr>
          <p:cNvPr id="7" name="Grafik 6" descr="Ein Bild, das Kreis, Kugel, Planet, Astronomisches Objekt enthält.&#10;&#10;Automatisch generierte Beschreibung">
            <a:extLst>
              <a:ext uri="{FF2B5EF4-FFF2-40B4-BE49-F238E27FC236}">
                <a16:creationId xmlns:a16="http://schemas.microsoft.com/office/drawing/2014/main" id="{2C962382-A190-6AA2-A0E7-2A583F8AA8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305128" y="5189707"/>
            <a:ext cx="1361872" cy="1361872"/>
          </a:xfrm>
          <a:prstGeom prst="rect">
            <a:avLst/>
          </a:prstGeom>
        </p:spPr>
      </p:pic>
      <p:pic>
        <p:nvPicPr>
          <p:cNvPr id="9" name="Grafik 8" descr="Ein Bild, das Kreis, Geschirr, Grün, Schüssel enthält.&#10;&#10;Automatisch generierte Beschreibung">
            <a:extLst>
              <a:ext uri="{FF2B5EF4-FFF2-40B4-BE49-F238E27FC236}">
                <a16:creationId xmlns:a16="http://schemas.microsoft.com/office/drawing/2014/main" id="{AE08394A-F347-43DB-F688-12FFC7DF86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826" y="5189707"/>
            <a:ext cx="1361872" cy="1361872"/>
          </a:xfrm>
          <a:prstGeom prst="rect">
            <a:avLst/>
          </a:prstGeom>
        </p:spPr>
      </p:pic>
      <p:pic>
        <p:nvPicPr>
          <p:cNvPr id="11" name="Grafik 10" descr="Ein Bild, das Kreis, Farbigkeit, Geschirr enthält.&#10;&#10;Automatisch generierte Beschreibung">
            <a:extLst>
              <a:ext uri="{FF2B5EF4-FFF2-40B4-BE49-F238E27FC236}">
                <a16:creationId xmlns:a16="http://schemas.microsoft.com/office/drawing/2014/main" id="{E3585B50-B2EA-85D8-EC74-7646ECAA37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078477" y="3887613"/>
            <a:ext cx="1361873" cy="1361873"/>
          </a:xfrm>
          <a:prstGeom prst="rect">
            <a:avLst/>
          </a:prstGeom>
        </p:spPr>
      </p:pic>
      <p:pic>
        <p:nvPicPr>
          <p:cNvPr id="13" name="Grafik 12" descr="Ein Bild, das Kreis enthält.&#10;&#10;Automatisch generierte Beschreibung">
            <a:extLst>
              <a:ext uri="{FF2B5EF4-FFF2-40B4-BE49-F238E27FC236}">
                <a16:creationId xmlns:a16="http://schemas.microsoft.com/office/drawing/2014/main" id="{3D13920C-2A68-FDAA-222F-9D7B3ACE10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5175" y="3857724"/>
            <a:ext cx="1361872" cy="1361872"/>
          </a:xfrm>
          <a:prstGeom prst="rect">
            <a:avLst/>
          </a:prstGeom>
        </p:spPr>
      </p:pic>
      <p:pic>
        <p:nvPicPr>
          <p:cNvPr id="15" name="Grafik 14" descr="Ein Bild, das Kreis, Farbigkeit, Geschirr enthält.&#10;&#10;Automatisch generierte Beschreibung">
            <a:extLst>
              <a:ext uri="{FF2B5EF4-FFF2-40B4-BE49-F238E27FC236}">
                <a16:creationId xmlns:a16="http://schemas.microsoft.com/office/drawing/2014/main" id="{F3E55E6D-49DB-ECA0-9767-30E35340C4C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8524" y="5189707"/>
            <a:ext cx="1361872" cy="1361872"/>
          </a:xfrm>
          <a:prstGeom prst="rect">
            <a:avLst/>
          </a:prstGeom>
        </p:spPr>
      </p:pic>
      <p:pic>
        <p:nvPicPr>
          <p:cNvPr id="17" name="Grafik 16" descr="Ein Bild, das Clipart, Zeichnung, Cartoon, Kunst enthält.&#10;&#10;Automatisch generierte Beschreibung">
            <a:extLst>
              <a:ext uri="{FF2B5EF4-FFF2-40B4-BE49-F238E27FC236}">
                <a16:creationId xmlns:a16="http://schemas.microsoft.com/office/drawing/2014/main" id="{6E15E624-E819-4A65-7306-44B4ED9C7F2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8930" y="93343"/>
            <a:ext cx="1402282" cy="3000276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3FA4975C-6126-544B-F482-12D8A437BCBF}"/>
              </a:ext>
            </a:extLst>
          </p:cNvPr>
          <p:cNvSpPr txBox="1"/>
          <p:nvPr/>
        </p:nvSpPr>
        <p:spPr>
          <a:xfrm>
            <a:off x="276669" y="617876"/>
            <a:ext cx="66970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>
                <a:solidFill>
                  <a:schemeClr val="accent2"/>
                </a:solidFill>
                <a:latin typeface="Snap ITC" panose="04040A07060A02020202" pitchFamily="82" charset="0"/>
              </a:rPr>
              <a:t>Titel: </a:t>
            </a:r>
            <a:br>
              <a:rPr lang="de-DE" sz="4000" dirty="0">
                <a:solidFill>
                  <a:schemeClr val="accent2"/>
                </a:solidFill>
                <a:latin typeface="Snap ITC" panose="04040A07060A02020202" pitchFamily="82" charset="0"/>
              </a:rPr>
            </a:br>
            <a:r>
              <a:rPr lang="de-DE" sz="4000" dirty="0">
                <a:solidFill>
                  <a:schemeClr val="accent2"/>
                </a:solidFill>
                <a:latin typeface="Snap ITC" panose="04040A07060A02020202" pitchFamily="82" charset="0"/>
              </a:rPr>
              <a:t>--- TBD ---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A17F6136-C90A-5D54-7EB8-41DBFF83EC0C}"/>
              </a:ext>
            </a:extLst>
          </p:cNvPr>
          <p:cNvSpPr txBox="1"/>
          <p:nvPr/>
        </p:nvSpPr>
        <p:spPr>
          <a:xfrm>
            <a:off x="2352295" y="3019451"/>
            <a:ext cx="25395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chemeClr val="accent2"/>
                </a:solidFill>
                <a:latin typeface="Snap ITC" panose="04040A07060A02020202" pitchFamily="82" charset="0"/>
              </a:rPr>
              <a:t>Bubbles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A236748E-B6CB-4D7C-5367-7B8A6FB3A1D2}"/>
              </a:ext>
            </a:extLst>
          </p:cNvPr>
          <p:cNvSpPr txBox="1"/>
          <p:nvPr/>
        </p:nvSpPr>
        <p:spPr>
          <a:xfrm>
            <a:off x="7745534" y="1323403"/>
            <a:ext cx="213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chemeClr val="accent2"/>
                </a:solidFill>
                <a:latin typeface="Snap ITC" panose="04040A07060A02020202" pitchFamily="82" charset="0"/>
              </a:rPr>
              <a:t>Cursor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AC657608-59C5-8AB8-A258-1D0ADC380102}"/>
              </a:ext>
            </a:extLst>
          </p:cNvPr>
          <p:cNvSpPr txBox="1"/>
          <p:nvPr/>
        </p:nvSpPr>
        <p:spPr>
          <a:xfrm>
            <a:off x="7456209" y="5508312"/>
            <a:ext cx="37150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chemeClr val="accent2"/>
                </a:solidFill>
                <a:latin typeface="Snap ITC" panose="04040A07060A02020202" pitchFamily="82" charset="0"/>
              </a:rPr>
              <a:t>Background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6F8FC50B-FAAB-0E87-7600-92A99DB6A219}"/>
              </a:ext>
            </a:extLst>
          </p:cNvPr>
          <p:cNvSpPr txBox="1"/>
          <p:nvPr/>
        </p:nvSpPr>
        <p:spPr>
          <a:xfrm>
            <a:off x="6712085" y="6216198"/>
            <a:ext cx="5233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git</a:t>
            </a:r>
            <a:r>
              <a:rPr lang="de-DE" sz="2400" dirty="0">
                <a:latin typeface="Calibri" panose="020F0502020204030204" pitchFamily="34" charset="0"/>
                <a:cs typeface="Calibri" panose="020F0502020204030204" pitchFamily="34" charset="0"/>
              </a:rPr>
              <a:t>:  </a:t>
            </a:r>
          </a:p>
        </p:txBody>
      </p:sp>
    </p:spTree>
    <p:extLst>
      <p:ext uri="{BB962C8B-B14F-4D97-AF65-F5344CB8AC3E}">
        <p14:creationId xmlns:p14="http://schemas.microsoft.com/office/powerpoint/2010/main" val="2638135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BB5CD4-97C9-ED10-1431-D476BFE313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E97BE53-789D-540B-D4E2-C3BFF8C545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2418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Breitbild</PresentationFormat>
  <Paragraphs>7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10" baseType="lpstr">
      <vt:lpstr>Aptos</vt:lpstr>
      <vt:lpstr>Aptos Display</vt:lpstr>
      <vt:lpstr>Arial</vt:lpstr>
      <vt:lpstr>Calibri</vt:lpstr>
      <vt:lpstr>Open Sans</vt:lpstr>
      <vt:lpstr>Snap ITC</vt:lpstr>
      <vt:lpstr>Office</vt:lpstr>
      <vt:lpstr> 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Diddens, Stefan</dc:creator>
  <cp:lastModifiedBy>Diddens, Stefan</cp:lastModifiedBy>
  <cp:revision>1</cp:revision>
  <dcterms:created xsi:type="dcterms:W3CDTF">2024-11-19T10:32:52Z</dcterms:created>
  <dcterms:modified xsi:type="dcterms:W3CDTF">2024-11-19T10:43:41Z</dcterms:modified>
</cp:coreProperties>
</file>