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1:31:10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857 72 24575,'-5'-1'0,"-1"0"0,1 0 0,0 0 0,0-1 0,0 0 0,0 0 0,1 0 0,-1 0 0,-6-5 0,-15-6 0,0 4 0,0 1 0,0 2 0,-1 1 0,0 0 0,-27 1 0,-140 4 0,102 2 0,77-2 0,0 1 0,0 0 0,0 1 0,1 1 0,-1 0 0,1 1 0,0 1 0,0 0 0,0 1 0,-18 10 0,25-12 0,0 1 0,0 0 0,0 1 0,1 0 0,0 0 0,0 0 0,1 1 0,0-1 0,0 1 0,0 0 0,1 1 0,0-1 0,1 1 0,-1 0 0,2 0 0,-1 0 0,1 0 0,0 0 0,-1 15 0,-6 59 0,-14 232 0,23-270 0,2 0 0,2 0 0,2-1 0,2 1 0,16 49 0,-12-54 0,1 0 0,3-1 0,1-1 0,27 45 0,-36-69 0,1-2 0,0 1 0,0-1 0,1 0 0,0-1 0,1 0 0,1-1 0,-1 0 0,1-1 0,0 0 0,1-1 0,0-1 0,0 1 0,1-2 0,22 6 0,4-2 0,2-3 0,-1-1 0,49-1 0,127-12 0,-183 4 0,-1-1 0,1-2 0,-1-1 0,-1-1 0,0-2 0,0-2 0,32-17 0,-25 9 0,-1-2 0,-1-2 0,-1-1 0,64-60 0,-82 66 0,0-1 0,-2-1 0,0 0 0,-2-1 0,0 0 0,-1-2 0,-2 1 0,17-53 0,-17 41 0,-2-1 0,-2 0 0,-2 0 0,-1 0 0,-1-73 0,-3 102 0,-1 0 0,0 0 0,0 0 0,0 1 0,-1-1 0,-1 0 0,1 1 0,-1 0 0,0-1 0,-1 1 0,1 0 0,-1 0 0,-1 1 0,-9-12 0,5 10 0,0 0 0,0 1 0,-1 1 0,0-1 0,0 2 0,0-1 0,-1 1 0,1 1 0,-20-6 0,-55-14-273,-1 2 0,-1 5 0,0 4 0,-155-5 0,205 18-6553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1:31:24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1105 24575,'-10'1'0,"1"0"0,-1 1 0,1 0 0,0 0 0,0 1 0,0 0 0,0 1 0,0 0 0,0 0 0,1 1 0,0 0 0,0 1 0,0 0 0,1 0 0,0 1 0,0-1 0,1 1 0,0 1 0,0-1 0,0 1 0,-7 15 0,4-7 0,0 0 0,1 1 0,1 0 0,1 0 0,0 1 0,2-1 0,0 1 0,0 0 0,2 1 0,-1 28 0,3-44 0,0 0 0,0 0 0,0 0 0,1 0 0,-1 0 0,1-1 0,0 1 0,0 0 0,-1 0 0,2-1 0,-1 1 0,0 0 0,1-1 0,-1 1 0,1-1 0,0 0 0,-1 1 0,1-1 0,0 0 0,1 0 0,-1 0 0,0 0 0,1-1 0,-1 1 0,1-1 0,-1 1 0,1-1 0,-1 0 0,1 0 0,0 0 0,0 0 0,0-1 0,0 1 0,-1-1 0,1 1 0,0-1 0,0 0 0,0 0 0,0 0 0,0-1 0,4 0 0,11-2 0,0-1 0,-1 0 0,1-1 0,-1-1 0,21-10 0,12-8 0,-2-3 0,-1-2 0,-1-2 0,-1-1 0,-2-3 0,-2-1 0,-1-3 0,-2-1 0,53-70 0,-38 34 0,-3-1 0,-4-3 0,-3-2 0,63-169 0,-73 159 0,39-116 0,-60 168 0,-2-1 0,-2 0 0,3-45 0,-62 518 0,-5 59 0,55-466 0,-4 58 0,11 144 0,-3-201 0,1 0 0,1 0 0,2-1 0,0 1 0,1-1 0,2-1 0,1 0 0,0 0 0,25 36 0,-17-33 40,1-1 0,41 40 0,-56-60-127,1 0-1,0-1 1,1 0 0,-1 0-1,1 0 1,0-1 0,0 0-1,0-1 1,1 1-1,-1-1 1,1-1 0,0 1-1,0-1 1,0-1 0,0 0-1,13 1 1,2-6-6739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1:31:25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31 563 24575,'-1'5'0,"0"1"0,0-1 0,0 1 0,0-1 0,-1 0 0,-2 6 0,-6 20 0,7-13 0,0 0 0,1 1 0,1 0 0,1-1 0,4 38 0,-3-50 0,0 0 0,0-1 0,1 1 0,-1 0 0,1-1 0,1 1 0,-1-1 0,1 0 0,0 0 0,0 0 0,0 0 0,1 0 0,-1-1 0,1 1 0,1-1 0,-1 0 0,0 0 0,1-1 0,0 1 0,0-1 0,0 0 0,0 0 0,7 2 0,2-1 0,0 0 0,1-1 0,0-1 0,-1 0 0,1-1 0,0-1 0,0 0 0,0-1 0,0-1 0,-1 0 0,1-1 0,-1-1 0,1 0 0,-1 0 0,0-2 0,-1 0 0,1 0 0,-1-2 0,-1 1 0,1-1 0,-1-1 0,-1 0 0,0-1 0,0-1 0,-1 1 0,0-1 0,16-25 0,-1-3 0,-2 0 0,-2-2 0,-2 0 0,-1-1 0,-2-1 0,-3-1 0,-1 0 0,-2-1 0,-2 0 0,-2 0 0,-2 0 0,-2-1 0,-4-49 0,2 91 0,-1 0 0,1-1 0,-1 1 0,1 0 0,-1 0 0,0-1 0,-1 1 0,1 0 0,-1 0 0,0 0 0,0 0 0,0 1 0,-1-1 0,1 1 0,-1-1 0,0 1 0,0 0 0,0 0 0,-6-5 0,3 5 0,-1 0 0,0 0 0,0 0 0,0 1 0,0 0 0,-1 0 0,1 1 0,-1 0 0,1 1 0,-14 0 0,-5 0-124,1 2 0,0 0 0,0 2 0,0 1 0,1 1 0,-1 1-1,1 1 1,1 1 0,0 1 0,-24 14 0,2 3-6702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1:31:26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28 24575,'-1'122'0,"3"131"0,3-218 0,-5-34 0,0-1 0,0 0 0,0 0 0,0 0 0,0 0 0,0 0 0,0 1 0,0-1 0,0 0 0,0 0 0,0 0 0,0 0 0,0 0 0,0 1 0,0-1 0,0 0 0,1 0 0,-1 0 0,0 0 0,0 0 0,0 0 0,0 0 0,0 1 0,0-1 0,0 0 0,0 0 0,0 0 0,1 0 0,-1 0 0,0 0 0,0 0 0,0 0 0,0 0 0,0 0 0,1 0 0,-1 1 0,0-1 0,0 0 0,0 0 0,0 0 0,0 0 0,1 0 0,-1 0 0,0 0 0,0 0 0,0 0 0,0 0 0,0-1 0,0 1 0,1 0 0,-1 0 0,0 0 0,0 0 0,0 0 0,0 0 0,0 0 0,1 0 0,-1 0 0,0 0 0,0 0 0,0-1 0,0 1 0,0 0 0,0 0 0,8-15 0,5-26 0,-12 38 0,19-59 0,3 1 0,3 1 0,39-69 0,-62 124 0,-1 1 0,1-1 0,0 0 0,0 1 0,1 0 0,-1 0 0,1 0 0,0 0 0,0 1 0,0-1 0,1 1 0,-1 0 0,1 0 0,0 1 0,0-1 0,0 1 0,0 0 0,0 1 0,9-3 0,-8 4 0,0 0 0,1 0 0,-1 0 0,0 1 0,0 0 0,0 0 0,0 1 0,0 0 0,0 0 0,0 0 0,0 1 0,0-1 0,-1 1 0,0 1 0,1-1 0,6 7 0,-3-2 0,-1 0 0,1 1 0,-1 0 0,-1 1 0,0 0 0,0 0 0,-1 0 0,0 1 0,-1 0 0,0 0 0,0 1 0,4 22 0,0 9 0,-1 1 0,1 52 0,-6-53 0,-3-40 0,0 1 0,1 0 0,-1-1 0,1 1 0,-1-1 0,1 1 0,0-1 0,1 1 0,-1-1 0,0 0 0,1 1 0,0-1 0,4 5 0,-6-7 0,1 0 0,0-1 0,0 0 0,-1 1 0,1-1 0,0 1 0,0-1 0,0 0 0,0 0 0,-1 1 0,1-1 0,0 0 0,0 0 0,0 0 0,0 0 0,0 0 0,0 0 0,-1 0 0,1 0 0,0-1 0,1 1 0,28-19 0,12-23 0,57-72 0,-68 76 0,1 1 0,2 1 0,46-37 0,-73 67 0,0 1 0,0 0 0,0 0 0,1 1 0,0 0 0,0 1 0,0-1 0,0 2 0,0-1 0,1 1 0,-1 0 0,1 1 0,11-1 0,-15 2 0,0 1 0,-1 0 0,1 0 0,-1 0 0,0 0 0,1 1 0,-1-1 0,0 1 0,0 0 0,0 1 0,0-1 0,0 1 0,0-1 0,-1 1 0,1 0 0,-1 1 0,0-1 0,0 0 0,0 1 0,0 0 0,-1 0 0,1 0 0,-1 0 0,0 0 0,0 0 0,1 6 0,20 75-1365,-14-42-5461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1:31:12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1451 178 24575,'-1'-2'0,"-1"0"0,1 0 0,0 0 0,-1 0 0,1 1 0,-1-1 0,0 0 0,0 1 0,1 0 0,-1-1 0,0 1 0,0 0 0,0 0 0,0 0 0,-1 0 0,1 0 0,-3 0 0,3 0 0,-38-13 0,-1 1 0,-1 2 0,-50-6 0,-35-9 0,-139-30 0,215 49 0,0 3 0,-1 1 0,-64 7 0,99-2 0,1 1 0,0 1 0,0 1 0,0 0 0,1 1 0,-23 12 0,-83 54 0,106-62 0,1 2 0,0 0 0,0 0 0,2 1 0,-15 19 0,-51 80 0,45-62 0,23-35 0,1 1 0,0 0 0,2 1 0,0 0 0,0 0 0,2 1 0,0-1 0,1 1 0,-2 26 0,3 3 0,2-1 0,7 72 0,-4-104 0,0 0 0,1-1 0,0 1 0,1 0 0,1-1 0,0 0 0,1 0 0,0 0 0,10 14 0,-3-8 0,1-2 0,0 0 0,1 0 0,1-1 0,21 16 0,18 8 0,1-3 0,114 54 0,-166-88 0,67 31 0,1-2 0,99 28 0,-123-47 0,1-2 0,0-2 0,1-2 0,91 0 0,-125-7 0,31-1 0,81-10 0,-112 8 0,0-1 0,0 0 0,-1-1 0,0-1 0,0 0 0,0-1 0,-1-1 0,26-18 0,-23 12 0,-1-1 0,-1-1 0,0 0 0,-1-1 0,-1 0 0,-1-1 0,0-1 0,-1 0 0,-1 0 0,-1-1 0,-1 0 0,-1-1 0,8-36 0,-5 8 0,-2-2 0,-2 1 0,-2-1 0,-6-92 0,-1 100 0,-2 0 0,-2 1 0,-25-81 0,24 100 0,-1-1 0,-1 1 0,-1 0 0,-1 1 0,-1 0 0,-1 1 0,-1 1 0,-17-19 0,21 28-124,0 2 0,0 0 0,-1 0 0,0 1 0,0 0 0,-1 1-1,0 0 1,-1 1 0,1 1 0,-24-6 0,1 2-6702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1:31:15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1389 218 24575,'-1'2'0,"1"0"0,-1 0 0,0 0 0,1-1 0,-1 1 0,0 0 0,0 0 0,0-1 0,0 1 0,-1-1 0,1 1 0,0-1 0,-1 0 0,1 1 0,-1-1 0,1 0 0,-4 2 0,-38 22 0,26-16 0,-52 29 0,-77 28 0,90-41 0,-13 4 0,-86 26 0,118-45 0,0-2 0,0-1 0,-1-2 0,-50 1 0,39-6 0,18 2 0,1-2 0,0-1 0,-56-10 0,77 9 0,0 0 0,1-1 0,0 0 0,-1 0 0,1-1 0,0 0 0,1-1 0,-1 1 0,1-2 0,0 1 0,0-1 0,0 0 0,1 0 0,0-1 0,0 1 0,1-1 0,-9-15 0,-143-292-276,122 242-813,19 39-5737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1:31:16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139 128 24575,'-2'1'0,"0"-1"0,-1 1 0,1 0 0,0-1 0,0 1 0,0 0 0,0 1 0,0-1 0,0 0 0,0 0 0,0 1 0,0-1 0,1 1 0,-1 0 0,1 0 0,-3 2 0,-26 39 0,19-26 0,1-2 0,2 0 0,0 0 0,1 1 0,1 0 0,0 0 0,1 1 0,0 0 0,-3 31 0,42-163 0,-23 73 0,-2 2 0,17-42 0,-23 73 0,0 0 0,1 1 0,0 0 0,1 0 0,0 0 0,0 0 0,0 1 0,1 0 0,0 0 0,13-10 0,-17 15 0,1 1 0,0 0 0,1-1 0,-1 1 0,0 0 0,0 0 0,0 1 0,1-1 0,-1 1 0,0 0 0,1 0 0,-1 0 0,0 0 0,1 0 0,-1 1 0,0-1 0,0 1 0,1 0 0,-1 0 0,0 0 0,0 0 0,0 1 0,0-1 0,0 1 0,4 3 0,9 6 0,-1 0 0,0 1 0,15 17 0,-22-22 0,20 20-119,-6-5-130,0 0-1,2-2 1,0-1 0,50 31 0,-41-36-6577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1:31:17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1 653 24575,'11'1'0,"1"0"0,-1 0 0,1 1 0,-1 1 0,0 0 0,0 1 0,0 0 0,-1 0 0,1 1 0,-1 1 0,17 11 0,6 8 0,58 57 0,-39-34 0,6 4 0,98 67 0,-132-104 0,0-1 0,1-1 0,0-1 0,1-1 0,1-1 0,-1-2 0,49 9 0,-64-16 0,1 0 0,-1-2 0,1 1 0,-1-1 0,0-1 0,1 0 0,-1-1 0,0 0 0,0-1 0,-1 0 0,1 0 0,-1-1 0,0-1 0,0 0 0,0 0 0,-1-1 0,11-10 0,15-14 0,0-3 0,50-65 0,-80 94 0,38-46 0,-3-1 0,-2-2 0,-2-2 0,-2-1 0,-3-2 0,27-73 0,-37 71 0,-3-1 0,-2 0 0,13-111 0,-24 133-1365,2 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1:31:18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532 0 24575,'-4'1'0,"0"0"0,0 0 0,0 0 0,0 1 0,0-1 0,0 1 0,1 0 0,-1 0 0,1 0 0,-1 1 0,-3 2 0,-13 8 0,-39 19 0,-19 9 0,-78 56 0,116-68 0,2-1 0,-54 31 0,130-82 0,33-17 0,-64 37 0,47-19 0,88-26 0,-125 44 0,0 0 0,0 1 0,1 1 0,-1 1 0,1 0 0,-1 1 0,1 1 0,-1 1 0,31 7 0,-30-4 10,-1 1 0,0 1 0,0 0 0,-1 1 0,0 1 0,0 0 0,-1 1 0,0 1 0,-1 1 0,0 0 0,20 23 0,-16-12-222,-1 0 0,-1 2 0,-1-1-1,-2 2 1,0 0 0,15 45 0,-12-22-6614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1:31:21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1 625 24575,'12'14'0,"-1"0"0,0 1 0,-1 1 0,0 0 0,-2 0 0,14 34 0,-2-4 0,4 12 0,9 17 0,-33-75 0,0 0 0,0 0 0,0 0 0,0 0 0,1 0 0,-1-1 0,0 1 0,0 0 0,0 0 0,0 0 0,0 0 0,0 0 0,0-1 0,0 1 0,1 0 0,-1 0 0,0 0 0,0 0 0,0 0 0,0 0 0,0 0 0,1 0 0,-1 0 0,0 0 0,0 0 0,0-1 0,0 1 0,0 0 0,1 0 0,-1 0 0,0 0 0,0 0 0,0 0 0,0 0 0,1 0 0,-1 0 0,0 1 0,0-1 0,0 0 0,0 0 0,1 0 0,-1 0 0,0 0 0,0 0 0,0 0 0,0 0 0,0 0 0,0 0 0,1 0 0,-1 1 0,0-1 0,-1-21 0,-26-125 0,-75-490 0,102 631 0,-1 0 0,1 0 0,-1 0 0,2 0 0,-1-1 0,0 1 0,1 0 0,0 0 0,0 1 0,1-1 0,-1 0 0,1 0 0,0 1 0,0-1 0,1 1 0,-1-1 0,1 1 0,6-7 0,-4 6 0,0 1 0,1 0 0,-1 0 0,1 1 0,0-1 0,0 1 0,0 1 0,0-1 0,0 1 0,1 0 0,-1 1 0,1-1 0,12 0 0,3 1 0,0 0 0,0 2 0,0 1 0,0 0 0,0 2 0,-1 0 0,1 1 0,-1 2 0,0 0 0,-1 1 0,0 1 0,0 1 0,-1 1 0,33 23 0,-17-6 0,-1 0 0,-1 3 0,-2 0 0,-1 2 0,-2 1 0,32 50 0,-50-69 0,-1 1 0,0 0 0,-1 0 0,-1 0 0,0 1 0,-2 0 0,0 0 0,-1 1 0,0 0 0,-2 0 0,0-1 0,-1 1 0,0 0 0,-4 30 0,1-41 0,0 0 0,0 0 0,-1 0 0,0 0 0,0 0 0,0 0 0,-1-1 0,0 1 0,-7 6 0,6-6 0,1-1 0,-1 1 0,1 0 0,0 0 0,1 0 0,0 1 0,0-1 0,-3 13 0,5-10 7,0-1 0,1 0-1,0 0 1,0 1 0,1-1-1,0 0 1,1 0-1,0 0 1,1 0 0,0 0-1,0 0 1,1-1 0,0 0-1,0 1 1,1-1 0,0-1-1,11 14 1,0-3-255,1-1 1,0 0-1,2-1 1,0-1-1,35 21 1,-19-16-6579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1:31:22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96 24575,'-3'-3'0,"-1"-1"0,0 2 0,-1-1 0,1 0 0,0 1 0,-1 0 0,0 0 0,1 0 0,-1 1 0,0-1 0,0 1 0,0 0 0,0 1 0,0-1 0,0 1 0,0 0 0,0 0 0,0 0 0,0 1 0,1 0 0,-1 0 0,0 0 0,0 1 0,-7 2 0,5-1 0,-1 0 0,1 1 0,0-1 0,-1 2 0,2-1 0,-1 1 0,0 0 0,1 0 0,0 1 0,0-1 0,1 1 0,0 1 0,0-1 0,-5 9 0,8-11 0,-1 1 0,1-1 0,0 1 0,1-1 0,-1 1 0,1-1 0,0 1 0,0 0 0,0 0 0,1-1 0,0 1 0,0 0 0,0 0 0,0 0 0,1-1 0,0 1 0,0 0 0,0 0 0,0-1 0,1 1 0,0-1 0,0 1 0,0-1 0,3 4 0,0-2 0,-1-1 0,1 0 0,0 0 0,1-1 0,-1 1 0,1-1 0,0-1 0,0 1 0,0-1 0,0 0 0,1 0 0,-1-1 0,1 0 0,-1 0 0,1 0 0,9 0 0,-3-1 0,0 0 0,0-2 0,0 1 0,0-2 0,0 1 0,0-2 0,0 0 0,0 0 0,-1-1 0,1-1 0,-1 0 0,0-1 0,-1 0 0,1-1 0,-1 0 0,15-13 0,6-7 0,0-2 0,-2-1 0,47-62 0,-22 5 0,-55 86 0,0 1 0,0 0 0,0 0 0,0 0 0,0 0 0,0 0 0,1 0 0,-1 0 0,0 0 0,0 0 0,0 0 0,0 0 0,0-1 0,0 1 0,0 0 0,0 0 0,0 0 0,0 0 0,1 0 0,-1 0 0,0 0 0,0 0 0,0 0 0,0 0 0,0 0 0,0 0 0,0 0 0,0 0 0,1 0 0,-1 0 0,0 0 0,0 0 0,0 0 0,0 0 0,0 0 0,0 0 0,0 0 0,0 0 0,0 0 0,1 0 0,-1 0 0,0 1 0,0-1 0,0 0 0,0 0 0,0 0 0,0 0 0,0 0 0,0 0 0,0 0 0,0 0 0,0 0 0,0 0 0,0 1 0,0-1 0,1 0 0,-1 0 0,0 0 0,0 0 0,0 0 0,0 0 0,0 0 0,0 0 0,0 0 0,0 1 0,0-1 0,0 0 0,0 0 0,-1 0 0,4 16 0,-1 28 0,-1-34 0,0 15 0,2-1 0,1 1 0,11 40 0,-13-56 0,1-1 0,0 0 0,0 0 0,1 0 0,0-1 0,0 1 0,1-1 0,0 0 0,0 0 0,0 0 0,1-1 0,0 0 0,1 0 0,8 7 0,-11-11-97,0 0-1,0-1 1,0 1-1,0-1 1,0 0-1,0 0 1,0 0-1,0 0 1,1-1-1,-1 1 1,0-1-1,1 0 0,4-1 1,20-5-6729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1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24575,'4'0'0,"0"1"0,0-1 0,-1 1 0,1 0 0,0 1 0,-1-1 0,1 0 0,-1 1 0,0 0 0,1 0 0,-1 0 0,0 0 0,0 0 0,0 1 0,-1 0 0,1-1 0,-1 1 0,1 0 0,-1 0 0,0 0 0,0 0 0,3 7 0,4 7 0,-2 1 0,0 0 0,6 21 0,-10-29 0,7 37 0,-8-38 0,0 1 0,0-1 0,0 1 0,1-1 0,1 0 0,0 0 0,7 13 0,-10-21 0,0 0 0,0 0 0,0 0 0,0 0 0,0 0 0,0-1 0,0 1 0,0 0 0,0 0 0,1-1 0,-1 1 0,0-1 0,0 1 0,1-1 0,-1 1 0,0-1 0,1 0 0,-1 0 0,1 0 0,-1 0 0,0 0 0,1 0 0,-1 0 0,1 0 0,-1 0 0,0 0 0,1-1 0,-1 1 0,0-1 0,1 1 0,-1-1 0,0 0 0,0 1 0,0-1 0,1 0 0,-1 0 0,0 0 0,0 0 0,0 1 0,0-2 0,0 1 0,0-1 0,10-9 0,-1 0 0,-1 0 0,10-15 0,-9 12 0,50-75 0,-37 53 0,31-38 0,-51 71 0,-1 0 0,1 0 0,0 0 0,0 0 0,0 0 0,1 1 0,-1 0 0,1-1 0,-1 1 0,1 0 0,7-2 0,-10 4 0,1 0 0,0-1 0,0 1 0,-1 0 0,1 0 0,0 1 0,-1-1 0,1 0 0,0 0 0,-1 1 0,1-1 0,0 1 0,-1 0 0,1-1 0,-1 1 0,1 0 0,-1 0 0,1 0 0,-1 0 0,0 0 0,0 0 0,1 0 0,-1 0 0,0 1 0,0-1 0,0 0 0,0 1 0,0-1 0,0 1 0,0 2 0,6 11 0,-1 0 0,-1 1 0,0 0 0,-1 1 0,-1-1 0,2 29 0,5 24 0,2-19-1365,0-4-5461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9E787-42B2-28F7-9930-6F5742C48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3A5627-6ACE-1D1A-91DA-2BE8D5935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B6350D-969E-981D-5D42-211226D0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D3DD6D-120E-1BFF-0576-B76FAE35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CFFE7D-CF38-5613-65F6-8BB7F871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83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F9974-5DAF-01AA-D80C-F1C7AA0F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15A989-BC06-E730-09C8-C4DC5BF22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6ABF9-7C0E-6ADA-FA24-3679BF3A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BA83B-17BD-A222-FED4-5A64AA26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D5BD68-ECE7-1D92-51B3-FEAE2267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8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086BC4-B8A3-70AF-265A-509D83968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5A923D-240B-5F89-0FED-8CFFB0F2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184B2-A11D-9675-A1DD-C375C4A3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7C7812-24FD-2236-F032-92679231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7206F3-993A-EB8D-C57D-C1F5A8CA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552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 flipV="1">
            <a:off x="145421" y="-1"/>
            <a:ext cx="120465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3" name="Rechteck 2"/>
          <p:cNvSpPr/>
          <p:nvPr userDrawn="1"/>
        </p:nvSpPr>
        <p:spPr>
          <a:xfrm flipV="1">
            <a:off x="0" y="1"/>
            <a:ext cx="12192000" cy="5419247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6251" y="482602"/>
            <a:ext cx="11252200" cy="4936644"/>
          </a:xfrm>
          <a:prstGeom prst="rect">
            <a:avLst/>
          </a:prstGeom>
        </p:spPr>
        <p:txBody>
          <a:bodyPr anchor="ctr"/>
          <a:lstStyle>
            <a:lvl1pPr algn="l">
              <a:defRPr sz="3333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71" name="Grafik 7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686" y="5910279"/>
            <a:ext cx="1898679" cy="39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36341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2E918-E92B-F41D-28F6-28013419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FDEE50-3C93-F3B7-D9CB-5E148EDF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3E274F-E124-2B73-D5A1-5FCAD3B8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61154-C1B5-2F02-398E-2200868C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0D3712-05DD-0226-0C7C-08608D09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10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EF33C-EEB5-81D2-FCCD-365BAB7F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199ACD-8FD0-AD21-E122-B3216F550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3AD678-F673-9DC5-C335-452CDF78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763499-9CA2-DF61-D14F-AC7650E9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1766D8-D291-49B7-7EBB-E7DD311D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52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D7A06-816F-334D-E25A-8B9F957C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C165B3-902A-D406-BCE4-465D830C5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959A4A-28E1-63A7-6C69-C23AAF93A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1D1029-D2A6-9C01-D5FB-48293588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70EC16-3E5E-7848-FFE5-6A457A85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31F865-5831-BFC4-DD05-14D35E38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5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AC4C5-7498-1F8F-AFBB-96E5E003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0027F5-B6B7-46D7-4B5B-F9E6ED26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F7268C-2868-0DB4-42DF-1689537C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3A06A0-8859-A647-D224-B099D9054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64DD2B-763C-6C8A-863D-241986C15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608791-3DEB-E4C4-D0CA-D2DEFE5E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34F170-33EB-681C-AF64-E273ED45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DC0108-BAC9-8DB3-242D-F6DC2C14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34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D834B-9783-4419-CAD1-907FA224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8EEA36-AE48-9EE0-28DA-9B1D3670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B71262-846B-C6CE-22FD-83B6ACF4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18812E-4A85-C8BE-19D7-CA2E98BE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75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14A20D-1E82-51EF-82BD-E07E6DF1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F7C029-42B9-2A33-76E6-E7728E83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A97809-1D60-CC9E-FAC7-146EC116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4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51D9-530D-FDF1-DFE2-389D54DF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42AE19-E2C4-B5D9-ACE0-08FC35889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679F92-C62D-B25A-5C31-C313A9B80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0BB6D5-5A72-4DF2-B16C-1A6EBB87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78B2BA-C629-24B5-02B0-CAE67D87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432162-9B00-1A85-8C16-D7BF7380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33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22464-6A2B-1C2C-43A6-07DE7683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A3307D-6430-8507-92A1-20F268E35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0CC55A-4315-93B6-D697-D60CF6A1F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3B7D76-54D7-D344-8B14-A04961BE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3BD5A0-D29C-3C07-88F9-3C785D4D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33F5D8-3ABF-3EC3-8020-A036AD69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19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53710E-7EBE-C9F0-FF4C-E0B86571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CB5C73-087B-D70F-D1DE-B94FE145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9B00D3-6D88-13CE-F34E-502ECF7F1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93EF66-6336-45AB-AABA-6C4290F955B6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EC0930-DFF4-255A-4E9B-81FBAA564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589EC8-7F44-1A9A-21A2-32FFE5C5F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79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4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8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customXml" Target="../ink/ink5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24" Type="http://schemas.openxmlformats.org/officeDocument/2006/relationships/customXml" Target="../ink/ink11.xml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customXml" Target="../ink/ink4.xml"/><Relationship Id="rId19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AFA364-2933-4C6B-BE6C-ED20038C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5419245"/>
          </a:xfrm>
        </p:spPr>
        <p:txBody>
          <a:bodyPr/>
          <a:lstStyle/>
          <a:p>
            <a:pPr algn="ctr"/>
            <a:r>
              <a:rPr lang="de-DE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583712E-0EE4-F006-9004-AC8175C0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53" y="476250"/>
            <a:ext cx="4541495" cy="4058961"/>
          </a:xfrm>
          <a:prstGeom prst="rect">
            <a:avLst/>
          </a:prstGeom>
        </p:spPr>
      </p:pic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684463E2-9020-8E18-3C73-EB005E946A3F}"/>
              </a:ext>
            </a:extLst>
          </p:cNvPr>
          <p:cNvSpPr txBox="1">
            <a:spLocks/>
          </p:cNvSpPr>
          <p:nvPr/>
        </p:nvSpPr>
        <p:spPr>
          <a:xfrm>
            <a:off x="258735" y="5763453"/>
            <a:ext cx="4779989" cy="704024"/>
          </a:xfrm>
          <a:prstGeom prst="rect">
            <a:avLst/>
          </a:prstGeom>
        </p:spPr>
        <p:txBody>
          <a:bodyPr/>
          <a:lstStyle>
            <a:lvl1pPr marL="0" indent="0" algn="l" defTabSz="914378" rtl="0" eaLnBrk="1" latinLnBrk="0" hangingPunct="1">
              <a:spcBef>
                <a:spcPct val="2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de-DE" sz="1400" b="1" kern="1200" dirty="0" smtClean="0">
                <a:solidFill>
                  <a:srgbClr val="FF8200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171450" indent="-171450" algn="l" defTabSz="914378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100" kern="1200" dirty="0" smtClean="0">
                <a:solidFill>
                  <a:srgbClr val="7C7C7C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2972" indent="-228594" algn="l" defTabSz="914378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100" kern="1200" dirty="0" smtClean="0">
                <a:solidFill>
                  <a:srgbClr val="7C7C7C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533391" indent="-171450" algn="l" defTabSz="914378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000" kern="1200" dirty="0" smtClean="0">
                <a:solidFill>
                  <a:srgbClr val="7C7C7C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711186" indent="-171450" algn="l" defTabSz="914378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en-US" sz="1000" kern="1200" dirty="0">
                <a:solidFill>
                  <a:srgbClr val="7C7C7C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733" dirty="0"/>
              <a:t>Sprachreise Python</a:t>
            </a:r>
          </a:p>
        </p:txBody>
      </p:sp>
    </p:spTree>
    <p:extLst>
      <p:ext uri="{BB962C8B-B14F-4D97-AF65-F5344CB8AC3E}">
        <p14:creationId xmlns:p14="http://schemas.microsoft.com/office/powerpoint/2010/main" val="54795733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39EAF1-A5B2-37BF-03FE-A0352ACF5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37" y="3537596"/>
            <a:ext cx="3328335" cy="1997001"/>
          </a:xfrm>
          <a:prstGeom prst="rect">
            <a:avLst/>
          </a:prstGeom>
        </p:spPr>
      </p:pic>
      <p:pic>
        <p:nvPicPr>
          <p:cNvPr id="7" name="Grafik 6" descr="Ein Bild, das Kreis, Kugel, Planet, Astronomisches Objekt enthält.&#10;&#10;Automatisch generierte Beschreibung">
            <a:extLst>
              <a:ext uri="{FF2B5EF4-FFF2-40B4-BE49-F238E27FC236}">
                <a16:creationId xmlns:a16="http://schemas.microsoft.com/office/drawing/2014/main" id="{2C962382-A190-6AA2-A0E7-2A583F8AA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05128" y="5189707"/>
            <a:ext cx="1361872" cy="1361872"/>
          </a:xfrm>
          <a:prstGeom prst="rect">
            <a:avLst/>
          </a:prstGeom>
        </p:spPr>
      </p:pic>
      <p:pic>
        <p:nvPicPr>
          <p:cNvPr id="9" name="Grafik 8" descr="Ein Bild, das Kreis, Geschirr, Grün, Schüssel enthält.&#10;&#10;Automatisch generierte Beschreibung">
            <a:extLst>
              <a:ext uri="{FF2B5EF4-FFF2-40B4-BE49-F238E27FC236}">
                <a16:creationId xmlns:a16="http://schemas.microsoft.com/office/drawing/2014/main" id="{AE08394A-F347-43DB-F688-12FFC7DF8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826" y="5189707"/>
            <a:ext cx="1361872" cy="1361872"/>
          </a:xfrm>
          <a:prstGeom prst="rect">
            <a:avLst/>
          </a:prstGeom>
        </p:spPr>
      </p:pic>
      <p:pic>
        <p:nvPicPr>
          <p:cNvPr id="11" name="Grafik 10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E3585B50-B2EA-85D8-EC74-7646ECAA3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8476" y="3857724"/>
            <a:ext cx="1361873" cy="1361873"/>
          </a:xfrm>
          <a:prstGeom prst="rect">
            <a:avLst/>
          </a:prstGeom>
        </p:spPr>
      </p:pic>
      <p:pic>
        <p:nvPicPr>
          <p:cNvPr id="13" name="Grafik 12" descr="Ein Bild, das Kreis enthält.&#10;&#10;Automatisch generierte Beschreibung">
            <a:extLst>
              <a:ext uri="{FF2B5EF4-FFF2-40B4-BE49-F238E27FC236}">
                <a16:creationId xmlns:a16="http://schemas.microsoft.com/office/drawing/2014/main" id="{3D13920C-2A68-FDAA-222F-9D7B3ACE1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75" y="3857724"/>
            <a:ext cx="1361872" cy="1361872"/>
          </a:xfrm>
          <a:prstGeom prst="rect">
            <a:avLst/>
          </a:prstGeom>
        </p:spPr>
      </p:pic>
      <p:pic>
        <p:nvPicPr>
          <p:cNvPr id="15" name="Grafik 14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F3E55E6D-49DB-ECA0-9767-30E35340C4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524" y="5189707"/>
            <a:ext cx="1361872" cy="1361872"/>
          </a:xfrm>
          <a:prstGeom prst="rect">
            <a:avLst/>
          </a:prstGeom>
        </p:spPr>
      </p:pic>
      <p:pic>
        <p:nvPicPr>
          <p:cNvPr id="17" name="Grafik 16" descr="Ein Bild, das Clipart, Zeichnung, Cartoon, Kunst enthält.&#10;&#10;Automatisch generierte Beschreibung">
            <a:extLst>
              <a:ext uri="{FF2B5EF4-FFF2-40B4-BE49-F238E27FC236}">
                <a16:creationId xmlns:a16="http://schemas.microsoft.com/office/drawing/2014/main" id="{6E15E624-E819-4A65-7306-44B4ED9C7F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930" y="74781"/>
            <a:ext cx="1402282" cy="3000276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FA4975C-6126-544B-F482-12D8A437BCBF}"/>
              </a:ext>
            </a:extLst>
          </p:cNvPr>
          <p:cNvSpPr txBox="1"/>
          <p:nvPr/>
        </p:nvSpPr>
        <p:spPr>
          <a:xfrm>
            <a:off x="276669" y="617876"/>
            <a:ext cx="66970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accent2"/>
                </a:solidFill>
                <a:latin typeface="Snap ITC" panose="04040A07060A02020202" pitchFamily="82" charset="0"/>
              </a:rPr>
              <a:t>Titel: </a:t>
            </a:r>
            <a:br>
              <a:rPr lang="de-DE" sz="4000" dirty="0">
                <a:solidFill>
                  <a:schemeClr val="accent2"/>
                </a:solidFill>
                <a:latin typeface="Snap ITC" panose="04040A07060A02020202" pitchFamily="82" charset="0"/>
              </a:rPr>
            </a:br>
            <a:r>
              <a:rPr lang="de-DE" sz="4000" dirty="0" err="1">
                <a:solidFill>
                  <a:schemeClr val="accent2"/>
                </a:solidFill>
                <a:latin typeface="Snap ITC" panose="04040A07060A02020202" pitchFamily="82" charset="0"/>
              </a:rPr>
              <a:t>Pythonic</a:t>
            </a:r>
            <a:r>
              <a:rPr lang="de-DE" sz="4000" dirty="0">
                <a:solidFill>
                  <a:schemeClr val="accent2"/>
                </a:solidFill>
                <a:latin typeface="Snap ITC" panose="04040A07060A02020202" pitchFamily="82" charset="0"/>
              </a:rPr>
              <a:t> Bubble Saga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17F6136-C90A-5D54-7EB8-41DBFF83EC0C}"/>
              </a:ext>
            </a:extLst>
          </p:cNvPr>
          <p:cNvSpPr txBox="1"/>
          <p:nvPr/>
        </p:nvSpPr>
        <p:spPr>
          <a:xfrm>
            <a:off x="2352295" y="3019451"/>
            <a:ext cx="2539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2"/>
                </a:solidFill>
                <a:latin typeface="Snap ITC" panose="04040A07060A02020202" pitchFamily="82" charset="0"/>
              </a:rPr>
              <a:t>Bubbles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236748E-B6CB-4D7C-5367-7B8A6FB3A1D2}"/>
              </a:ext>
            </a:extLst>
          </p:cNvPr>
          <p:cNvSpPr txBox="1"/>
          <p:nvPr/>
        </p:nvSpPr>
        <p:spPr>
          <a:xfrm>
            <a:off x="7745534" y="1323403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2"/>
                </a:solidFill>
                <a:latin typeface="Snap ITC" panose="04040A07060A02020202" pitchFamily="82" charset="0"/>
              </a:rPr>
              <a:t>Cursor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C657608-59C5-8AB8-A258-1D0ADC380102}"/>
              </a:ext>
            </a:extLst>
          </p:cNvPr>
          <p:cNvSpPr txBox="1"/>
          <p:nvPr/>
        </p:nvSpPr>
        <p:spPr>
          <a:xfrm>
            <a:off x="7456209" y="5508312"/>
            <a:ext cx="3715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2"/>
                </a:solidFill>
                <a:latin typeface="Snap ITC" panose="04040A07060A02020202" pitchFamily="82" charset="0"/>
              </a:rPr>
              <a:t>Background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F8FC50B-FAAB-0E87-7600-92A99DB6A219}"/>
              </a:ext>
            </a:extLst>
          </p:cNvPr>
          <p:cNvSpPr txBox="1"/>
          <p:nvPr/>
        </p:nvSpPr>
        <p:spPr>
          <a:xfrm>
            <a:off x="5240497" y="6318021"/>
            <a:ext cx="754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:  https://github.com/sdiddens/PythonicBubbleSaga</a:t>
            </a:r>
          </a:p>
        </p:txBody>
      </p:sp>
    </p:spTree>
    <p:extLst>
      <p:ext uri="{BB962C8B-B14F-4D97-AF65-F5344CB8AC3E}">
        <p14:creationId xmlns:p14="http://schemas.microsoft.com/office/powerpoint/2010/main" val="263813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FCD830C-8902-48E7-D84D-1313B7941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  <a:prstGeom prst="rect">
            <a:avLst/>
          </a:prstGeom>
        </p:spPr>
      </p:pic>
      <p:pic>
        <p:nvPicPr>
          <p:cNvPr id="5" name="Grafik 4" descr="Ein Bild, das Clipart, Zeichnung, Cartoon, Kunst enthält.&#10;&#10;Automatisch generierte Beschreibung">
            <a:extLst>
              <a:ext uri="{FF2B5EF4-FFF2-40B4-BE49-F238E27FC236}">
                <a16:creationId xmlns:a16="http://schemas.microsoft.com/office/drawing/2014/main" id="{A753BE82-7573-DE61-9EA6-E035B6553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89" y="3704513"/>
            <a:ext cx="1402282" cy="3000276"/>
          </a:xfrm>
          <a:prstGeom prst="rect">
            <a:avLst/>
          </a:prstGeom>
        </p:spPr>
      </p:pic>
      <p:pic>
        <p:nvPicPr>
          <p:cNvPr id="6" name="Grafik 5" descr="Ein Bild, das Kreis, Kugel, Planet, Astronomisches Objekt enthält.&#10;&#10;Automatisch generierte Beschreibung">
            <a:extLst>
              <a:ext uri="{FF2B5EF4-FFF2-40B4-BE49-F238E27FC236}">
                <a16:creationId xmlns:a16="http://schemas.microsoft.com/office/drawing/2014/main" id="{722268D5-A078-173B-A2B7-B9E0E8682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958" y="1691595"/>
            <a:ext cx="1361872" cy="1361872"/>
          </a:xfrm>
          <a:prstGeom prst="rect">
            <a:avLst/>
          </a:prstGeom>
        </p:spPr>
      </p:pic>
      <p:pic>
        <p:nvPicPr>
          <p:cNvPr id="7" name="Grafik 6" descr="Ein Bild, das Kreis, Geschirr, Grün, Schüssel enthält.&#10;&#10;Automatisch generierte Beschreibung">
            <a:extLst>
              <a:ext uri="{FF2B5EF4-FFF2-40B4-BE49-F238E27FC236}">
                <a16:creationId xmlns:a16="http://schemas.microsoft.com/office/drawing/2014/main" id="{C714CFD8-0AEB-7F9D-B944-B4F97E8FDC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56" y="1691595"/>
            <a:ext cx="1361872" cy="1361872"/>
          </a:xfrm>
          <a:prstGeom prst="rect">
            <a:avLst/>
          </a:prstGeom>
        </p:spPr>
      </p:pic>
      <p:pic>
        <p:nvPicPr>
          <p:cNvPr id="8" name="Grafik 7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AE0C288F-828D-1F2E-22A1-2224E3290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5306" y="359612"/>
            <a:ext cx="1361873" cy="1361873"/>
          </a:xfrm>
          <a:prstGeom prst="rect">
            <a:avLst/>
          </a:prstGeom>
        </p:spPr>
      </p:pic>
      <p:pic>
        <p:nvPicPr>
          <p:cNvPr id="9" name="Grafik 8" descr="Ein Bild, das Kreis enthält.&#10;&#10;Automatisch generierte Beschreibung">
            <a:extLst>
              <a:ext uri="{FF2B5EF4-FFF2-40B4-BE49-F238E27FC236}">
                <a16:creationId xmlns:a16="http://schemas.microsoft.com/office/drawing/2014/main" id="{7D440A9C-63F0-8417-FD76-847533E1CC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05" y="359612"/>
            <a:ext cx="1361872" cy="1361872"/>
          </a:xfrm>
          <a:prstGeom prst="rect">
            <a:avLst/>
          </a:prstGeom>
        </p:spPr>
      </p:pic>
      <p:pic>
        <p:nvPicPr>
          <p:cNvPr id="10" name="Grafik 9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68363198-7DBE-A1B9-21F5-E1000201B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54" y="1691595"/>
            <a:ext cx="1361872" cy="1361872"/>
          </a:xfrm>
          <a:prstGeom prst="rect">
            <a:avLst/>
          </a:prstGeom>
        </p:spPr>
      </p:pic>
      <p:pic>
        <p:nvPicPr>
          <p:cNvPr id="16" name="Grafik 15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8D7C0970-A4C1-FF7C-11C1-2568DC8439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63" y="5342917"/>
            <a:ext cx="1361872" cy="1361872"/>
          </a:xfrm>
          <a:prstGeom prst="rect">
            <a:avLst/>
          </a:prstGeom>
        </p:spPr>
      </p:pic>
      <p:pic>
        <p:nvPicPr>
          <p:cNvPr id="17" name="Grafik 16" descr="Ein Bild, das Clipart, Zeichnung, Cartoon, Kunst enthält.&#10;&#10;Automatisch generierte Beschreibung">
            <a:extLst>
              <a:ext uri="{FF2B5EF4-FFF2-40B4-BE49-F238E27FC236}">
                <a16:creationId xmlns:a16="http://schemas.microsoft.com/office/drawing/2014/main" id="{48CC2B55-C6B7-19A0-AB23-BA0204697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857" y="3704513"/>
            <a:ext cx="1402282" cy="3000276"/>
          </a:xfrm>
          <a:prstGeom prst="rect">
            <a:avLst/>
          </a:prstGeom>
        </p:spPr>
      </p:pic>
      <p:pic>
        <p:nvPicPr>
          <p:cNvPr id="18" name="Grafik 17" descr="Ein Bild, das Kreis, Kugel, Planet, Astronomisches Objekt enthält.&#10;&#10;Automatisch generierte Beschreibung">
            <a:extLst>
              <a:ext uri="{FF2B5EF4-FFF2-40B4-BE49-F238E27FC236}">
                <a16:creationId xmlns:a16="http://schemas.microsoft.com/office/drawing/2014/main" id="{539819E2-E422-8445-7BDE-FF3D4DE1C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65950" y="1691595"/>
            <a:ext cx="1361872" cy="1361872"/>
          </a:xfrm>
          <a:prstGeom prst="rect">
            <a:avLst/>
          </a:prstGeom>
        </p:spPr>
      </p:pic>
      <p:pic>
        <p:nvPicPr>
          <p:cNvPr id="19" name="Grafik 18" descr="Ein Bild, das Kreis, Geschirr, Grün, Schüssel enthält.&#10;&#10;Automatisch generierte Beschreibung">
            <a:extLst>
              <a:ext uri="{FF2B5EF4-FFF2-40B4-BE49-F238E27FC236}">
                <a16:creationId xmlns:a16="http://schemas.microsoft.com/office/drawing/2014/main" id="{6A24C32E-BD3B-7EE3-471A-A403A9500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648" y="1691595"/>
            <a:ext cx="1361872" cy="1361872"/>
          </a:xfrm>
          <a:prstGeom prst="rect">
            <a:avLst/>
          </a:prstGeom>
        </p:spPr>
      </p:pic>
      <p:pic>
        <p:nvPicPr>
          <p:cNvPr id="20" name="Grafik 19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77CF6DCF-181A-6C35-A76C-A58625E2A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65949" y="191457"/>
            <a:ext cx="1361873" cy="1361873"/>
          </a:xfrm>
          <a:prstGeom prst="rect">
            <a:avLst/>
          </a:prstGeom>
        </p:spPr>
      </p:pic>
      <p:pic>
        <p:nvPicPr>
          <p:cNvPr id="21" name="Grafik 20" descr="Ein Bild, das Kreis enthält.&#10;&#10;Automatisch generierte Beschreibung">
            <a:extLst>
              <a:ext uri="{FF2B5EF4-FFF2-40B4-BE49-F238E27FC236}">
                <a16:creationId xmlns:a16="http://schemas.microsoft.com/office/drawing/2014/main" id="{493E7775-1441-2E78-96FD-1B78A4D0DE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98" y="191458"/>
            <a:ext cx="1361872" cy="1361872"/>
          </a:xfrm>
          <a:prstGeom prst="rect">
            <a:avLst/>
          </a:prstGeom>
        </p:spPr>
      </p:pic>
      <p:pic>
        <p:nvPicPr>
          <p:cNvPr id="22" name="Grafik 21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3B1A3ED4-5B23-C24A-21B8-D793189056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46" y="1691595"/>
            <a:ext cx="1361872" cy="1361872"/>
          </a:xfrm>
          <a:prstGeom prst="rect">
            <a:avLst/>
          </a:prstGeom>
        </p:spPr>
      </p:pic>
      <p:pic>
        <p:nvPicPr>
          <p:cNvPr id="23" name="Grafik 22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81635417-579B-4A70-07F1-C5D9F5B4D9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062" y="5342917"/>
            <a:ext cx="1361872" cy="13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1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542534B-A471-B07C-01F3-9FAE5F77C831}"/>
              </a:ext>
            </a:extLst>
          </p:cNvPr>
          <p:cNvCxnSpPr/>
          <p:nvPr/>
        </p:nvCxnSpPr>
        <p:spPr>
          <a:xfrm>
            <a:off x="99588" y="932507"/>
            <a:ext cx="12004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E3BB6FA-8637-CE6C-6BC7-2A97912C188D}"/>
              </a:ext>
            </a:extLst>
          </p:cNvPr>
          <p:cNvCxnSpPr/>
          <p:nvPr/>
        </p:nvCxnSpPr>
        <p:spPr>
          <a:xfrm>
            <a:off x="99588" y="1683945"/>
            <a:ext cx="1188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8A8AA38-FD8F-1566-7402-A3CCD61B19FC}"/>
              </a:ext>
            </a:extLst>
          </p:cNvPr>
          <p:cNvCxnSpPr/>
          <p:nvPr/>
        </p:nvCxnSpPr>
        <p:spPr>
          <a:xfrm>
            <a:off x="99588" y="2623997"/>
            <a:ext cx="1188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11C230-0128-E832-CCEB-02050B4F44AB}"/>
              </a:ext>
            </a:extLst>
          </p:cNvPr>
          <p:cNvCxnSpPr/>
          <p:nvPr/>
        </p:nvCxnSpPr>
        <p:spPr>
          <a:xfrm>
            <a:off x="152400" y="3583664"/>
            <a:ext cx="1188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12A7ADA-1DC7-53D0-B6E6-6D75C1E374D4}"/>
              </a:ext>
            </a:extLst>
          </p:cNvPr>
          <p:cNvCxnSpPr/>
          <p:nvPr/>
        </p:nvCxnSpPr>
        <p:spPr>
          <a:xfrm>
            <a:off x="860079" y="0"/>
            <a:ext cx="0" cy="4553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DEBCF73-34FA-BEC0-0DD8-2ACECDB42C0B}"/>
              </a:ext>
            </a:extLst>
          </p:cNvPr>
          <p:cNvCxnSpPr/>
          <p:nvPr/>
        </p:nvCxnSpPr>
        <p:spPr>
          <a:xfrm>
            <a:off x="2153215" y="0"/>
            <a:ext cx="0" cy="4553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9E1FCB9-308A-EA39-8824-3C8D26E915C0}"/>
              </a:ext>
            </a:extLst>
          </p:cNvPr>
          <p:cNvCxnSpPr/>
          <p:nvPr/>
        </p:nvCxnSpPr>
        <p:spPr>
          <a:xfrm>
            <a:off x="3710411" y="0"/>
            <a:ext cx="0" cy="4553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C19335-6A79-E69D-5B44-D9B3A88B563B}"/>
              </a:ext>
            </a:extLst>
          </p:cNvPr>
          <p:cNvCxnSpPr/>
          <p:nvPr/>
        </p:nvCxnSpPr>
        <p:spPr>
          <a:xfrm>
            <a:off x="5240448" y="0"/>
            <a:ext cx="0" cy="4553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21C4D8B-1B5F-0938-465D-E8250358EB0A}"/>
              </a:ext>
            </a:extLst>
          </p:cNvPr>
          <p:cNvCxnSpPr/>
          <p:nvPr/>
        </p:nvCxnSpPr>
        <p:spPr>
          <a:xfrm>
            <a:off x="6806697" y="0"/>
            <a:ext cx="0" cy="4553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BE8D75A-7518-F9C2-47FC-DB3095529943}"/>
              </a:ext>
            </a:extLst>
          </p:cNvPr>
          <p:cNvCxnSpPr/>
          <p:nvPr/>
        </p:nvCxnSpPr>
        <p:spPr>
          <a:xfrm>
            <a:off x="8463481" y="0"/>
            <a:ext cx="0" cy="4553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60B1BC2-6E63-16E6-C67A-9FB7F1C5FEC4}"/>
              </a:ext>
            </a:extLst>
          </p:cNvPr>
          <p:cNvCxnSpPr/>
          <p:nvPr/>
        </p:nvCxnSpPr>
        <p:spPr>
          <a:xfrm>
            <a:off x="1483259" y="0"/>
            <a:ext cx="0" cy="45538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6AE0B99-4C03-082B-FE17-838DE2EDC5AB}"/>
              </a:ext>
            </a:extLst>
          </p:cNvPr>
          <p:cNvCxnSpPr/>
          <p:nvPr/>
        </p:nvCxnSpPr>
        <p:spPr>
          <a:xfrm>
            <a:off x="2922760" y="0"/>
            <a:ext cx="0" cy="45538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012DA8-BCC7-A8BE-30FB-A3273C2FF000}"/>
              </a:ext>
            </a:extLst>
          </p:cNvPr>
          <p:cNvCxnSpPr/>
          <p:nvPr/>
        </p:nvCxnSpPr>
        <p:spPr>
          <a:xfrm>
            <a:off x="4479956" y="0"/>
            <a:ext cx="0" cy="45538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63A12BE-AF8D-FDCC-8812-FE4AA8977BFF}"/>
              </a:ext>
            </a:extLst>
          </p:cNvPr>
          <p:cNvCxnSpPr/>
          <p:nvPr/>
        </p:nvCxnSpPr>
        <p:spPr>
          <a:xfrm>
            <a:off x="6028099" y="0"/>
            <a:ext cx="0" cy="45538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1" name="Grafik 20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E14AC0B9-4717-D452-5D15-0CFED26DF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4237" y="129013"/>
            <a:ext cx="751437" cy="751437"/>
          </a:xfrm>
          <a:prstGeom prst="rect">
            <a:avLst/>
          </a:prstGeom>
        </p:spPr>
      </p:pic>
      <p:pic>
        <p:nvPicPr>
          <p:cNvPr id="22" name="Grafik 21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19D33C12-57F5-33CC-0615-0B470E294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7540" y="64129"/>
            <a:ext cx="751437" cy="751437"/>
          </a:xfrm>
          <a:prstGeom prst="rect">
            <a:avLst/>
          </a:prstGeom>
        </p:spPr>
      </p:pic>
      <p:pic>
        <p:nvPicPr>
          <p:cNvPr id="23" name="Grafik 22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B826F6C2-0FA9-A706-3227-CD6513FA0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49925" y="932508"/>
            <a:ext cx="751437" cy="751437"/>
          </a:xfrm>
          <a:prstGeom prst="rect">
            <a:avLst/>
          </a:prstGeom>
        </p:spPr>
      </p:pic>
      <p:pic>
        <p:nvPicPr>
          <p:cNvPr id="24" name="Grafik 23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75C59F93-B7CA-902B-0227-0390FA19B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800" y="1788059"/>
            <a:ext cx="751437" cy="751437"/>
          </a:xfrm>
          <a:prstGeom prst="rect">
            <a:avLst/>
          </a:prstGeom>
        </p:spPr>
      </p:pic>
      <p:pic>
        <p:nvPicPr>
          <p:cNvPr id="25" name="Grafik 24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0479A93F-D4A6-DFE1-6AF5-B48FBEF82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9881" y="1788059"/>
            <a:ext cx="751437" cy="751437"/>
          </a:xfrm>
          <a:prstGeom prst="rect">
            <a:avLst/>
          </a:prstGeom>
        </p:spPr>
      </p:pic>
      <p:pic>
        <p:nvPicPr>
          <p:cNvPr id="26" name="Grafik 25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5B17D540-8751-C52C-9517-F69965548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2309" y="76956"/>
            <a:ext cx="751437" cy="751437"/>
          </a:xfrm>
          <a:prstGeom prst="rect">
            <a:avLst/>
          </a:prstGeom>
        </p:spPr>
      </p:pic>
      <p:pic>
        <p:nvPicPr>
          <p:cNvPr id="27" name="Grafik 26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85AE4673-DEAE-3538-C0B5-07CCC84B9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43746" y="932508"/>
            <a:ext cx="751437" cy="751437"/>
          </a:xfrm>
          <a:prstGeom prst="rect">
            <a:avLst/>
          </a:prstGeom>
        </p:spPr>
      </p:pic>
      <p:pic>
        <p:nvPicPr>
          <p:cNvPr id="28" name="Grafik 27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519695B3-1AC8-81DA-A9F3-D7E0C6FCA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0299" y="1800887"/>
            <a:ext cx="751437" cy="751437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672A9ECC-EF92-252A-0F64-B3390B66734F}"/>
              </a:ext>
            </a:extLst>
          </p:cNvPr>
          <p:cNvSpPr txBox="1"/>
          <p:nvPr/>
        </p:nvSpPr>
        <p:spPr>
          <a:xfrm>
            <a:off x="-9055" y="243866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Reihe 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7CD3D7D-D0A0-2BAA-CA2D-C40887E70F40}"/>
              </a:ext>
            </a:extLst>
          </p:cNvPr>
          <p:cNvSpPr txBox="1"/>
          <p:nvPr/>
        </p:nvSpPr>
        <p:spPr>
          <a:xfrm>
            <a:off x="923455" y="3890150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Spalte 0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35E25CE-313E-7A51-A776-3FA60DA5584D}"/>
              </a:ext>
            </a:extLst>
          </p:cNvPr>
          <p:cNvSpPr txBox="1"/>
          <p:nvPr/>
        </p:nvSpPr>
        <p:spPr>
          <a:xfrm>
            <a:off x="1637168" y="4320538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Spalte 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E5174C9-0EE9-6808-C119-6B56153B4427}"/>
              </a:ext>
            </a:extLst>
          </p:cNvPr>
          <p:cNvSpPr txBox="1"/>
          <p:nvPr/>
        </p:nvSpPr>
        <p:spPr>
          <a:xfrm>
            <a:off x="2447454" y="3890150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Spalte 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5F0DE67-835D-B479-87A9-0A51868BCBD7}"/>
              </a:ext>
            </a:extLst>
          </p:cNvPr>
          <p:cNvSpPr txBox="1"/>
          <p:nvPr/>
        </p:nvSpPr>
        <p:spPr>
          <a:xfrm>
            <a:off x="152400" y="1101188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Reihe 1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C32CF1A-9C1B-6AB1-6FC1-6DD13B8BBE51}"/>
              </a:ext>
            </a:extLst>
          </p:cNvPr>
          <p:cNvSpPr txBox="1"/>
          <p:nvPr/>
        </p:nvSpPr>
        <p:spPr>
          <a:xfrm>
            <a:off x="3223788" y="4320538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Spalte 3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C98581A-4309-39D0-C46B-8E27032E9452}"/>
              </a:ext>
            </a:extLst>
          </p:cNvPr>
          <p:cNvSpPr txBox="1"/>
          <p:nvPr/>
        </p:nvSpPr>
        <p:spPr>
          <a:xfrm>
            <a:off x="7111497" y="3767435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Spalte 30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65A405B-53D4-7B88-B19A-D4EEBE56101B}"/>
              </a:ext>
            </a:extLst>
          </p:cNvPr>
          <p:cNvSpPr txBox="1"/>
          <p:nvPr/>
        </p:nvSpPr>
        <p:spPr>
          <a:xfrm>
            <a:off x="6283106" y="4259482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Spalte 29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7428EFA-097A-B2EA-CA75-3CD16D5A0EAD}"/>
              </a:ext>
            </a:extLst>
          </p:cNvPr>
          <p:cNvCxnSpPr/>
          <p:nvPr/>
        </p:nvCxnSpPr>
        <p:spPr>
          <a:xfrm>
            <a:off x="7601893" y="-5772"/>
            <a:ext cx="0" cy="45538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F5EFB-E7A1-1445-84D5-5DEBF4C1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D7642-C5D1-A265-5981-BED98AA6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Ball der </a:t>
            </a:r>
            <a:r>
              <a:rPr lang="de-DE"/>
              <a:t>Schlange geben</a:t>
            </a:r>
            <a:endParaRPr lang="de-DE" dirty="0"/>
          </a:p>
          <a:p>
            <a:r>
              <a:rPr lang="de-DE" dirty="0"/>
              <a:t>Ball schießen</a:t>
            </a:r>
          </a:p>
          <a:p>
            <a:r>
              <a:rPr lang="de-DE" dirty="0"/>
              <a:t>Ball stoppen/andocken</a:t>
            </a:r>
          </a:p>
          <a:p>
            <a:pPr lvl="1"/>
            <a:r>
              <a:rPr lang="de-DE" dirty="0"/>
              <a:t>Nachbarn finden</a:t>
            </a:r>
          </a:p>
          <a:p>
            <a:r>
              <a:rPr lang="de-DE" dirty="0"/>
              <a:t>Gleiche/Ketten finden</a:t>
            </a:r>
          </a:p>
          <a:p>
            <a:pPr lvl="1"/>
            <a:r>
              <a:rPr lang="de-DE" dirty="0"/>
              <a:t>Und entfernen</a:t>
            </a:r>
          </a:p>
          <a:p>
            <a:r>
              <a:rPr lang="de-DE" dirty="0"/>
              <a:t>Neuer Ball zufällig</a:t>
            </a:r>
          </a:p>
          <a:p>
            <a:pPr lvl="1"/>
            <a:r>
              <a:rPr lang="de-DE" dirty="0"/>
              <a:t>Aber nur vorhandene Farben</a:t>
            </a:r>
          </a:p>
          <a:p>
            <a:r>
              <a:rPr lang="de-DE" dirty="0" err="1"/>
              <a:t>Win</a:t>
            </a:r>
            <a:r>
              <a:rPr lang="de-DE" dirty="0"/>
              <a:t>/Loose </a:t>
            </a:r>
          </a:p>
          <a:p>
            <a:r>
              <a:rPr lang="de-DE" dirty="0"/>
              <a:t>*Cheats/Eastereggs</a:t>
            </a:r>
          </a:p>
        </p:txBody>
      </p:sp>
    </p:spTree>
    <p:extLst>
      <p:ext uri="{BB962C8B-B14F-4D97-AF65-F5344CB8AC3E}">
        <p14:creationId xmlns:p14="http://schemas.microsoft.com/office/powerpoint/2010/main" val="405725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542534B-A471-B07C-01F3-9FAE5F77C831}"/>
              </a:ext>
            </a:extLst>
          </p:cNvPr>
          <p:cNvCxnSpPr/>
          <p:nvPr/>
        </p:nvCxnSpPr>
        <p:spPr>
          <a:xfrm>
            <a:off x="99588" y="932507"/>
            <a:ext cx="12004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E3BB6FA-8637-CE6C-6BC7-2A97912C188D}"/>
              </a:ext>
            </a:extLst>
          </p:cNvPr>
          <p:cNvCxnSpPr/>
          <p:nvPr/>
        </p:nvCxnSpPr>
        <p:spPr>
          <a:xfrm>
            <a:off x="99588" y="1683945"/>
            <a:ext cx="1188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8A8AA38-FD8F-1566-7402-A3CCD61B19FC}"/>
              </a:ext>
            </a:extLst>
          </p:cNvPr>
          <p:cNvCxnSpPr/>
          <p:nvPr/>
        </p:nvCxnSpPr>
        <p:spPr>
          <a:xfrm>
            <a:off x="99588" y="2623997"/>
            <a:ext cx="1188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11C230-0128-E832-CCEB-02050B4F44AB}"/>
              </a:ext>
            </a:extLst>
          </p:cNvPr>
          <p:cNvCxnSpPr/>
          <p:nvPr/>
        </p:nvCxnSpPr>
        <p:spPr>
          <a:xfrm>
            <a:off x="152400" y="3583664"/>
            <a:ext cx="1188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12A7ADA-1DC7-53D0-B6E6-6D75C1E374D4}"/>
              </a:ext>
            </a:extLst>
          </p:cNvPr>
          <p:cNvCxnSpPr/>
          <p:nvPr/>
        </p:nvCxnSpPr>
        <p:spPr>
          <a:xfrm>
            <a:off x="860079" y="0"/>
            <a:ext cx="0" cy="4553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DEBCF73-34FA-BEC0-0DD8-2ACECDB42C0B}"/>
              </a:ext>
            </a:extLst>
          </p:cNvPr>
          <p:cNvCxnSpPr/>
          <p:nvPr/>
        </p:nvCxnSpPr>
        <p:spPr>
          <a:xfrm>
            <a:off x="2153215" y="0"/>
            <a:ext cx="0" cy="4553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9E1FCB9-308A-EA39-8824-3C8D26E915C0}"/>
              </a:ext>
            </a:extLst>
          </p:cNvPr>
          <p:cNvCxnSpPr/>
          <p:nvPr/>
        </p:nvCxnSpPr>
        <p:spPr>
          <a:xfrm>
            <a:off x="3710411" y="0"/>
            <a:ext cx="0" cy="4553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C19335-6A79-E69D-5B44-D9B3A88B563B}"/>
              </a:ext>
            </a:extLst>
          </p:cNvPr>
          <p:cNvCxnSpPr/>
          <p:nvPr/>
        </p:nvCxnSpPr>
        <p:spPr>
          <a:xfrm>
            <a:off x="5240448" y="0"/>
            <a:ext cx="0" cy="4553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21C4D8B-1B5F-0938-465D-E8250358EB0A}"/>
              </a:ext>
            </a:extLst>
          </p:cNvPr>
          <p:cNvCxnSpPr/>
          <p:nvPr/>
        </p:nvCxnSpPr>
        <p:spPr>
          <a:xfrm>
            <a:off x="6806697" y="0"/>
            <a:ext cx="0" cy="4553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BE8D75A-7518-F9C2-47FC-DB3095529943}"/>
              </a:ext>
            </a:extLst>
          </p:cNvPr>
          <p:cNvCxnSpPr/>
          <p:nvPr/>
        </p:nvCxnSpPr>
        <p:spPr>
          <a:xfrm>
            <a:off x="8463481" y="0"/>
            <a:ext cx="0" cy="4553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60B1BC2-6E63-16E6-C67A-9FB7F1C5FEC4}"/>
              </a:ext>
            </a:extLst>
          </p:cNvPr>
          <p:cNvCxnSpPr/>
          <p:nvPr/>
        </p:nvCxnSpPr>
        <p:spPr>
          <a:xfrm>
            <a:off x="1483259" y="0"/>
            <a:ext cx="0" cy="45538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6AE0B99-4C03-082B-FE17-838DE2EDC5AB}"/>
              </a:ext>
            </a:extLst>
          </p:cNvPr>
          <p:cNvCxnSpPr/>
          <p:nvPr/>
        </p:nvCxnSpPr>
        <p:spPr>
          <a:xfrm>
            <a:off x="2922760" y="0"/>
            <a:ext cx="0" cy="45538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012DA8-BCC7-A8BE-30FB-A3273C2FF000}"/>
              </a:ext>
            </a:extLst>
          </p:cNvPr>
          <p:cNvCxnSpPr/>
          <p:nvPr/>
        </p:nvCxnSpPr>
        <p:spPr>
          <a:xfrm>
            <a:off x="4479956" y="0"/>
            <a:ext cx="0" cy="45538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63A12BE-AF8D-FDCC-8812-FE4AA8977BFF}"/>
              </a:ext>
            </a:extLst>
          </p:cNvPr>
          <p:cNvCxnSpPr/>
          <p:nvPr/>
        </p:nvCxnSpPr>
        <p:spPr>
          <a:xfrm>
            <a:off x="6028099" y="0"/>
            <a:ext cx="0" cy="45538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1" name="Grafik 20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E14AC0B9-4717-D452-5D15-0CFED26DF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4237" y="129013"/>
            <a:ext cx="751437" cy="751437"/>
          </a:xfrm>
          <a:prstGeom prst="rect">
            <a:avLst/>
          </a:prstGeom>
        </p:spPr>
      </p:pic>
      <p:pic>
        <p:nvPicPr>
          <p:cNvPr id="22" name="Grafik 21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19D33C12-57F5-33CC-0615-0B470E294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7540" y="64129"/>
            <a:ext cx="751437" cy="751437"/>
          </a:xfrm>
          <a:prstGeom prst="rect">
            <a:avLst/>
          </a:prstGeom>
        </p:spPr>
      </p:pic>
      <p:pic>
        <p:nvPicPr>
          <p:cNvPr id="23" name="Grafik 22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B826F6C2-0FA9-A706-3227-CD6513FA0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49925" y="932508"/>
            <a:ext cx="751437" cy="751437"/>
          </a:xfrm>
          <a:prstGeom prst="rect">
            <a:avLst/>
          </a:prstGeom>
        </p:spPr>
      </p:pic>
      <p:pic>
        <p:nvPicPr>
          <p:cNvPr id="26" name="Grafik 25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5B17D540-8751-C52C-9517-F69965548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2309" y="76956"/>
            <a:ext cx="751437" cy="751437"/>
          </a:xfrm>
          <a:prstGeom prst="rect">
            <a:avLst/>
          </a:prstGeom>
        </p:spPr>
      </p:pic>
      <p:pic>
        <p:nvPicPr>
          <p:cNvPr id="27" name="Grafik 26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85AE4673-DEAE-3538-C0B5-07CCC84B9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43746" y="932508"/>
            <a:ext cx="751437" cy="751437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672A9ECC-EF92-252A-0F64-B3390B66734F}"/>
              </a:ext>
            </a:extLst>
          </p:cNvPr>
          <p:cNvSpPr txBox="1"/>
          <p:nvPr/>
        </p:nvSpPr>
        <p:spPr>
          <a:xfrm>
            <a:off x="-9055" y="243866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Reihe 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7CD3D7D-D0A0-2BAA-CA2D-C40887E70F40}"/>
              </a:ext>
            </a:extLst>
          </p:cNvPr>
          <p:cNvSpPr txBox="1"/>
          <p:nvPr/>
        </p:nvSpPr>
        <p:spPr>
          <a:xfrm>
            <a:off x="923455" y="3890150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Spalte 0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35E25CE-313E-7A51-A776-3FA60DA5584D}"/>
              </a:ext>
            </a:extLst>
          </p:cNvPr>
          <p:cNvSpPr txBox="1"/>
          <p:nvPr/>
        </p:nvSpPr>
        <p:spPr>
          <a:xfrm>
            <a:off x="1637168" y="4320538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Spalte 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E5174C9-0EE9-6808-C119-6B56153B4427}"/>
              </a:ext>
            </a:extLst>
          </p:cNvPr>
          <p:cNvSpPr txBox="1"/>
          <p:nvPr/>
        </p:nvSpPr>
        <p:spPr>
          <a:xfrm>
            <a:off x="2447454" y="3890150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Spalte 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5F0DE67-835D-B479-87A9-0A51868BCBD7}"/>
              </a:ext>
            </a:extLst>
          </p:cNvPr>
          <p:cNvSpPr txBox="1"/>
          <p:nvPr/>
        </p:nvSpPr>
        <p:spPr>
          <a:xfrm>
            <a:off x="152400" y="1101188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Reihe 1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C32CF1A-9C1B-6AB1-6FC1-6DD13B8BBE51}"/>
              </a:ext>
            </a:extLst>
          </p:cNvPr>
          <p:cNvSpPr txBox="1"/>
          <p:nvPr/>
        </p:nvSpPr>
        <p:spPr>
          <a:xfrm>
            <a:off x="3223788" y="4320538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Spalte 3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C98581A-4309-39D0-C46B-8E27032E9452}"/>
              </a:ext>
            </a:extLst>
          </p:cNvPr>
          <p:cNvSpPr txBox="1"/>
          <p:nvPr/>
        </p:nvSpPr>
        <p:spPr>
          <a:xfrm>
            <a:off x="7111497" y="3767435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Spalte 30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65A405B-53D4-7B88-B19A-D4EEBE56101B}"/>
              </a:ext>
            </a:extLst>
          </p:cNvPr>
          <p:cNvSpPr txBox="1"/>
          <p:nvPr/>
        </p:nvSpPr>
        <p:spPr>
          <a:xfrm>
            <a:off x="6283106" y="4259482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Spalte 29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7428EFA-097A-B2EA-CA75-3CD16D5A0EAD}"/>
              </a:ext>
            </a:extLst>
          </p:cNvPr>
          <p:cNvCxnSpPr/>
          <p:nvPr/>
        </p:nvCxnSpPr>
        <p:spPr>
          <a:xfrm>
            <a:off x="7601893" y="-5772"/>
            <a:ext cx="0" cy="45538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" name="Grafik 1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18BE3952-ACDC-039E-668D-82D001D5F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82" y="1826900"/>
            <a:ext cx="751436" cy="751436"/>
          </a:xfrm>
          <a:prstGeom prst="rect">
            <a:avLst/>
          </a:prstGeom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328DAEC-3B51-0320-E894-F5D0960F6782}"/>
              </a:ext>
            </a:extLst>
          </p:cNvPr>
          <p:cNvGrpSpPr/>
          <p:nvPr/>
        </p:nvGrpSpPr>
        <p:grpSpPr>
          <a:xfrm>
            <a:off x="2603929" y="1838569"/>
            <a:ext cx="4793400" cy="1487880"/>
            <a:chOff x="2603929" y="1838569"/>
            <a:chExt cx="4793400" cy="148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B116198D-5BBC-B5C0-A364-252CBFE286C4}"/>
                    </a:ext>
                  </a:extLst>
                </p14:cNvPr>
                <p14:cNvContentPartPr/>
                <p14:nvPr/>
              </p14:nvContentPartPr>
              <p14:xfrm>
                <a:off x="4226449" y="1864489"/>
                <a:ext cx="543600" cy="473760"/>
              </p14:xfrm>
            </p:contentPart>
          </mc:Choice>
          <mc:Fallback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B116198D-5BBC-B5C0-A364-252CBFE286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17809" y="1855849"/>
                  <a:ext cx="56124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77FEA683-F500-B747-9577-58802DF2509B}"/>
                    </a:ext>
                  </a:extLst>
                </p14:cNvPr>
                <p14:cNvContentPartPr/>
                <p14:nvPr/>
              </p14:nvContentPartPr>
              <p14:xfrm>
                <a:off x="2603929" y="1838569"/>
                <a:ext cx="597240" cy="499680"/>
              </p14:xfrm>
            </p:contentPart>
          </mc:Choice>
          <mc:Fallback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77FEA683-F500-B747-9577-58802DF250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95289" y="1829569"/>
                  <a:ext cx="61488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1C1392EE-B70F-CF49-4072-7204D4E11CDA}"/>
                    </a:ext>
                  </a:extLst>
                </p14:cNvPr>
                <p14:cNvContentPartPr/>
                <p14:nvPr/>
              </p14:nvContentPartPr>
              <p14:xfrm>
                <a:off x="2959609" y="2466769"/>
                <a:ext cx="500040" cy="191880"/>
              </p14:xfrm>
            </p:contentPart>
          </mc:Choice>
          <mc:Fallback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1C1392EE-B70F-CF49-4072-7204D4E11C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50969" y="2458129"/>
                  <a:ext cx="517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B9873B63-9BA7-3DBC-73C8-AC405A4093AD}"/>
                    </a:ext>
                  </a:extLst>
                </p14:cNvPr>
                <p14:cNvContentPartPr/>
                <p14:nvPr/>
              </p14:nvContentPartPr>
              <p14:xfrm>
                <a:off x="2902729" y="2412769"/>
                <a:ext cx="195480" cy="13896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B9873B63-9BA7-3DBC-73C8-AC405A4093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3729" y="2404129"/>
                  <a:ext cx="213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23265AEA-57B2-4AEA-F2A5-13E6AAEE9C82}"/>
                    </a:ext>
                  </a:extLst>
                </p14:cNvPr>
                <p14:cNvContentPartPr/>
                <p14:nvPr/>
              </p14:nvContentPartPr>
              <p14:xfrm>
                <a:off x="3768169" y="2446249"/>
                <a:ext cx="550800" cy="40788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23265AEA-57B2-4AEA-F2A5-13E6AAEE9C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59529" y="2437249"/>
                  <a:ext cx="5684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D7D739DD-2E24-2F26-1C8E-8567099BA27F}"/>
                    </a:ext>
                  </a:extLst>
                </p14:cNvPr>
                <p14:cNvContentPartPr/>
                <p14:nvPr/>
              </p14:nvContentPartPr>
              <p14:xfrm>
                <a:off x="4133209" y="2433649"/>
                <a:ext cx="309960" cy="20916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D7D739DD-2E24-2F26-1C8E-8567099BA2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24209" y="2424649"/>
                  <a:ext cx="327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894B8E37-B6C4-D8E1-918A-274FF8C79A50}"/>
                    </a:ext>
                  </a:extLst>
                </p14:cNvPr>
                <p14:cNvContentPartPr/>
                <p14:nvPr/>
              </p14:nvContentPartPr>
              <p14:xfrm>
                <a:off x="4682929" y="2752969"/>
                <a:ext cx="355320" cy="40320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894B8E37-B6C4-D8E1-918A-274FF8C79A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74289" y="2743969"/>
                  <a:ext cx="3729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9C28E9CA-4C6A-4168-4024-2945C3A08DE7}"/>
                    </a:ext>
                  </a:extLst>
                </p14:cNvPr>
                <p14:cNvContentPartPr/>
                <p14:nvPr/>
              </p14:nvContentPartPr>
              <p14:xfrm>
                <a:off x="5201689" y="3042049"/>
                <a:ext cx="281880" cy="122760"/>
              </p14:xfrm>
            </p:contentPart>
          </mc:Choice>
          <mc:Fallback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9C28E9CA-4C6A-4168-4024-2945C3A08D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93049" y="3033049"/>
                  <a:ext cx="299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AE06FA2C-F2E8-6BE6-1264-257FCFFF5AB2}"/>
                    </a:ext>
                  </a:extLst>
                </p14:cNvPr>
                <p14:cNvContentPartPr/>
                <p14:nvPr/>
              </p14:nvContentPartPr>
              <p14:xfrm>
                <a:off x="5559889" y="3069409"/>
                <a:ext cx="201600" cy="119520"/>
              </p14:xfrm>
            </p:contentPart>
          </mc:Choice>
          <mc:Fallback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AE06FA2C-F2E8-6BE6-1264-257FCFFF5A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50889" y="3060409"/>
                  <a:ext cx="219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A54D3494-D440-0C00-97BC-BCB9DDCE6971}"/>
                    </a:ext>
                  </a:extLst>
                </p14:cNvPr>
                <p14:cNvContentPartPr/>
                <p14:nvPr/>
              </p14:nvContentPartPr>
              <p14:xfrm>
                <a:off x="5966689" y="2666569"/>
                <a:ext cx="502560" cy="621000"/>
              </p14:xfrm>
            </p:contentPart>
          </mc:Choice>
          <mc:Fallback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A54D3494-D440-0C00-97BC-BCB9DDCE69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57689" y="2657569"/>
                  <a:ext cx="52020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B1FB9DDC-9675-474D-A8D1-421BBD9F08CE}"/>
                    </a:ext>
                  </a:extLst>
                </p14:cNvPr>
                <p14:cNvContentPartPr/>
                <p14:nvPr/>
              </p14:nvContentPartPr>
              <p14:xfrm>
                <a:off x="6586969" y="2997769"/>
                <a:ext cx="236520" cy="328680"/>
              </p14:xfrm>
            </p:contentPart>
          </mc:Choice>
          <mc:Fallback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B1FB9DDC-9675-474D-A8D1-421BBD9F08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78329" y="2989129"/>
                  <a:ext cx="2541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D1507518-5DF9-1D6D-3629-409BAD30A4FA}"/>
                    </a:ext>
                  </a:extLst>
                </p14:cNvPr>
                <p14:cNvContentPartPr/>
                <p14:nvPr/>
              </p14:nvContentPartPr>
              <p14:xfrm>
                <a:off x="6993049" y="3078769"/>
                <a:ext cx="404280" cy="170640"/>
              </p14:xfrm>
            </p:contentPart>
          </mc:Choice>
          <mc:Fallback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D1507518-5DF9-1D6D-3629-409BAD30A4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84409" y="3070129"/>
                  <a:ext cx="421920" cy="18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999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34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Open Sans</vt:lpstr>
      <vt:lpstr>Snap ITC</vt:lpstr>
      <vt:lpstr>Office</vt:lpstr>
      <vt:lpstr> </vt:lpstr>
      <vt:lpstr>PowerPoint-Präsentation</vt:lpstr>
      <vt:lpstr>PowerPoint-Präsentation</vt:lpstr>
      <vt:lpstr>PowerPoint-Präsentation</vt:lpstr>
      <vt:lpstr>TODOs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Diddens, Stefan</dc:creator>
  <cp:lastModifiedBy>Diddens, Stefan</cp:lastModifiedBy>
  <cp:revision>4</cp:revision>
  <dcterms:created xsi:type="dcterms:W3CDTF">2024-11-19T10:32:52Z</dcterms:created>
  <dcterms:modified xsi:type="dcterms:W3CDTF">2024-12-06T12:22:53Z</dcterms:modified>
</cp:coreProperties>
</file>