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9E787-42B2-28F7-9930-6F5742C48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A5627-6ACE-1D1A-91DA-2BE8D5935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B6350D-969E-981D-5D42-211226D0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D3DD6D-120E-1BFF-0576-B76FAE35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FFE7D-CF38-5613-65F6-8BB7F871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F9974-5DAF-01AA-D80C-F1C7AA0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5A989-BC06-E730-09C8-C4DC5BF22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6ABF9-7C0E-6ADA-FA24-3679BF3A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BA83B-17BD-A222-FED4-5A64AA26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5BD68-ECE7-1D92-51B3-FEAE2267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8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086BC4-B8A3-70AF-265A-509D83968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A923D-240B-5F89-0FED-8CFFB0F2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184B2-A11D-9675-A1DD-C375C4A3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7C7812-24FD-2236-F032-92679231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206F3-993A-EB8D-C57D-C1F5A8CA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55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 flipV="1">
            <a:off x="145421" y="-1"/>
            <a:ext cx="120465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" name="Rechteck 2"/>
          <p:cNvSpPr/>
          <p:nvPr userDrawn="1"/>
        </p:nvSpPr>
        <p:spPr>
          <a:xfrm flipV="1">
            <a:off x="0" y="1"/>
            <a:ext cx="12192000" cy="5419247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6251" y="482602"/>
            <a:ext cx="11252200" cy="4936644"/>
          </a:xfrm>
          <a:prstGeom prst="rect">
            <a:avLst/>
          </a:prstGeom>
        </p:spPr>
        <p:txBody>
          <a:bodyPr anchor="ctr"/>
          <a:lstStyle>
            <a:lvl1pPr algn="l">
              <a:defRPr sz="3333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686" y="5910279"/>
            <a:ext cx="1898679" cy="3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3634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2E918-E92B-F41D-28F6-28013419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DEE50-3C93-F3B7-D9CB-5E148EDF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3E274F-E124-2B73-D5A1-5FCAD3B8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61154-C1B5-2F02-398E-2200868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0D3712-05DD-0226-0C7C-08608D09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10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EF33C-EEB5-81D2-FCCD-365BAB7F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199ACD-8FD0-AD21-E122-B3216F55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AD678-F673-9DC5-C335-452CDF78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63499-9CA2-DF61-D14F-AC7650E9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1766D8-D291-49B7-7EBB-E7DD311D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52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D7A06-816F-334D-E25A-8B9F957C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165B3-902A-D406-BCE4-465D830C5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959A4A-28E1-63A7-6C69-C23AAF93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1D1029-D2A6-9C01-D5FB-48293588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70EC16-3E5E-7848-FFE5-6A457A85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31F865-5831-BFC4-DD05-14D35E38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5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AC4C5-7498-1F8F-AFBB-96E5E003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0027F5-B6B7-46D7-4B5B-F9E6ED26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F7268C-2868-0DB4-42DF-1689537C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3A06A0-8859-A647-D224-B099D9054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64DD2B-763C-6C8A-863D-241986C15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608791-3DEB-E4C4-D0CA-D2DEFE5E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34F170-33EB-681C-AF64-E273ED45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DC0108-BAC9-8DB3-242D-F6DC2C14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34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D834B-9783-4419-CAD1-907FA224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8EEA36-AE48-9EE0-28DA-9B1D3670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B71262-846B-C6CE-22FD-83B6ACF4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18812E-4A85-C8BE-19D7-CA2E98BE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75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14A20D-1E82-51EF-82BD-E07E6DF1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F7C029-42B9-2A33-76E6-E7728E83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A97809-1D60-CC9E-FAC7-146EC116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51D9-530D-FDF1-DFE2-389D54DF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2AE19-E2C4-B5D9-ACE0-08FC3588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679F92-C62D-B25A-5C31-C313A9B80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BB6D5-5A72-4DF2-B16C-1A6EBB87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78B2BA-C629-24B5-02B0-CAE67D87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32162-9B00-1A85-8C16-D7BF7380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33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22464-6A2B-1C2C-43A6-07DE7683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A3307D-6430-8507-92A1-20F268E35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0CC55A-4315-93B6-D697-D60CF6A1F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3B7D76-54D7-D344-8B14-A04961B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3BD5A0-D29C-3C07-88F9-3C785D4D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33F5D8-3ABF-3EC3-8020-A036AD69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1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53710E-7EBE-C9F0-FF4C-E0B86571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CB5C73-087B-D70F-D1DE-B94FE14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B00D3-6D88-13CE-F34E-502ECF7F1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3EF66-6336-45AB-AABA-6C4290F955B6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C0930-DFF4-255A-4E9B-81FBAA564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589EC8-7F44-1A9A-21A2-32FFE5C5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B13C48-FC87-43ED-9A0B-5140381CA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79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AFA364-2933-4C6B-BE6C-ED20038C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5419245"/>
          </a:xfrm>
        </p:spPr>
        <p:txBody>
          <a:bodyPr/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583712E-0EE4-F006-9004-AC8175C0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53" y="476250"/>
            <a:ext cx="4541495" cy="4058961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84463E2-9020-8E18-3C73-EB005E946A3F}"/>
              </a:ext>
            </a:extLst>
          </p:cNvPr>
          <p:cNvSpPr txBox="1">
            <a:spLocks/>
          </p:cNvSpPr>
          <p:nvPr/>
        </p:nvSpPr>
        <p:spPr>
          <a:xfrm>
            <a:off x="258735" y="5763453"/>
            <a:ext cx="4779989" cy="704024"/>
          </a:xfrm>
          <a:prstGeom prst="rect">
            <a:avLst/>
          </a:prstGeom>
        </p:spPr>
        <p:txBody>
          <a:bodyPr/>
          <a:lstStyle>
            <a:lvl1pPr marL="0" indent="0" algn="l" defTabSz="914378" rtl="0" eaLnBrk="1" latinLnBrk="0" hangingPunct="1"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1400" b="1" kern="1200" dirty="0" smtClean="0">
                <a:solidFill>
                  <a:srgbClr val="FF8200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171450" indent="-171450" algn="l" defTabSz="914378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100" kern="1200" dirty="0" smtClean="0">
                <a:solidFill>
                  <a:srgbClr val="7C7C7C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100" kern="1200" dirty="0" smtClean="0">
                <a:solidFill>
                  <a:srgbClr val="7C7C7C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533391" indent="-171450" algn="l" defTabSz="914378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000" kern="1200" dirty="0" smtClean="0">
                <a:solidFill>
                  <a:srgbClr val="7C7C7C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711186" indent="-171450" algn="l" defTabSz="914378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1000" kern="1200" dirty="0">
                <a:solidFill>
                  <a:srgbClr val="7C7C7C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733" dirty="0"/>
              <a:t>Sprachreise Python</a:t>
            </a:r>
          </a:p>
        </p:txBody>
      </p:sp>
    </p:spTree>
    <p:extLst>
      <p:ext uri="{BB962C8B-B14F-4D97-AF65-F5344CB8AC3E}">
        <p14:creationId xmlns:p14="http://schemas.microsoft.com/office/powerpoint/2010/main" val="54795733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39EAF1-A5B2-37BF-03FE-A0352ACF5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37" y="3537596"/>
            <a:ext cx="3328335" cy="1997001"/>
          </a:xfrm>
          <a:prstGeom prst="rect">
            <a:avLst/>
          </a:prstGeom>
        </p:spPr>
      </p:pic>
      <p:pic>
        <p:nvPicPr>
          <p:cNvPr id="7" name="Grafik 6" descr="Ein Bild, das Kreis, Kugel, Planet, Astronomisches Objekt enthält.&#10;&#10;Automatisch generierte Beschreibung">
            <a:extLst>
              <a:ext uri="{FF2B5EF4-FFF2-40B4-BE49-F238E27FC236}">
                <a16:creationId xmlns:a16="http://schemas.microsoft.com/office/drawing/2014/main" id="{2C962382-A190-6AA2-A0E7-2A583F8AA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5128" y="5189707"/>
            <a:ext cx="1361872" cy="1361872"/>
          </a:xfrm>
          <a:prstGeom prst="rect">
            <a:avLst/>
          </a:prstGeom>
        </p:spPr>
      </p:pic>
      <p:pic>
        <p:nvPicPr>
          <p:cNvPr id="9" name="Grafik 8" descr="Ein Bild, das Kreis, Geschirr, Grün, Schüssel enthält.&#10;&#10;Automatisch generierte Beschreibung">
            <a:extLst>
              <a:ext uri="{FF2B5EF4-FFF2-40B4-BE49-F238E27FC236}">
                <a16:creationId xmlns:a16="http://schemas.microsoft.com/office/drawing/2014/main" id="{AE08394A-F347-43DB-F688-12FFC7DF8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26" y="5189707"/>
            <a:ext cx="1361872" cy="1361872"/>
          </a:xfrm>
          <a:prstGeom prst="rect">
            <a:avLst/>
          </a:prstGeom>
        </p:spPr>
      </p:pic>
      <p:pic>
        <p:nvPicPr>
          <p:cNvPr id="11" name="Grafik 10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E3585B50-B2EA-85D8-EC74-7646ECAA3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8476" y="3857724"/>
            <a:ext cx="1361873" cy="1361873"/>
          </a:xfrm>
          <a:prstGeom prst="rect">
            <a:avLst/>
          </a:prstGeom>
        </p:spPr>
      </p:pic>
      <p:pic>
        <p:nvPicPr>
          <p:cNvPr id="13" name="Grafik 12" descr="Ein Bild, das Kreis enthält.&#10;&#10;Automatisch generierte Beschreibung">
            <a:extLst>
              <a:ext uri="{FF2B5EF4-FFF2-40B4-BE49-F238E27FC236}">
                <a16:creationId xmlns:a16="http://schemas.microsoft.com/office/drawing/2014/main" id="{3D13920C-2A68-FDAA-222F-9D7B3ACE1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75" y="3857724"/>
            <a:ext cx="1361872" cy="1361872"/>
          </a:xfrm>
          <a:prstGeom prst="rect">
            <a:avLst/>
          </a:prstGeom>
        </p:spPr>
      </p:pic>
      <p:pic>
        <p:nvPicPr>
          <p:cNvPr id="15" name="Grafik 14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F3E55E6D-49DB-ECA0-9767-30E35340C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24" y="5189707"/>
            <a:ext cx="1361872" cy="1361872"/>
          </a:xfrm>
          <a:prstGeom prst="rect">
            <a:avLst/>
          </a:prstGeom>
        </p:spPr>
      </p:pic>
      <p:pic>
        <p:nvPicPr>
          <p:cNvPr id="17" name="Grafik 16" descr="Ein Bild, das Clipart, Zeichnung, Cartoon, Kunst enthält.&#10;&#10;Automatisch generierte Beschreibung">
            <a:extLst>
              <a:ext uri="{FF2B5EF4-FFF2-40B4-BE49-F238E27FC236}">
                <a16:creationId xmlns:a16="http://schemas.microsoft.com/office/drawing/2014/main" id="{6E15E624-E819-4A65-7306-44B4ED9C7F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930" y="74781"/>
            <a:ext cx="1402282" cy="300027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FA4975C-6126-544B-F482-12D8A437BCBF}"/>
              </a:ext>
            </a:extLst>
          </p:cNvPr>
          <p:cNvSpPr txBox="1"/>
          <p:nvPr/>
        </p:nvSpPr>
        <p:spPr>
          <a:xfrm>
            <a:off x="276669" y="617876"/>
            <a:ext cx="6697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Titel: </a:t>
            </a:r>
            <a:b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</a:br>
            <a:r>
              <a:rPr lang="de-DE" sz="4000" dirty="0" err="1">
                <a:solidFill>
                  <a:schemeClr val="accent2"/>
                </a:solidFill>
                <a:latin typeface="Snap ITC" panose="04040A07060A02020202" pitchFamily="82" charset="0"/>
              </a:rPr>
              <a:t>Pythonic</a:t>
            </a:r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 Bubble Saga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17F6136-C90A-5D54-7EB8-41DBFF83EC0C}"/>
              </a:ext>
            </a:extLst>
          </p:cNvPr>
          <p:cNvSpPr txBox="1"/>
          <p:nvPr/>
        </p:nvSpPr>
        <p:spPr>
          <a:xfrm>
            <a:off x="2352295" y="3019451"/>
            <a:ext cx="2539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Bubbles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236748E-B6CB-4D7C-5367-7B8A6FB3A1D2}"/>
              </a:ext>
            </a:extLst>
          </p:cNvPr>
          <p:cNvSpPr txBox="1"/>
          <p:nvPr/>
        </p:nvSpPr>
        <p:spPr>
          <a:xfrm>
            <a:off x="7745534" y="1323403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Cursor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C657608-59C5-8AB8-A258-1D0ADC380102}"/>
              </a:ext>
            </a:extLst>
          </p:cNvPr>
          <p:cNvSpPr txBox="1"/>
          <p:nvPr/>
        </p:nvSpPr>
        <p:spPr>
          <a:xfrm>
            <a:off x="7456209" y="5508312"/>
            <a:ext cx="371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2"/>
                </a:solidFill>
                <a:latin typeface="Snap ITC" panose="04040A07060A02020202" pitchFamily="82" charset="0"/>
              </a:rPr>
              <a:t>Background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F8FC50B-FAAB-0E87-7600-92A99DB6A219}"/>
              </a:ext>
            </a:extLst>
          </p:cNvPr>
          <p:cNvSpPr txBox="1"/>
          <p:nvPr/>
        </p:nvSpPr>
        <p:spPr>
          <a:xfrm>
            <a:off x="5240497" y="6318021"/>
            <a:ext cx="754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:  https://github.com/sdiddens/PythonicBubbleSaga</a:t>
            </a:r>
          </a:p>
        </p:txBody>
      </p:sp>
    </p:spTree>
    <p:extLst>
      <p:ext uri="{BB962C8B-B14F-4D97-AF65-F5344CB8AC3E}">
        <p14:creationId xmlns:p14="http://schemas.microsoft.com/office/powerpoint/2010/main" val="26381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FCD830C-8902-48E7-D84D-1313B7941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  <a:prstGeom prst="rect">
            <a:avLst/>
          </a:prstGeom>
        </p:spPr>
      </p:pic>
      <p:pic>
        <p:nvPicPr>
          <p:cNvPr id="5" name="Grafik 4" descr="Ein Bild, das Clipart, Zeichnung, Cartoon, Kunst enthält.&#10;&#10;Automatisch generierte Beschreibung">
            <a:extLst>
              <a:ext uri="{FF2B5EF4-FFF2-40B4-BE49-F238E27FC236}">
                <a16:creationId xmlns:a16="http://schemas.microsoft.com/office/drawing/2014/main" id="{A753BE82-7573-DE61-9EA6-E035B6553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89" y="3704513"/>
            <a:ext cx="1402282" cy="3000276"/>
          </a:xfrm>
          <a:prstGeom prst="rect">
            <a:avLst/>
          </a:prstGeom>
        </p:spPr>
      </p:pic>
      <p:pic>
        <p:nvPicPr>
          <p:cNvPr id="6" name="Grafik 5" descr="Ein Bild, das Kreis, Kugel, Planet, Astronomisches Objekt enthält.&#10;&#10;Automatisch generierte Beschreibung">
            <a:extLst>
              <a:ext uri="{FF2B5EF4-FFF2-40B4-BE49-F238E27FC236}">
                <a16:creationId xmlns:a16="http://schemas.microsoft.com/office/drawing/2014/main" id="{722268D5-A078-173B-A2B7-B9E0E8682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958" y="1691595"/>
            <a:ext cx="1361872" cy="1361872"/>
          </a:xfrm>
          <a:prstGeom prst="rect">
            <a:avLst/>
          </a:prstGeom>
        </p:spPr>
      </p:pic>
      <p:pic>
        <p:nvPicPr>
          <p:cNvPr id="7" name="Grafik 6" descr="Ein Bild, das Kreis, Geschirr, Grün, Schüssel enthält.&#10;&#10;Automatisch generierte Beschreibung">
            <a:extLst>
              <a:ext uri="{FF2B5EF4-FFF2-40B4-BE49-F238E27FC236}">
                <a16:creationId xmlns:a16="http://schemas.microsoft.com/office/drawing/2014/main" id="{C714CFD8-0AEB-7F9D-B944-B4F97E8FDC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56" y="1691595"/>
            <a:ext cx="1361872" cy="1361872"/>
          </a:xfrm>
          <a:prstGeom prst="rect">
            <a:avLst/>
          </a:prstGeom>
        </p:spPr>
      </p:pic>
      <p:pic>
        <p:nvPicPr>
          <p:cNvPr id="8" name="Grafik 7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AE0C288F-828D-1F2E-22A1-2224E3290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306" y="359612"/>
            <a:ext cx="1361873" cy="1361873"/>
          </a:xfrm>
          <a:prstGeom prst="rect">
            <a:avLst/>
          </a:prstGeom>
        </p:spPr>
      </p:pic>
      <p:pic>
        <p:nvPicPr>
          <p:cNvPr id="9" name="Grafik 8" descr="Ein Bild, das Kreis enthält.&#10;&#10;Automatisch generierte Beschreibung">
            <a:extLst>
              <a:ext uri="{FF2B5EF4-FFF2-40B4-BE49-F238E27FC236}">
                <a16:creationId xmlns:a16="http://schemas.microsoft.com/office/drawing/2014/main" id="{7D440A9C-63F0-8417-FD76-847533E1CC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05" y="359612"/>
            <a:ext cx="1361872" cy="1361872"/>
          </a:xfrm>
          <a:prstGeom prst="rect">
            <a:avLst/>
          </a:prstGeom>
        </p:spPr>
      </p:pic>
      <p:pic>
        <p:nvPicPr>
          <p:cNvPr id="10" name="Grafik 9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68363198-7DBE-A1B9-21F5-E1000201B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54" y="1691595"/>
            <a:ext cx="1361872" cy="1361872"/>
          </a:xfrm>
          <a:prstGeom prst="rect">
            <a:avLst/>
          </a:prstGeom>
        </p:spPr>
      </p:pic>
      <p:pic>
        <p:nvPicPr>
          <p:cNvPr id="16" name="Grafik 15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8D7C0970-A4C1-FF7C-11C1-2568DC843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63" y="5342917"/>
            <a:ext cx="1361872" cy="1361872"/>
          </a:xfrm>
          <a:prstGeom prst="rect">
            <a:avLst/>
          </a:prstGeom>
        </p:spPr>
      </p:pic>
      <p:pic>
        <p:nvPicPr>
          <p:cNvPr id="17" name="Grafik 16" descr="Ein Bild, das Clipart, Zeichnung, Cartoon, Kunst enthält.&#10;&#10;Automatisch generierte Beschreibung">
            <a:extLst>
              <a:ext uri="{FF2B5EF4-FFF2-40B4-BE49-F238E27FC236}">
                <a16:creationId xmlns:a16="http://schemas.microsoft.com/office/drawing/2014/main" id="{48CC2B55-C6B7-19A0-AB23-BA0204697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857" y="3704513"/>
            <a:ext cx="1402282" cy="3000276"/>
          </a:xfrm>
          <a:prstGeom prst="rect">
            <a:avLst/>
          </a:prstGeom>
        </p:spPr>
      </p:pic>
      <p:pic>
        <p:nvPicPr>
          <p:cNvPr id="18" name="Grafik 17" descr="Ein Bild, das Kreis, Kugel, Planet, Astronomisches Objekt enthält.&#10;&#10;Automatisch generierte Beschreibung">
            <a:extLst>
              <a:ext uri="{FF2B5EF4-FFF2-40B4-BE49-F238E27FC236}">
                <a16:creationId xmlns:a16="http://schemas.microsoft.com/office/drawing/2014/main" id="{539819E2-E422-8445-7BDE-FF3D4DE1C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5950" y="1691595"/>
            <a:ext cx="1361872" cy="1361872"/>
          </a:xfrm>
          <a:prstGeom prst="rect">
            <a:avLst/>
          </a:prstGeom>
        </p:spPr>
      </p:pic>
      <p:pic>
        <p:nvPicPr>
          <p:cNvPr id="19" name="Grafik 18" descr="Ein Bild, das Kreis, Geschirr, Grün, Schüssel enthält.&#10;&#10;Automatisch generierte Beschreibung">
            <a:extLst>
              <a:ext uri="{FF2B5EF4-FFF2-40B4-BE49-F238E27FC236}">
                <a16:creationId xmlns:a16="http://schemas.microsoft.com/office/drawing/2014/main" id="{6A24C32E-BD3B-7EE3-471A-A403A9500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48" y="1691595"/>
            <a:ext cx="1361872" cy="1361872"/>
          </a:xfrm>
          <a:prstGeom prst="rect">
            <a:avLst/>
          </a:prstGeom>
        </p:spPr>
      </p:pic>
      <p:pic>
        <p:nvPicPr>
          <p:cNvPr id="20" name="Grafik 19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77CF6DCF-181A-6C35-A76C-A58625E2A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5949" y="191457"/>
            <a:ext cx="1361873" cy="1361873"/>
          </a:xfrm>
          <a:prstGeom prst="rect">
            <a:avLst/>
          </a:prstGeom>
        </p:spPr>
      </p:pic>
      <p:pic>
        <p:nvPicPr>
          <p:cNvPr id="21" name="Grafik 20" descr="Ein Bild, das Kreis enthält.&#10;&#10;Automatisch generierte Beschreibung">
            <a:extLst>
              <a:ext uri="{FF2B5EF4-FFF2-40B4-BE49-F238E27FC236}">
                <a16:creationId xmlns:a16="http://schemas.microsoft.com/office/drawing/2014/main" id="{493E7775-1441-2E78-96FD-1B78A4D0D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98" y="191458"/>
            <a:ext cx="1361872" cy="1361872"/>
          </a:xfrm>
          <a:prstGeom prst="rect">
            <a:avLst/>
          </a:prstGeom>
        </p:spPr>
      </p:pic>
      <p:pic>
        <p:nvPicPr>
          <p:cNvPr id="22" name="Grafik 21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3B1A3ED4-5B23-C24A-21B8-D793189056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46" y="1691595"/>
            <a:ext cx="1361872" cy="1361872"/>
          </a:xfrm>
          <a:prstGeom prst="rect">
            <a:avLst/>
          </a:prstGeom>
        </p:spPr>
      </p:pic>
      <p:pic>
        <p:nvPicPr>
          <p:cNvPr id="23" name="Grafik 22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81635417-579B-4A70-07F1-C5D9F5B4D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62" y="5342917"/>
            <a:ext cx="1361872" cy="13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1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542534B-A471-B07C-01F3-9FAE5F77C831}"/>
              </a:ext>
            </a:extLst>
          </p:cNvPr>
          <p:cNvCxnSpPr/>
          <p:nvPr/>
        </p:nvCxnSpPr>
        <p:spPr>
          <a:xfrm>
            <a:off x="99588" y="932507"/>
            <a:ext cx="12004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E3BB6FA-8637-CE6C-6BC7-2A97912C188D}"/>
              </a:ext>
            </a:extLst>
          </p:cNvPr>
          <p:cNvCxnSpPr/>
          <p:nvPr/>
        </p:nvCxnSpPr>
        <p:spPr>
          <a:xfrm>
            <a:off x="99588" y="1683945"/>
            <a:ext cx="1188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8A8AA38-FD8F-1566-7402-A3CCD61B19FC}"/>
              </a:ext>
            </a:extLst>
          </p:cNvPr>
          <p:cNvCxnSpPr/>
          <p:nvPr/>
        </p:nvCxnSpPr>
        <p:spPr>
          <a:xfrm>
            <a:off x="99588" y="2623997"/>
            <a:ext cx="1188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11C230-0128-E832-CCEB-02050B4F44AB}"/>
              </a:ext>
            </a:extLst>
          </p:cNvPr>
          <p:cNvCxnSpPr/>
          <p:nvPr/>
        </p:nvCxnSpPr>
        <p:spPr>
          <a:xfrm>
            <a:off x="152400" y="3583664"/>
            <a:ext cx="1188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12A7ADA-1DC7-53D0-B6E6-6D75C1E374D4}"/>
              </a:ext>
            </a:extLst>
          </p:cNvPr>
          <p:cNvCxnSpPr/>
          <p:nvPr/>
        </p:nvCxnSpPr>
        <p:spPr>
          <a:xfrm>
            <a:off x="860079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DEBCF73-34FA-BEC0-0DD8-2ACECDB42C0B}"/>
              </a:ext>
            </a:extLst>
          </p:cNvPr>
          <p:cNvCxnSpPr/>
          <p:nvPr/>
        </p:nvCxnSpPr>
        <p:spPr>
          <a:xfrm>
            <a:off x="2153215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9E1FCB9-308A-EA39-8824-3C8D26E915C0}"/>
              </a:ext>
            </a:extLst>
          </p:cNvPr>
          <p:cNvCxnSpPr/>
          <p:nvPr/>
        </p:nvCxnSpPr>
        <p:spPr>
          <a:xfrm>
            <a:off x="3710411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C19335-6A79-E69D-5B44-D9B3A88B563B}"/>
              </a:ext>
            </a:extLst>
          </p:cNvPr>
          <p:cNvCxnSpPr/>
          <p:nvPr/>
        </p:nvCxnSpPr>
        <p:spPr>
          <a:xfrm>
            <a:off x="5240448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21C4D8B-1B5F-0938-465D-E8250358EB0A}"/>
              </a:ext>
            </a:extLst>
          </p:cNvPr>
          <p:cNvCxnSpPr/>
          <p:nvPr/>
        </p:nvCxnSpPr>
        <p:spPr>
          <a:xfrm>
            <a:off x="6806697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BE8D75A-7518-F9C2-47FC-DB3095529943}"/>
              </a:ext>
            </a:extLst>
          </p:cNvPr>
          <p:cNvCxnSpPr/>
          <p:nvPr/>
        </p:nvCxnSpPr>
        <p:spPr>
          <a:xfrm>
            <a:off x="8463481" y="0"/>
            <a:ext cx="0" cy="4553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60B1BC2-6E63-16E6-C67A-9FB7F1C5FEC4}"/>
              </a:ext>
            </a:extLst>
          </p:cNvPr>
          <p:cNvCxnSpPr/>
          <p:nvPr/>
        </p:nvCxnSpPr>
        <p:spPr>
          <a:xfrm>
            <a:off x="1483259" y="0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6AE0B99-4C03-082B-FE17-838DE2EDC5AB}"/>
              </a:ext>
            </a:extLst>
          </p:cNvPr>
          <p:cNvCxnSpPr/>
          <p:nvPr/>
        </p:nvCxnSpPr>
        <p:spPr>
          <a:xfrm>
            <a:off x="2922760" y="0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012DA8-BCC7-A8BE-30FB-A3273C2FF000}"/>
              </a:ext>
            </a:extLst>
          </p:cNvPr>
          <p:cNvCxnSpPr/>
          <p:nvPr/>
        </p:nvCxnSpPr>
        <p:spPr>
          <a:xfrm>
            <a:off x="4479956" y="0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63A12BE-AF8D-FDCC-8812-FE4AA8977BFF}"/>
              </a:ext>
            </a:extLst>
          </p:cNvPr>
          <p:cNvCxnSpPr/>
          <p:nvPr/>
        </p:nvCxnSpPr>
        <p:spPr>
          <a:xfrm>
            <a:off x="6028099" y="0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Grafik 20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E14AC0B9-4717-D452-5D15-0CFED26DF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4237" y="129013"/>
            <a:ext cx="751437" cy="751437"/>
          </a:xfrm>
          <a:prstGeom prst="rect">
            <a:avLst/>
          </a:prstGeom>
        </p:spPr>
      </p:pic>
      <p:pic>
        <p:nvPicPr>
          <p:cNvPr id="22" name="Grafik 21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19D33C12-57F5-33CC-0615-0B470E29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7540" y="64129"/>
            <a:ext cx="751437" cy="751437"/>
          </a:xfrm>
          <a:prstGeom prst="rect">
            <a:avLst/>
          </a:prstGeom>
        </p:spPr>
      </p:pic>
      <p:pic>
        <p:nvPicPr>
          <p:cNvPr id="23" name="Grafik 22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B826F6C2-0FA9-A706-3227-CD6513FA0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9925" y="932508"/>
            <a:ext cx="751437" cy="751437"/>
          </a:xfrm>
          <a:prstGeom prst="rect">
            <a:avLst/>
          </a:prstGeom>
        </p:spPr>
      </p:pic>
      <p:pic>
        <p:nvPicPr>
          <p:cNvPr id="24" name="Grafik 23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75C59F93-B7CA-902B-0227-0390FA19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800" y="1788059"/>
            <a:ext cx="751437" cy="751437"/>
          </a:xfrm>
          <a:prstGeom prst="rect">
            <a:avLst/>
          </a:prstGeom>
        </p:spPr>
      </p:pic>
      <p:pic>
        <p:nvPicPr>
          <p:cNvPr id="25" name="Grafik 24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0479A93F-D4A6-DFE1-6AF5-B48FBEF8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9881" y="1788059"/>
            <a:ext cx="751437" cy="751437"/>
          </a:xfrm>
          <a:prstGeom prst="rect">
            <a:avLst/>
          </a:prstGeom>
        </p:spPr>
      </p:pic>
      <p:pic>
        <p:nvPicPr>
          <p:cNvPr id="26" name="Grafik 25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5B17D540-8751-C52C-9517-F6996554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2309" y="76956"/>
            <a:ext cx="751437" cy="751437"/>
          </a:xfrm>
          <a:prstGeom prst="rect">
            <a:avLst/>
          </a:prstGeom>
        </p:spPr>
      </p:pic>
      <p:pic>
        <p:nvPicPr>
          <p:cNvPr id="27" name="Grafik 26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85AE4673-DEAE-3538-C0B5-07CCC84B9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43746" y="932508"/>
            <a:ext cx="751437" cy="751437"/>
          </a:xfrm>
          <a:prstGeom prst="rect">
            <a:avLst/>
          </a:prstGeom>
        </p:spPr>
      </p:pic>
      <p:pic>
        <p:nvPicPr>
          <p:cNvPr id="28" name="Grafik 27" descr="Ein Bild, das Kreis, Farbigkeit, Geschirr enthält.&#10;&#10;Automatisch generierte Beschreibung">
            <a:extLst>
              <a:ext uri="{FF2B5EF4-FFF2-40B4-BE49-F238E27FC236}">
                <a16:creationId xmlns:a16="http://schemas.microsoft.com/office/drawing/2014/main" id="{519695B3-1AC8-81DA-A9F3-D7E0C6FCA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0299" y="1800887"/>
            <a:ext cx="751437" cy="751437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672A9ECC-EF92-252A-0F64-B3390B66734F}"/>
              </a:ext>
            </a:extLst>
          </p:cNvPr>
          <p:cNvSpPr txBox="1"/>
          <p:nvPr/>
        </p:nvSpPr>
        <p:spPr>
          <a:xfrm>
            <a:off x="-9055" y="243866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Reihe 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7CD3D7D-D0A0-2BAA-CA2D-C40887E70F40}"/>
              </a:ext>
            </a:extLst>
          </p:cNvPr>
          <p:cNvSpPr txBox="1"/>
          <p:nvPr/>
        </p:nvSpPr>
        <p:spPr>
          <a:xfrm>
            <a:off x="923455" y="3890150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35E25CE-313E-7A51-A776-3FA60DA5584D}"/>
              </a:ext>
            </a:extLst>
          </p:cNvPr>
          <p:cNvSpPr txBox="1"/>
          <p:nvPr/>
        </p:nvSpPr>
        <p:spPr>
          <a:xfrm>
            <a:off x="1637168" y="4320538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E5174C9-0EE9-6808-C119-6B56153B4427}"/>
              </a:ext>
            </a:extLst>
          </p:cNvPr>
          <p:cNvSpPr txBox="1"/>
          <p:nvPr/>
        </p:nvSpPr>
        <p:spPr>
          <a:xfrm>
            <a:off x="2447454" y="3890150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5F0DE67-835D-B479-87A9-0A51868BCBD7}"/>
              </a:ext>
            </a:extLst>
          </p:cNvPr>
          <p:cNvSpPr txBox="1"/>
          <p:nvPr/>
        </p:nvSpPr>
        <p:spPr>
          <a:xfrm>
            <a:off x="152400" y="1101188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Reihe 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C32CF1A-9C1B-6AB1-6FC1-6DD13B8BBE51}"/>
              </a:ext>
            </a:extLst>
          </p:cNvPr>
          <p:cNvSpPr txBox="1"/>
          <p:nvPr/>
        </p:nvSpPr>
        <p:spPr>
          <a:xfrm>
            <a:off x="3223788" y="4320538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3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C98581A-4309-39D0-C46B-8E27032E9452}"/>
              </a:ext>
            </a:extLst>
          </p:cNvPr>
          <p:cNvSpPr txBox="1"/>
          <p:nvPr/>
        </p:nvSpPr>
        <p:spPr>
          <a:xfrm>
            <a:off x="7111497" y="3767435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30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65A405B-53D4-7B88-B19A-D4EEBE56101B}"/>
              </a:ext>
            </a:extLst>
          </p:cNvPr>
          <p:cNvSpPr txBox="1"/>
          <p:nvPr/>
        </p:nvSpPr>
        <p:spPr>
          <a:xfrm>
            <a:off x="6283106" y="4259482"/>
            <a:ext cx="13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Spalte 29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7428EFA-097A-B2EA-CA75-3CD16D5A0EAD}"/>
              </a:ext>
            </a:extLst>
          </p:cNvPr>
          <p:cNvCxnSpPr/>
          <p:nvPr/>
        </p:nvCxnSpPr>
        <p:spPr>
          <a:xfrm>
            <a:off x="7601893" y="-5772"/>
            <a:ext cx="0" cy="4553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Open Sans</vt:lpstr>
      <vt:lpstr>Snap ITC</vt:lpstr>
      <vt:lpstr>Office</vt:lpstr>
      <vt:lpstr> 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Diddens, Stefan</dc:creator>
  <cp:lastModifiedBy>Diddens, Stefan</cp:lastModifiedBy>
  <cp:revision>2</cp:revision>
  <dcterms:created xsi:type="dcterms:W3CDTF">2024-11-19T10:32:52Z</dcterms:created>
  <dcterms:modified xsi:type="dcterms:W3CDTF">2024-11-19T15:51:19Z</dcterms:modified>
</cp:coreProperties>
</file>