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16032"/>
              </p:ext>
            </p:extLst>
          </p:nvPr>
        </p:nvGraphicFramePr>
        <p:xfrm>
          <a:off x="457200" y="2103120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71"/>
                <a:gridCol w="3102429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Correctly</a:t>
                      </a:r>
                      <a:r>
                        <a:rPr lang="en-US" baseline="0" dirty="0" smtClean="0"/>
                        <a:t> classified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 (weighted</a:t>
                      </a:r>
                      <a:r>
                        <a:rPr lang="en-US" baseline="0" dirty="0" smtClean="0"/>
                        <a:t> avg.)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74.61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HealthCareProcess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PointOfCareActuator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TechnicalProcess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to scrape 50,000 most recent records from MAUDE</a:t>
            </a:r>
          </a:p>
          <a:p>
            <a:pPr lvl="1"/>
            <a:r>
              <a:rPr lang="en-US" dirty="0" smtClean="0"/>
              <a:t>Timeouts required due to API throttling</a:t>
            </a:r>
          </a:p>
          <a:p>
            <a:r>
              <a:rPr lang="en-US" dirty="0" smtClean="0"/>
              <a:t>Failsafe data collection</a:t>
            </a:r>
          </a:p>
          <a:p>
            <a:pPr lvl="1"/>
            <a:r>
              <a:rPr lang="en-US" dirty="0" smtClean="0"/>
              <a:t>Data downloaded in chunks and merged after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5 major metadata attributes to classify data </a:t>
            </a:r>
            <a:r>
              <a:rPr lang="en-US" dirty="0" smtClean="0"/>
              <a:t>on</a:t>
            </a:r>
          </a:p>
          <a:p>
            <a:pPr lvl="1"/>
            <a:r>
              <a:rPr lang="en-US" dirty="0" err="1" smtClean="0"/>
              <a:t>device_operator</a:t>
            </a:r>
            <a:r>
              <a:rPr lang="en-US" dirty="0" smtClean="0"/>
              <a:t>, </a:t>
            </a:r>
            <a:r>
              <a:rPr lang="en-US" dirty="0" err="1" smtClean="0"/>
              <a:t>manufacturer_name</a:t>
            </a:r>
            <a:r>
              <a:rPr lang="en-US" dirty="0" smtClean="0"/>
              <a:t>, </a:t>
            </a:r>
            <a:r>
              <a:rPr lang="en-US" dirty="0" err="1" smtClean="0"/>
              <a:t>reporter_occupation_code</a:t>
            </a:r>
            <a:r>
              <a:rPr lang="en-US" dirty="0" smtClean="0"/>
              <a:t>, </a:t>
            </a:r>
            <a:r>
              <a:rPr lang="en-US" dirty="0" err="1" smtClean="0"/>
              <a:t>device_type_code</a:t>
            </a:r>
            <a:r>
              <a:rPr lang="en-US" dirty="0" smtClean="0"/>
              <a:t>, </a:t>
            </a:r>
            <a:r>
              <a:rPr lang="en-US" dirty="0" err="1" smtClean="0"/>
              <a:t>device_expired</a:t>
            </a:r>
            <a:endParaRPr lang="en-US" dirty="0" smtClean="0"/>
          </a:p>
          <a:p>
            <a:r>
              <a:rPr lang="en-US" dirty="0" smtClean="0"/>
              <a:t>Classifications: Death, Injury, Malfunction</a:t>
            </a:r>
          </a:p>
          <a:p>
            <a:r>
              <a:rPr lang="en-US" dirty="0" smtClean="0"/>
              <a:t>Parsing JSON to .</a:t>
            </a:r>
            <a:r>
              <a:rPr lang="en-US" dirty="0" err="1" smtClean="0"/>
              <a:t>arff</a:t>
            </a:r>
            <a:r>
              <a:rPr lang="en-US" dirty="0" smtClean="0"/>
              <a:t> was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– Analysis and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Naïve Bayes classifier used in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smtClean="0"/>
              <a:t>10-fold cross-validation</a:t>
            </a:r>
          </a:p>
          <a:p>
            <a:pPr lvl="1"/>
            <a:r>
              <a:rPr lang="en-US" dirty="0" smtClean="0"/>
              <a:t>76.67</a:t>
            </a:r>
            <a:r>
              <a:rPr lang="en-US" dirty="0" smtClean="0"/>
              <a:t>% positive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0.764 F-Measure (Weighted Average)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frequencies is a crude way of analyzing text. Better text analysis could be used.</a:t>
            </a:r>
          </a:p>
          <a:p>
            <a:r>
              <a:rPr lang="en-US" dirty="0" smtClean="0"/>
              <a:t>Explore with using more metadata for attributes.</a:t>
            </a:r>
          </a:p>
          <a:p>
            <a:r>
              <a:rPr lang="en-US" dirty="0" smtClean="0"/>
              <a:t>Different classifiers.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0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58181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263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obtained a CSV file from </a:t>
            </a:r>
            <a:r>
              <a:rPr lang="en-US" dirty="0" err="1" smtClean="0"/>
              <a:t>Fieran</a:t>
            </a:r>
            <a:r>
              <a:rPr lang="en-US" dirty="0" smtClean="0"/>
              <a:t> and Ryan who classified failure events into the aforementioned </a:t>
            </a:r>
            <a:r>
              <a:rPr lang="en-US" dirty="0"/>
              <a:t>categories </a:t>
            </a:r>
            <a:r>
              <a:rPr lang="en-US" dirty="0" smtClean="0"/>
              <a:t>e.g. EMR, Care Provider</a:t>
            </a:r>
          </a:p>
          <a:p>
            <a:r>
              <a:rPr lang="en-US" dirty="0" smtClean="0"/>
              <a:t>A Python script used FDA’s API to get the descriptions of these device failure events.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err="1"/>
              <a:t>api.fda.gov</a:t>
            </a:r>
            <a:r>
              <a:rPr lang="en-US" dirty="0"/>
              <a:t>/device/</a:t>
            </a:r>
            <a:r>
              <a:rPr lang="en-US" dirty="0" err="1"/>
              <a:t>event.json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7443" cy="45284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list of </a:t>
            </a:r>
            <a:r>
              <a:rPr lang="en-US" dirty="0" smtClean="0"/>
              <a:t>failure reports</a:t>
            </a:r>
            <a:r>
              <a:rPr lang="en-US" dirty="0"/>
              <a:t>, </a:t>
            </a:r>
            <a:r>
              <a:rPr lang="en-US" dirty="0" smtClean="0"/>
              <a:t>extract </a:t>
            </a:r>
            <a:r>
              <a:rPr lang="en-US" dirty="0" err="1" smtClean="0"/>
              <a:t>mdr_text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err="1" smtClean="0"/>
              <a:t>mdr_text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Tokenize sentences and analyze part of speech. 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 (e.g. the, at, is, which) and numbers.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 descr="Screen Shot 2015-03-23 at 6.0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2619549"/>
            <a:ext cx="8545286" cy="22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generated tuples with:</a:t>
            </a:r>
          </a:p>
          <a:p>
            <a:pPr lvl="1"/>
            <a:r>
              <a:rPr lang="en-US" dirty="0" smtClean="0"/>
              <a:t>Attribute: Number of word occurrences for each word</a:t>
            </a:r>
          </a:p>
          <a:p>
            <a:pPr lvl="1"/>
            <a:r>
              <a:rPr lang="en-US" dirty="0" smtClean="0"/>
              <a:t>Class: Class value from </a:t>
            </a:r>
            <a:r>
              <a:rPr lang="en-US" dirty="0" err="1" smtClean="0"/>
              <a:t>Fieran</a:t>
            </a:r>
            <a:r>
              <a:rPr lang="en-US" dirty="0"/>
              <a:t> </a:t>
            </a:r>
            <a:r>
              <a:rPr lang="en-US" dirty="0" smtClean="0"/>
              <a:t>and Ryan’s CSV file</a:t>
            </a:r>
          </a:p>
          <a:p>
            <a:r>
              <a:rPr lang="en-US" dirty="0" smtClean="0"/>
              <a:t>Run classification on these tuples with WEKA</a:t>
            </a:r>
          </a:p>
          <a:p>
            <a:pPr lvl="1"/>
            <a:r>
              <a:rPr lang="en-US" dirty="0" smtClean="0"/>
              <a:t>10-fold cross-validation</a:t>
            </a:r>
          </a:p>
          <a:p>
            <a:pPr lvl="1"/>
            <a:r>
              <a:rPr lang="en-US" dirty="0" err="1" smtClean="0"/>
              <a:t>NaiveBayes</a:t>
            </a:r>
            <a:r>
              <a:rPr lang="en-US" dirty="0" smtClean="0"/>
              <a:t> classifier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408</Words>
  <Application>Microsoft Macintosh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– Analysis and Results</vt:lpstr>
      <vt:lpstr>Possible Extensions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Paul Moon</cp:lastModifiedBy>
  <cp:revision>47</cp:revision>
  <dcterms:created xsi:type="dcterms:W3CDTF">2015-03-16T17:23:33Z</dcterms:created>
  <dcterms:modified xsi:type="dcterms:W3CDTF">2015-03-24T21:42:32Z</dcterms:modified>
</cp:coreProperties>
</file>