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15-03-16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Scott!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FILL 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7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MAUDE is not exhaustive</a:t>
            </a:r>
          </a:p>
          <a:p>
            <a:r>
              <a:rPr lang="en-US" dirty="0" smtClean="0"/>
              <a:t>Bias towards those who report well</a:t>
            </a:r>
          </a:p>
          <a:p>
            <a:r>
              <a:rPr lang="en-US" dirty="0" smtClean="0"/>
              <a:t>Multiclass classification issues</a:t>
            </a:r>
          </a:p>
          <a:p>
            <a:r>
              <a:rPr lang="en-US" dirty="0" smtClean="0"/>
              <a:t>Classification data set (n=300)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PAUL! PUT SOME STUFF HERE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252</Words>
  <Application>Microsoft Macintosh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- Analysis</vt:lpstr>
      <vt:lpstr>Approach II - Results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Simon Diemert</cp:lastModifiedBy>
  <cp:revision>13</cp:revision>
  <dcterms:created xsi:type="dcterms:W3CDTF">2015-03-16T17:23:33Z</dcterms:created>
  <dcterms:modified xsi:type="dcterms:W3CDTF">2015-03-16T19:50:35Z</dcterms:modified>
</cp:coreProperties>
</file>