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288000" cy="10333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91079"/>
            <a:ext cx="13716000" cy="3597428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27238"/>
            <a:ext cx="13716000" cy="249475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50139"/>
            <a:ext cx="3943350" cy="8756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50139"/>
            <a:ext cx="11601450" cy="87567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76085"/>
            <a:ext cx="15773400" cy="429825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915005"/>
            <a:ext cx="15773400" cy="22603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50693"/>
            <a:ext cx="7772400" cy="65562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50693"/>
            <a:ext cx="7772400" cy="65562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50139"/>
            <a:ext cx="15773400" cy="19972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33030"/>
            <a:ext cx="7736681" cy="12413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74429"/>
            <a:ext cx="7736681" cy="55516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33030"/>
            <a:ext cx="7774782" cy="12413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74429"/>
            <a:ext cx="7774782" cy="55516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8869"/>
            <a:ext cx="5898356" cy="241104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7767"/>
            <a:ext cx="9258300" cy="7343154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99912"/>
            <a:ext cx="5898356" cy="574296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8869"/>
            <a:ext cx="5898356" cy="241104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7767"/>
            <a:ext cx="9258300" cy="7343154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99912"/>
            <a:ext cx="5898356" cy="574296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50139"/>
            <a:ext cx="15773400" cy="199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50693"/>
            <a:ext cx="15773400" cy="6556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77196"/>
            <a:ext cx="4114800" cy="550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F82D-B51D-4F16-A27A-E42D501E9D42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77196"/>
            <a:ext cx="6172200" cy="550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77196"/>
            <a:ext cx="4114800" cy="550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BC1F-FAAA-4A9D-895E-D22C4B5D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7F89D9-D85F-40CF-A714-263F772B3202}"/>
              </a:ext>
            </a:extLst>
          </p:cNvPr>
          <p:cNvSpPr/>
          <p:nvPr/>
        </p:nvSpPr>
        <p:spPr>
          <a:xfrm rot="20621468">
            <a:off x="336705" y="5235769"/>
            <a:ext cx="17614630" cy="2354491"/>
          </a:xfrm>
          <a:prstGeom prst="rect">
            <a:avLst/>
          </a:prstGeom>
          <a:solidFill>
            <a:schemeClr val="bg1"/>
          </a:solidFill>
        </p:spPr>
        <p:txBody>
          <a:bodyPr wrap="none" lIns="137160" tIns="68580" rIns="137160" bIns="6858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FF6600"/>
                </a:solidFill>
              </a:rPr>
              <a:t>Don’t train alone!</a:t>
            </a:r>
          </a:p>
          <a:p>
            <a:pPr algn="ctr"/>
            <a:r>
              <a:rPr lang="en-US" sz="4800" b="1" dirty="0">
                <a:ln/>
                <a:solidFill>
                  <a:srgbClr val="FF6600"/>
                </a:solidFill>
              </a:rPr>
              <a:t>Try a free small group training session between January 1</a:t>
            </a:r>
            <a:r>
              <a:rPr lang="en-US" sz="4800" b="1" baseline="30000" dirty="0">
                <a:ln/>
                <a:solidFill>
                  <a:srgbClr val="FF6600"/>
                </a:solidFill>
              </a:rPr>
              <a:t>st</a:t>
            </a:r>
            <a:r>
              <a:rPr lang="en-US" sz="4800" b="1" dirty="0">
                <a:ln/>
                <a:solidFill>
                  <a:srgbClr val="FF6600"/>
                </a:solidFill>
              </a:rPr>
              <a:t> and 14</a:t>
            </a:r>
            <a:r>
              <a:rPr lang="en-US" sz="4800" b="1" baseline="30000" dirty="0">
                <a:ln/>
                <a:solidFill>
                  <a:srgbClr val="FF6600"/>
                </a:solidFill>
              </a:rPr>
              <a:t>th</a:t>
            </a:r>
            <a:r>
              <a:rPr lang="en-US" sz="4800" b="1" dirty="0">
                <a:ln/>
                <a:solidFill>
                  <a:srgbClr val="FF6600"/>
                </a:solidFill>
              </a:rPr>
              <a:t>!</a:t>
            </a:r>
          </a:p>
          <a:p>
            <a:pPr algn="ctr"/>
            <a:r>
              <a:rPr lang="en-US" sz="4800" b="1" dirty="0">
                <a:ln/>
                <a:solidFill>
                  <a:srgbClr val="FF6600"/>
                </a:solidFill>
              </a:rPr>
              <a:t>Sign up at the Personal Training Desk.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3041D-EA97-438A-800C-F6179F5EB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26"/>
          <a:stretch/>
        </p:blipFill>
        <p:spPr>
          <a:xfrm>
            <a:off x="965721" y="4332158"/>
            <a:ext cx="5730599" cy="3069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2112EA-DC0A-4B40-B231-E8B9E4A46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904" y="6509623"/>
            <a:ext cx="6807359" cy="21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726DAA-3059-4BD3-BB26-4B8EC093BB47}"/>
              </a:ext>
            </a:extLst>
          </p:cNvPr>
          <p:cNvGrpSpPr/>
          <p:nvPr/>
        </p:nvGrpSpPr>
        <p:grpSpPr>
          <a:xfrm>
            <a:off x="568036" y="1477767"/>
            <a:ext cx="17429019" cy="7200900"/>
            <a:chOff x="568036" y="1477767"/>
            <a:chExt cx="17429019" cy="7200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5F3B30-A58E-4AC3-A90A-FC15AE25C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46" y="1477767"/>
              <a:ext cx="12801600" cy="72009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8F4706-3068-4C0C-9133-1666C7BE7192}"/>
                </a:ext>
              </a:extLst>
            </p:cNvPr>
            <p:cNvSpPr/>
            <p:nvPr/>
          </p:nvSpPr>
          <p:spPr>
            <a:xfrm>
              <a:off x="568036" y="1482436"/>
              <a:ext cx="2369128" cy="7184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ED4382-0311-4806-B4BF-78517851294E}"/>
                </a:ext>
              </a:extLst>
            </p:cNvPr>
            <p:cNvSpPr/>
            <p:nvPr/>
          </p:nvSpPr>
          <p:spPr>
            <a:xfrm>
              <a:off x="15627927" y="1482436"/>
              <a:ext cx="2369128" cy="7184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5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726DAA-3059-4BD3-BB26-4B8EC093BB47}"/>
              </a:ext>
            </a:extLst>
          </p:cNvPr>
          <p:cNvGrpSpPr/>
          <p:nvPr/>
        </p:nvGrpSpPr>
        <p:grpSpPr>
          <a:xfrm>
            <a:off x="568036" y="1482436"/>
            <a:ext cx="17429019" cy="7184109"/>
            <a:chOff x="568036" y="1482436"/>
            <a:chExt cx="17429019" cy="71841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8F4706-3068-4C0C-9133-1666C7BE7192}"/>
                </a:ext>
              </a:extLst>
            </p:cNvPr>
            <p:cNvSpPr/>
            <p:nvPr/>
          </p:nvSpPr>
          <p:spPr>
            <a:xfrm>
              <a:off x="568036" y="1482436"/>
              <a:ext cx="2369128" cy="7184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ED4382-0311-4806-B4BF-78517851294E}"/>
                </a:ext>
              </a:extLst>
            </p:cNvPr>
            <p:cNvSpPr/>
            <p:nvPr/>
          </p:nvSpPr>
          <p:spPr>
            <a:xfrm>
              <a:off x="15627927" y="1482436"/>
              <a:ext cx="2369128" cy="7184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CCA039-983F-4227-884B-C37FBA982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23" y="1480343"/>
            <a:ext cx="12811478" cy="72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5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726DAA-3059-4BD3-BB26-4B8EC093BB47}"/>
              </a:ext>
            </a:extLst>
          </p:cNvPr>
          <p:cNvGrpSpPr/>
          <p:nvPr/>
        </p:nvGrpSpPr>
        <p:grpSpPr>
          <a:xfrm>
            <a:off x="568036" y="1482436"/>
            <a:ext cx="17429019" cy="7184109"/>
            <a:chOff x="568036" y="1482436"/>
            <a:chExt cx="17429019" cy="71841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8F4706-3068-4C0C-9133-1666C7BE7192}"/>
                </a:ext>
              </a:extLst>
            </p:cNvPr>
            <p:cNvSpPr/>
            <p:nvPr/>
          </p:nvSpPr>
          <p:spPr>
            <a:xfrm>
              <a:off x="568036" y="1482436"/>
              <a:ext cx="2369128" cy="7184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ED4382-0311-4806-B4BF-78517851294E}"/>
                </a:ext>
              </a:extLst>
            </p:cNvPr>
            <p:cNvSpPr/>
            <p:nvPr/>
          </p:nvSpPr>
          <p:spPr>
            <a:xfrm>
              <a:off x="15627927" y="1482436"/>
              <a:ext cx="2369128" cy="7184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34B799-8C01-48D6-8EA7-F452B54F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22" y="1496290"/>
            <a:ext cx="12783127" cy="71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</TotalTime>
  <Words>25</Words>
  <Application>Microsoft Office PowerPoint</Application>
  <PresentationFormat>Custom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Diersen</dc:creator>
  <cp:lastModifiedBy>Steven Diersen</cp:lastModifiedBy>
  <cp:revision>4</cp:revision>
  <dcterms:created xsi:type="dcterms:W3CDTF">2017-12-27T16:54:59Z</dcterms:created>
  <dcterms:modified xsi:type="dcterms:W3CDTF">2017-12-28T18:10:20Z</dcterms:modified>
</cp:coreProperties>
</file>