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F97A2-28D1-4372-BEC3-C4C725161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7C989-07F5-4F07-8B62-5840FB192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DC03A-103C-400F-8EC9-46C6EC05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CD72-944E-44B3-A2DC-032C8DC63C8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651AE-B794-493F-B887-1220CD83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4A202-E8DD-4B6B-B060-0DD73FEA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F023-4969-4370-8CA4-FBE031AA3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0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AD41-9C0D-46F5-9841-13F3224AE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D502E-931E-474E-B60A-93F42A76E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9E07-5335-451F-9D67-5359CEDD0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CD72-944E-44B3-A2DC-032C8DC63C8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A9147-46A4-4E33-9E41-7DD5B596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B18BC-E147-4DD8-AB23-85FA4E9E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F023-4969-4370-8CA4-FBE031AA3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D33F01-37B5-417B-AF58-324725F6B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EDEF7-9C6E-46BF-959D-0CFA29BB5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02170-F0E2-4AF9-81EF-F4AED048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CD72-944E-44B3-A2DC-032C8DC63C8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5EA81-05F8-4D66-9EB4-006A7C47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84D0D-CD16-485C-AD00-E64B20CC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F023-4969-4370-8CA4-FBE031AA3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8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4ED5-27A3-49E6-BFC6-96D4D05A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F88FE-23BD-474B-B954-3D0BC5E3E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DE6D9-50D5-4BDD-86A8-FD156772D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CD72-944E-44B3-A2DC-032C8DC63C8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BF644-E3F1-49BD-8C08-3A290A6B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7F529-487E-4328-BAEE-FBA97913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F023-4969-4370-8CA4-FBE031AA3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3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922F7-A510-4E7C-99A6-1E14AEE8C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7C559-17D3-4B4C-B80D-862F34672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BD0A2-9D92-4B81-9BD3-C602369F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CD72-944E-44B3-A2DC-032C8DC63C8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C1FA5-F387-4CF0-9556-4FCFAEE0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CF2CF-95F8-4DE2-A90B-7E74C385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F023-4969-4370-8CA4-FBE031AA3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9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2E3D-6029-4EBA-AFC5-BC1AAB953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FFF93-4A54-4E55-ABEF-7A760E2F8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27AD2-DA42-460A-8FAC-57719576D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572E4-3D99-404E-BB47-715F47EFC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CD72-944E-44B3-A2DC-032C8DC63C8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C789C-F10C-415F-A3BE-6C6DFB24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A3CC3-2762-42C4-B50D-55D25FEB2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F023-4969-4370-8CA4-FBE031AA3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0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8CE48-DE40-4416-973F-DF25E4D0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C8D7C-9535-4BC8-911A-4AB507243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6B346-6169-4DFE-B4B3-C7022A290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7F545-FB9F-4B4B-8DCD-95D453EE9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8DEAE-71F6-4D75-9AED-B2385F194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C421D6-DA39-442C-9625-CF5699A2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CD72-944E-44B3-A2DC-032C8DC63C8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FFEBD-2949-489C-8F77-9E1F1A55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BC7DEE-AD45-44B9-86AB-40C143BB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F023-4969-4370-8CA4-FBE031AA3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1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058E3-49EC-4520-A83C-C0369FB4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37690D-C1C5-4E41-90F1-68AF7FE8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CD72-944E-44B3-A2DC-032C8DC63C8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1B0C3-EDE0-4F26-AAC5-64CA63D4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E8CB3-EA48-455F-811E-6E0736FB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F023-4969-4370-8CA4-FBE031AA3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7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60AE52-3436-4293-A655-24B13AEEE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CD72-944E-44B3-A2DC-032C8DC63C8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FA1869-109E-4642-ADD2-54CF510B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6C0E5-59A7-4016-BEF7-BFA5E181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F023-4969-4370-8CA4-FBE031AA3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7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F053-6CDE-44A5-B45B-98D2BCE5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1A7C-5E29-4DD5-B54C-A3DBA4FD0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620CF-5379-485A-BBC1-9FE1E7EE2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4B7F2-873F-407D-9805-465169D63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CD72-944E-44B3-A2DC-032C8DC63C8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4D1A9-9DAB-4207-A31A-BFD282A8B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72DA9-9265-4E35-8C6D-CA95C189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F023-4969-4370-8CA4-FBE031AA3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3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4C24-7695-4589-9B58-A84A751F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84408-A7F2-496A-988F-FFC39EB4D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A96D9-EB9C-49D5-963F-B0FCDE2DD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6A08F-5B3C-48A9-8BF6-FC596748E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DCD72-944E-44B3-A2DC-032C8DC63C8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53087-1332-4CAD-8B54-CE6EC2FFC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1D6D9-CF4C-486E-BFCE-6997E741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F023-4969-4370-8CA4-FBE031AA3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4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23508-9D49-466A-B1A4-0FD4C1291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C5575-9F83-4224-AFB4-3121016FF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4AB33-D29B-4628-BBD0-D49CC5393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DCD72-944E-44B3-A2DC-032C8DC63C82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47D68-D988-46B3-950E-F90640D8A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89E29-8D9D-4C8D-9509-CBDCFE496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8F023-4969-4370-8CA4-FBE031AA3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1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4E96C2-391E-4E33-A01E-03EEB392BA28}"/>
              </a:ext>
            </a:extLst>
          </p:cNvPr>
          <p:cNvSpPr/>
          <p:nvPr/>
        </p:nvSpPr>
        <p:spPr>
          <a:xfrm>
            <a:off x="2952925" y="1812022"/>
            <a:ext cx="5788403" cy="34898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Placeholder for Buffalo Happenings</a:t>
            </a:r>
          </a:p>
          <a:p>
            <a:pPr algn="ctr"/>
            <a:r>
              <a:rPr lang="en-US" dirty="0"/>
              <a:t>Something about them</a:t>
            </a:r>
          </a:p>
          <a:p>
            <a:pPr algn="ctr"/>
            <a:r>
              <a:rPr lang="en-US" dirty="0"/>
              <a:t>With a picture in the back </a:t>
            </a:r>
          </a:p>
        </p:txBody>
      </p:sp>
    </p:spTree>
    <p:extLst>
      <p:ext uri="{BB962C8B-B14F-4D97-AF65-F5344CB8AC3E}">
        <p14:creationId xmlns:p14="http://schemas.microsoft.com/office/powerpoint/2010/main" val="69372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4E96C2-391E-4E33-A01E-03EEB392BA28}"/>
              </a:ext>
            </a:extLst>
          </p:cNvPr>
          <p:cNvSpPr/>
          <p:nvPr/>
        </p:nvSpPr>
        <p:spPr>
          <a:xfrm>
            <a:off x="2952925" y="1812022"/>
            <a:ext cx="5788403" cy="34898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Placeholder for Monticello Happenings</a:t>
            </a:r>
          </a:p>
          <a:p>
            <a:pPr algn="ctr"/>
            <a:r>
              <a:rPr lang="en-US" dirty="0"/>
              <a:t>Something about them</a:t>
            </a:r>
          </a:p>
          <a:p>
            <a:pPr algn="ctr"/>
            <a:r>
              <a:rPr lang="en-US" dirty="0"/>
              <a:t>With a picture in the back </a:t>
            </a:r>
          </a:p>
        </p:txBody>
      </p:sp>
    </p:spTree>
    <p:extLst>
      <p:ext uri="{BB962C8B-B14F-4D97-AF65-F5344CB8AC3E}">
        <p14:creationId xmlns:p14="http://schemas.microsoft.com/office/powerpoint/2010/main" val="2794897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4E96C2-391E-4E33-A01E-03EEB392BA28}"/>
              </a:ext>
            </a:extLst>
          </p:cNvPr>
          <p:cNvSpPr/>
          <p:nvPr/>
        </p:nvSpPr>
        <p:spPr>
          <a:xfrm>
            <a:off x="2952925" y="1812022"/>
            <a:ext cx="5788403" cy="348982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Placeholder for Zimmerman Happenings</a:t>
            </a:r>
          </a:p>
          <a:p>
            <a:pPr algn="ctr"/>
            <a:r>
              <a:rPr lang="en-US" dirty="0"/>
              <a:t>Something about them</a:t>
            </a:r>
          </a:p>
          <a:p>
            <a:pPr algn="ctr"/>
            <a:r>
              <a:rPr lang="en-US" dirty="0"/>
              <a:t>With a picture in the back </a:t>
            </a:r>
          </a:p>
        </p:txBody>
      </p:sp>
    </p:spTree>
    <p:extLst>
      <p:ext uri="{BB962C8B-B14F-4D97-AF65-F5344CB8AC3E}">
        <p14:creationId xmlns:p14="http://schemas.microsoft.com/office/powerpoint/2010/main" val="47489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Diersen</dc:creator>
  <cp:lastModifiedBy>Steven Diersen</cp:lastModifiedBy>
  <cp:revision>1</cp:revision>
  <dcterms:created xsi:type="dcterms:W3CDTF">2017-09-28T18:06:34Z</dcterms:created>
  <dcterms:modified xsi:type="dcterms:W3CDTF">2017-09-28T18:09:02Z</dcterms:modified>
</cp:coreProperties>
</file>