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86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BEED-3B68-4E2C-96BC-23C8C3D22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35600-CBFE-4071-93B7-692112E7E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628CB-F12C-4E00-B04B-505A5DB6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500-5126-42E1-A812-50AE186B768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0B8C4-807C-48BF-9D48-AC531113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175ED-0E8C-4F54-BF9E-3C2A9D8E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6B74-E3A3-4BFA-A8D4-19F61DF7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1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9BF10-77EA-4DC9-9741-00FD09D4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7759B-582B-400D-9FDA-D203E0CD3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FA375-E5A7-42FA-82D2-EDF947D2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500-5126-42E1-A812-50AE186B768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8054F-A763-4B07-9AF0-9EB510F1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24971-69A3-4383-8209-AE96F8B9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6B74-E3A3-4BFA-A8D4-19F61DF7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9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53FFDC-E5EB-47B4-99D6-325EFE544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273EB-9E3F-43CD-9F1C-A26669B8D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EFB0D-BAFC-424C-9CB0-584DDED9F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500-5126-42E1-A812-50AE186B768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4341F-F0DD-4B80-9C0B-9B0A9037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F78FD-4CCD-4357-9AF7-F15351E9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6B74-E3A3-4BFA-A8D4-19F61DF7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5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ECC6A-134C-4282-A7F7-A12DA8D4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7967F-8308-4DC1-BA80-106CA536A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3E815-1504-456A-964B-6849B9107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500-5126-42E1-A812-50AE186B768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83C65-22EF-4C5B-A258-29C2A0D8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09E9A-1C03-45CD-8207-DA0E57A4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6B74-E3A3-4BFA-A8D4-19F61DF7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30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CFCE4-E40C-452F-A6F1-E19DC7386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90782-8BE5-4B74-9EF2-D8AD40B36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366D8-A03F-4B23-8FA0-4F9ED30B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500-5126-42E1-A812-50AE186B768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CC1D3-AAED-47EB-8EF3-33FB6D36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B1393-1D47-4B5A-9D3C-252BA897C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6B74-E3A3-4BFA-A8D4-19F61DF7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6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BCB2-DB0F-480B-81D7-15094FBE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BA4C5-1A9A-4286-85C6-CFB0EEBBE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E0079-BDC5-42CB-8D33-3DCF1A5A8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DBFA2-52BE-49E3-A7E4-0BFA8936C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500-5126-42E1-A812-50AE186B768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629F8-B832-4C70-BD24-3319CF53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99F13-A497-4A20-8767-BD237B1BA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6B74-E3A3-4BFA-A8D4-19F61DF7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5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891AA-5922-4089-A4C9-67DA7EF1B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8D6D9-E7B3-4CEA-94BB-EF1B195D8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D90A4-2ACE-4BA2-8AF0-212767A25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1EFE4-DF57-4F04-9A9C-0AE626D08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7D0AD3-664D-460D-83F5-B8545B774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FAE025-E0EE-4D63-90A9-B9457DFB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500-5126-42E1-A812-50AE186B768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27DDE6-AA3D-41D5-9436-8EDF44F36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C28BE9-7033-4D68-ADC4-3F2AFB5A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6B74-E3A3-4BFA-A8D4-19F61DF7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8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9C6BD-C9E4-42D4-8957-12DF514F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0B01B3-1385-46F6-ADD9-1861EF25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500-5126-42E1-A812-50AE186B768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53257-B1BF-4138-AD56-075A1B67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DD4BF-D2BD-498A-8A77-534504CF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6B74-E3A3-4BFA-A8D4-19F61DF7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4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2ACFC3-E519-47BA-9661-DCBA7306B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500-5126-42E1-A812-50AE186B768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E79D53-8428-4919-A33F-9CBBE761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F69EA-13E3-4ED0-ABBB-AF970AF9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6B74-E3A3-4BFA-A8D4-19F61DF7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6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6CDA9-6063-42CC-A0D9-1345871CF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ABB29-F49A-45D6-9CBE-D5A4E89D6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53A74-826A-4D42-B6E4-77D70BBF9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2FF76-513A-4CC5-AF2D-F9525DE3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500-5126-42E1-A812-50AE186B768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78CBC-1480-4497-AA92-DC13453C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F9CD9-7AB2-4308-9CE3-0EE3857D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6B74-E3A3-4BFA-A8D4-19F61DF7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5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DEACC-21F6-48AC-9487-DC5BFB2E5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398B7-CF65-4A93-B73D-4EA9E93A0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88FDE-D3EA-4019-96A6-F895B50EE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5F8E6-3CB0-4B57-9A48-93ACAF074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500-5126-42E1-A812-50AE186B768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DCAC8-4273-43F1-9078-E78F0C82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D575A-C045-4DE4-83E9-D50F6C1E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6B74-E3A3-4BFA-A8D4-19F61DF7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2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C5CA7-3D78-4EEF-8DA2-17791AA46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FD892-0007-4884-BA74-B9B193A2A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661EB-C665-4A54-8AAF-442CD4C4E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5A500-5126-42E1-A812-50AE186B768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AF222-9133-4D27-B3F2-CF8937E39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A6779-13EE-403A-AB7B-4332D5F2F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6B74-E3A3-4BFA-A8D4-19F61DF7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1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241CE6-E658-4DEA-A7F1-40BA862BD9FB}"/>
              </a:ext>
            </a:extLst>
          </p:cNvPr>
          <p:cNvSpPr/>
          <p:nvPr/>
        </p:nvSpPr>
        <p:spPr>
          <a:xfrm>
            <a:off x="3615048" y="2399251"/>
            <a:ext cx="3933418" cy="16263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8E6748-5B7E-443C-9E2B-7C01E2F48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048" y="2416028"/>
            <a:ext cx="3933418" cy="16274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075795-F239-411F-9938-DD79DD60F861}"/>
              </a:ext>
            </a:extLst>
          </p:cNvPr>
          <p:cNvSpPr txBox="1"/>
          <p:nvPr/>
        </p:nvSpPr>
        <p:spPr>
          <a:xfrm>
            <a:off x="3011173" y="1949242"/>
            <a:ext cx="5141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C8604"/>
                </a:solidFill>
                <a:latin typeface="Modern No. 20" panose="02070704070505020303" pitchFamily="18" charset="0"/>
              </a:rPr>
              <a:t>12 Week Transformation with Cory Rowland</a:t>
            </a:r>
          </a:p>
        </p:txBody>
      </p:sp>
    </p:spTree>
    <p:extLst>
      <p:ext uri="{BB962C8B-B14F-4D97-AF65-F5344CB8AC3E}">
        <p14:creationId xmlns:p14="http://schemas.microsoft.com/office/powerpoint/2010/main" val="1555749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Modern No. 20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Diersen</dc:creator>
  <cp:lastModifiedBy>Steven Diersen</cp:lastModifiedBy>
  <cp:revision>1</cp:revision>
  <dcterms:created xsi:type="dcterms:W3CDTF">2017-10-31T20:24:58Z</dcterms:created>
  <dcterms:modified xsi:type="dcterms:W3CDTF">2017-10-31T20:30:18Z</dcterms:modified>
</cp:coreProperties>
</file>