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4"/>
  </p:notesMasterIdLst>
  <p:sldIdLst>
    <p:sldId id="256" r:id="rId5"/>
    <p:sldId id="274" r:id="rId6"/>
    <p:sldId id="265" r:id="rId7"/>
    <p:sldId id="266" r:id="rId8"/>
    <p:sldId id="268" r:id="rId9"/>
    <p:sldId id="258" r:id="rId10"/>
    <p:sldId id="269" r:id="rId11"/>
    <p:sldId id="283" r:id="rId12"/>
    <p:sldId id="276" r:id="rId13"/>
    <p:sldId id="289" r:id="rId14"/>
    <p:sldId id="290" r:id="rId15"/>
    <p:sldId id="285" r:id="rId16"/>
    <p:sldId id="286" r:id="rId17"/>
    <p:sldId id="259" r:id="rId18"/>
    <p:sldId id="260" r:id="rId19"/>
    <p:sldId id="287" r:id="rId20"/>
    <p:sldId id="261" r:id="rId21"/>
    <p:sldId id="28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FE24C6-2EA0-41A6-A092-DDB897214CE0}" v="97" dt="2021-03-21T21:44:44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449" autoAdjust="0"/>
  </p:normalViewPr>
  <p:slideViewPr>
    <p:cSldViewPr snapToGrid="0">
      <p:cViewPr varScale="1">
        <p:scale>
          <a:sx n="84" d="100"/>
          <a:sy n="8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RIBEIRO" userId="9b0732e7-75b5-44d1-9bef-43427b1ffced" providerId="ADAL" clId="{660DAAB8-F614-4C30-AEC3-86792942570E}"/>
    <pc:docChg chg="undo custSel addSld delSld modSld">
      <pc:chgData name="AMANDA RIBEIRO" userId="9b0732e7-75b5-44d1-9bef-43427b1ffced" providerId="ADAL" clId="{660DAAB8-F614-4C30-AEC3-86792942570E}" dt="2021-03-20T21:35:50.328" v="425" actId="1035"/>
      <pc:docMkLst>
        <pc:docMk/>
      </pc:docMkLst>
      <pc:sldChg chg="addSp delSp modSp mod setBg delDesignElem">
        <pc:chgData name="AMANDA RIBEIRO" userId="9b0732e7-75b5-44d1-9bef-43427b1ffced" providerId="ADAL" clId="{660DAAB8-F614-4C30-AEC3-86792942570E}" dt="2021-03-20T21:19:16.243" v="34" actId="14100"/>
        <pc:sldMkLst>
          <pc:docMk/>
          <pc:sldMk cId="1422307617" sldId="256"/>
        </pc:sldMkLst>
        <pc:spChg chg="mod">
          <ac:chgData name="AMANDA RIBEIRO" userId="9b0732e7-75b5-44d1-9bef-43427b1ffced" providerId="ADAL" clId="{660DAAB8-F614-4C30-AEC3-86792942570E}" dt="2021-03-20T21:19:04.360" v="30" actId="1076"/>
          <ac:spMkLst>
            <pc:docMk/>
            <pc:sldMk cId="1422307617" sldId="256"/>
            <ac:spMk id="2" creationId="{7B6046C1-F570-4103-8BF0-8A9B084A2AE9}"/>
          </ac:spMkLst>
        </pc:spChg>
        <pc:spChg chg="mod">
          <ac:chgData name="AMANDA RIBEIRO" userId="9b0732e7-75b5-44d1-9bef-43427b1ffced" providerId="ADAL" clId="{660DAAB8-F614-4C30-AEC3-86792942570E}" dt="2021-03-20T21:19:16.243" v="34" actId="14100"/>
          <ac:spMkLst>
            <pc:docMk/>
            <pc:sldMk cId="1422307617" sldId="256"/>
            <ac:spMk id="3" creationId="{A2CA5612-5920-4B57-81DF-541C8377C668}"/>
          </ac:spMkLst>
        </pc:spChg>
        <pc:spChg chg="add del">
          <ac:chgData name="AMANDA RIBEIRO" userId="9b0732e7-75b5-44d1-9bef-43427b1ffced" providerId="ADAL" clId="{660DAAB8-F614-4C30-AEC3-86792942570E}" dt="2021-03-20T21:18:13.637" v="12" actId="26606"/>
          <ac:spMkLst>
            <pc:docMk/>
            <pc:sldMk cId="1422307617" sldId="256"/>
            <ac:spMk id="8" creationId="{943CAA20-3569-4189-9E48-239A229A86CA}"/>
          </ac:spMkLst>
        </pc:spChg>
        <pc:spChg chg="add del">
          <ac:chgData name="AMANDA RIBEIRO" userId="9b0732e7-75b5-44d1-9bef-43427b1ffced" providerId="ADAL" clId="{660DAAB8-F614-4C30-AEC3-86792942570E}" dt="2021-03-20T21:18:13.637" v="12" actId="26606"/>
          <ac:spMkLst>
            <pc:docMk/>
            <pc:sldMk cId="1422307617" sldId="256"/>
            <ac:spMk id="10" creationId="{DA542B6D-E775-4832-91DC-2D20F857813A}"/>
          </ac:spMkLst>
        </pc:spChg>
      </pc:sldChg>
      <pc:sldChg chg="modSp mod">
        <pc:chgData name="AMANDA RIBEIRO" userId="9b0732e7-75b5-44d1-9bef-43427b1ffced" providerId="ADAL" clId="{660DAAB8-F614-4C30-AEC3-86792942570E}" dt="2021-03-20T21:27:24.219" v="187" actId="948"/>
        <pc:sldMkLst>
          <pc:docMk/>
          <pc:sldMk cId="2306155100" sldId="258"/>
        </pc:sldMkLst>
        <pc:spChg chg="mod">
          <ac:chgData name="AMANDA RIBEIRO" userId="9b0732e7-75b5-44d1-9bef-43427b1ffced" providerId="ADAL" clId="{660DAAB8-F614-4C30-AEC3-86792942570E}" dt="2021-03-20T21:22:27.422" v="126" actId="1076"/>
          <ac:spMkLst>
            <pc:docMk/>
            <pc:sldMk cId="2306155100" sldId="258"/>
            <ac:spMk id="2" creationId="{36206941-B6B3-47F3-A449-946891E554FD}"/>
          </ac:spMkLst>
        </pc:spChg>
        <pc:spChg chg="mod">
          <ac:chgData name="AMANDA RIBEIRO" userId="9b0732e7-75b5-44d1-9bef-43427b1ffced" providerId="ADAL" clId="{660DAAB8-F614-4C30-AEC3-86792942570E}" dt="2021-03-20T21:27:24.219" v="187" actId="948"/>
          <ac:spMkLst>
            <pc:docMk/>
            <pc:sldMk cId="2306155100" sldId="258"/>
            <ac:spMk id="6" creationId="{8B307355-07C1-4534-8533-CF0DB1D379A4}"/>
          </ac:spMkLst>
        </pc:spChg>
      </pc:sldChg>
      <pc:sldChg chg="modSp mod">
        <pc:chgData name="AMANDA RIBEIRO" userId="9b0732e7-75b5-44d1-9bef-43427b1ffced" providerId="ADAL" clId="{660DAAB8-F614-4C30-AEC3-86792942570E}" dt="2021-03-20T21:30:47.160" v="281" actId="1076"/>
        <pc:sldMkLst>
          <pc:docMk/>
          <pc:sldMk cId="1568345590" sldId="259"/>
        </pc:sldMkLst>
        <pc:spChg chg="mod">
          <ac:chgData name="AMANDA RIBEIRO" userId="9b0732e7-75b5-44d1-9bef-43427b1ffced" providerId="ADAL" clId="{660DAAB8-F614-4C30-AEC3-86792942570E}" dt="2021-03-20T21:30:41.642" v="279" actId="1076"/>
          <ac:spMkLst>
            <pc:docMk/>
            <pc:sldMk cId="1568345590" sldId="259"/>
            <ac:spMk id="2" creationId="{36206941-B6B3-47F3-A449-946891E554FD}"/>
          </ac:spMkLst>
        </pc:spChg>
        <pc:picChg chg="mod">
          <ac:chgData name="AMANDA RIBEIRO" userId="9b0732e7-75b5-44d1-9bef-43427b1ffced" providerId="ADAL" clId="{660DAAB8-F614-4C30-AEC3-86792942570E}" dt="2021-03-20T21:30:47.160" v="281" actId="1076"/>
          <ac:picMkLst>
            <pc:docMk/>
            <pc:sldMk cId="1568345590" sldId="259"/>
            <ac:picMk id="7" creationId="{310D0A06-A7D4-49BC-9400-1E3E89130512}"/>
          </ac:picMkLst>
        </pc:picChg>
      </pc:sldChg>
      <pc:sldChg chg="modSp mod">
        <pc:chgData name="AMANDA RIBEIRO" userId="9b0732e7-75b5-44d1-9bef-43427b1ffced" providerId="ADAL" clId="{660DAAB8-F614-4C30-AEC3-86792942570E}" dt="2021-03-20T21:33:37.972" v="332" actId="12"/>
        <pc:sldMkLst>
          <pc:docMk/>
          <pc:sldMk cId="2364790070" sldId="260"/>
        </pc:sldMkLst>
        <pc:spChg chg="mod">
          <ac:chgData name="AMANDA RIBEIRO" userId="9b0732e7-75b5-44d1-9bef-43427b1ffced" providerId="ADAL" clId="{660DAAB8-F614-4C30-AEC3-86792942570E}" dt="2021-03-20T21:31:00.005" v="284" actId="1076"/>
          <ac:spMkLst>
            <pc:docMk/>
            <pc:sldMk cId="2364790070" sldId="260"/>
            <ac:spMk id="2" creationId="{36206941-B6B3-47F3-A449-946891E554FD}"/>
          </ac:spMkLst>
        </pc:spChg>
        <pc:spChg chg="mod">
          <ac:chgData name="AMANDA RIBEIRO" userId="9b0732e7-75b5-44d1-9bef-43427b1ffced" providerId="ADAL" clId="{660DAAB8-F614-4C30-AEC3-86792942570E}" dt="2021-03-20T21:33:37.972" v="332" actId="12"/>
          <ac:spMkLst>
            <pc:docMk/>
            <pc:sldMk cId="2364790070" sldId="260"/>
            <ac:spMk id="8" creationId="{280745AB-540A-4675-86D2-F2F73FAA9CC2}"/>
          </ac:spMkLst>
        </pc:spChg>
        <pc:picChg chg="mod">
          <ac:chgData name="AMANDA RIBEIRO" userId="9b0732e7-75b5-44d1-9bef-43427b1ffced" providerId="ADAL" clId="{660DAAB8-F614-4C30-AEC3-86792942570E}" dt="2021-03-20T21:32:24.470" v="321" actId="1037"/>
          <ac:picMkLst>
            <pc:docMk/>
            <pc:sldMk cId="2364790070" sldId="260"/>
            <ac:picMk id="7" creationId="{A98F62B2-3493-441D-B4D2-613CEE20B132}"/>
          </ac:picMkLst>
        </pc:picChg>
      </pc:sldChg>
      <pc:sldChg chg="modSp mod">
        <pc:chgData name="AMANDA RIBEIRO" userId="9b0732e7-75b5-44d1-9bef-43427b1ffced" providerId="ADAL" clId="{660DAAB8-F614-4C30-AEC3-86792942570E}" dt="2021-03-20T21:35:00.128" v="381" actId="1038"/>
        <pc:sldMkLst>
          <pc:docMk/>
          <pc:sldMk cId="2902785262" sldId="261"/>
        </pc:sldMkLst>
        <pc:spChg chg="mod">
          <ac:chgData name="AMANDA RIBEIRO" userId="9b0732e7-75b5-44d1-9bef-43427b1ffced" providerId="ADAL" clId="{660DAAB8-F614-4C30-AEC3-86792942570E}" dt="2021-03-20T21:34:13.486" v="340" actId="1076"/>
          <ac:spMkLst>
            <pc:docMk/>
            <pc:sldMk cId="2902785262" sldId="261"/>
            <ac:spMk id="2" creationId="{36206941-B6B3-47F3-A449-946891E554FD}"/>
          </ac:spMkLst>
        </pc:spChg>
        <pc:spChg chg="mod">
          <ac:chgData name="AMANDA RIBEIRO" userId="9b0732e7-75b5-44d1-9bef-43427b1ffced" providerId="ADAL" clId="{660DAAB8-F614-4C30-AEC3-86792942570E}" dt="2021-03-20T21:35:00.128" v="381" actId="1038"/>
          <ac:spMkLst>
            <pc:docMk/>
            <pc:sldMk cId="2902785262" sldId="261"/>
            <ac:spMk id="4" creationId="{532DED50-274D-44A5-B151-F8FD61A49CF5}"/>
          </ac:spMkLst>
        </pc:spChg>
        <pc:picChg chg="mod">
          <ac:chgData name="AMANDA RIBEIRO" userId="9b0732e7-75b5-44d1-9bef-43427b1ffced" providerId="ADAL" clId="{660DAAB8-F614-4C30-AEC3-86792942570E}" dt="2021-03-20T21:34:09.238" v="339" actId="1076"/>
          <ac:picMkLst>
            <pc:docMk/>
            <pc:sldMk cId="2902785262" sldId="261"/>
            <ac:picMk id="5" creationId="{A8DC0D2F-1062-42AE-ABF4-270FFF82B569}"/>
          </ac:picMkLst>
        </pc:picChg>
      </pc:sldChg>
      <pc:sldChg chg="addSp delSp modSp del mod">
        <pc:chgData name="AMANDA RIBEIRO" userId="9b0732e7-75b5-44d1-9bef-43427b1ffced" providerId="ADAL" clId="{660DAAB8-F614-4C30-AEC3-86792942570E}" dt="2021-03-20T21:24:11.004" v="146" actId="47"/>
        <pc:sldMkLst>
          <pc:docMk/>
          <pc:sldMk cId="2281305959" sldId="264"/>
        </pc:sldMkLst>
        <pc:spChg chg="add mod">
          <ac:chgData name="AMANDA RIBEIRO" userId="9b0732e7-75b5-44d1-9bef-43427b1ffced" providerId="ADAL" clId="{660DAAB8-F614-4C30-AEC3-86792942570E}" dt="2021-03-20T21:23:21.297" v="137"/>
          <ac:spMkLst>
            <pc:docMk/>
            <pc:sldMk cId="2281305959" sldId="264"/>
            <ac:spMk id="8" creationId="{8FD6B077-23CE-4D81-B104-FA5A7926C0F1}"/>
          </ac:spMkLst>
        </pc:spChg>
        <pc:spChg chg="del">
          <ac:chgData name="AMANDA RIBEIRO" userId="9b0732e7-75b5-44d1-9bef-43427b1ffced" providerId="ADAL" clId="{660DAAB8-F614-4C30-AEC3-86792942570E}" dt="2021-03-20T21:23:20.675" v="136" actId="478"/>
          <ac:spMkLst>
            <pc:docMk/>
            <pc:sldMk cId="2281305959" sldId="264"/>
            <ac:spMk id="10" creationId="{4D3935BA-00F1-4F12-B539-789AA914BFC7}"/>
          </ac:spMkLst>
        </pc:spChg>
        <pc:spChg chg="mod">
          <ac:chgData name="AMANDA RIBEIRO" userId="9b0732e7-75b5-44d1-9bef-43427b1ffced" providerId="ADAL" clId="{660DAAB8-F614-4C30-AEC3-86792942570E}" dt="2021-03-20T21:23:38.384" v="139" actId="21"/>
          <ac:spMkLst>
            <pc:docMk/>
            <pc:sldMk cId="2281305959" sldId="264"/>
            <ac:spMk id="11" creationId="{D79376F3-2A52-4081-AB9B-6FEE1B114E42}"/>
          </ac:spMkLst>
        </pc:spChg>
      </pc:sldChg>
      <pc:sldChg chg="modSp mod">
        <pc:chgData name="AMANDA RIBEIRO" userId="9b0732e7-75b5-44d1-9bef-43427b1ffced" providerId="ADAL" clId="{660DAAB8-F614-4C30-AEC3-86792942570E}" dt="2021-03-20T21:19:59.883" v="57" actId="1037"/>
        <pc:sldMkLst>
          <pc:docMk/>
          <pc:sldMk cId="181688273" sldId="265"/>
        </pc:sldMkLst>
        <pc:spChg chg="mod">
          <ac:chgData name="AMANDA RIBEIRO" userId="9b0732e7-75b5-44d1-9bef-43427b1ffced" providerId="ADAL" clId="{660DAAB8-F614-4C30-AEC3-86792942570E}" dt="2021-03-20T21:19:53.571" v="44" actId="1037"/>
          <ac:spMkLst>
            <pc:docMk/>
            <pc:sldMk cId="181688273" sldId="265"/>
            <ac:spMk id="2" creationId="{070F393E-2969-4D07-BCDB-EE0BDDDFD113}"/>
          </ac:spMkLst>
        </pc:spChg>
        <pc:spChg chg="mod">
          <ac:chgData name="AMANDA RIBEIRO" userId="9b0732e7-75b5-44d1-9bef-43427b1ffced" providerId="ADAL" clId="{660DAAB8-F614-4C30-AEC3-86792942570E}" dt="2021-03-20T21:19:59.883" v="57" actId="1037"/>
          <ac:spMkLst>
            <pc:docMk/>
            <pc:sldMk cId="181688273" sldId="265"/>
            <ac:spMk id="3" creationId="{BA52FC24-C930-41B6-9DD4-9D910907B13D}"/>
          </ac:spMkLst>
        </pc:spChg>
        <pc:picChg chg="mod">
          <ac:chgData name="AMANDA RIBEIRO" userId="9b0732e7-75b5-44d1-9bef-43427b1ffced" providerId="ADAL" clId="{660DAAB8-F614-4C30-AEC3-86792942570E}" dt="2021-03-20T21:19:28.406" v="36" actId="1076"/>
          <ac:picMkLst>
            <pc:docMk/>
            <pc:sldMk cId="181688273" sldId="265"/>
            <ac:picMk id="10" creationId="{48FA186C-92B1-4D69-80F7-AE0C36D1C9EE}"/>
          </ac:picMkLst>
        </pc:picChg>
      </pc:sldChg>
      <pc:sldChg chg="modSp mod">
        <pc:chgData name="AMANDA RIBEIRO" userId="9b0732e7-75b5-44d1-9bef-43427b1ffced" providerId="ADAL" clId="{660DAAB8-F614-4C30-AEC3-86792942570E}" dt="2021-03-20T21:21:37.670" v="108" actId="27636"/>
        <pc:sldMkLst>
          <pc:docMk/>
          <pc:sldMk cId="1791535132" sldId="266"/>
        </pc:sldMkLst>
        <pc:spChg chg="mod">
          <ac:chgData name="AMANDA RIBEIRO" userId="9b0732e7-75b5-44d1-9bef-43427b1ffced" providerId="ADAL" clId="{660DAAB8-F614-4C30-AEC3-86792942570E}" dt="2021-03-20T21:21:28.878" v="106" actId="1037"/>
          <ac:spMkLst>
            <pc:docMk/>
            <pc:sldMk cId="1791535132" sldId="266"/>
            <ac:spMk id="2" creationId="{070F393E-2969-4D07-BCDB-EE0BDDDFD113}"/>
          </ac:spMkLst>
        </pc:spChg>
        <pc:spChg chg="mod">
          <ac:chgData name="AMANDA RIBEIRO" userId="9b0732e7-75b5-44d1-9bef-43427b1ffced" providerId="ADAL" clId="{660DAAB8-F614-4C30-AEC3-86792942570E}" dt="2021-03-20T21:21:37.670" v="108" actId="27636"/>
          <ac:spMkLst>
            <pc:docMk/>
            <pc:sldMk cId="1791535132" sldId="266"/>
            <ac:spMk id="3" creationId="{BA52FC24-C930-41B6-9DD4-9D910907B13D}"/>
          </ac:spMkLst>
        </pc:spChg>
      </pc:sldChg>
      <pc:sldChg chg="addSp delSp modSp mod">
        <pc:chgData name="AMANDA RIBEIRO" userId="9b0732e7-75b5-44d1-9bef-43427b1ffced" providerId="ADAL" clId="{660DAAB8-F614-4C30-AEC3-86792942570E}" dt="2021-03-20T21:22:07.037" v="122" actId="1037"/>
        <pc:sldMkLst>
          <pc:docMk/>
          <pc:sldMk cId="1999271131" sldId="268"/>
        </pc:sldMkLst>
        <pc:spChg chg="del mod">
          <ac:chgData name="AMANDA RIBEIRO" userId="9b0732e7-75b5-44d1-9bef-43427b1ffced" providerId="ADAL" clId="{660DAAB8-F614-4C30-AEC3-86792942570E}" dt="2021-03-20T21:21:49.797" v="109" actId="478"/>
          <ac:spMkLst>
            <pc:docMk/>
            <pc:sldMk cId="1999271131" sldId="268"/>
            <ac:spMk id="2" creationId="{070F393E-2969-4D07-BCDB-EE0BDDDFD113}"/>
          </ac:spMkLst>
        </pc:spChg>
        <pc:spChg chg="mod">
          <ac:chgData name="AMANDA RIBEIRO" userId="9b0732e7-75b5-44d1-9bef-43427b1ffced" providerId="ADAL" clId="{660DAAB8-F614-4C30-AEC3-86792942570E}" dt="2021-03-20T21:22:07.037" v="122" actId="1037"/>
          <ac:spMkLst>
            <pc:docMk/>
            <pc:sldMk cId="1999271131" sldId="268"/>
            <ac:spMk id="3" creationId="{BA52FC24-C930-41B6-9DD4-9D910907B13D}"/>
          </ac:spMkLst>
        </pc:spChg>
        <pc:spChg chg="add del mod">
          <ac:chgData name="AMANDA RIBEIRO" userId="9b0732e7-75b5-44d1-9bef-43427b1ffced" providerId="ADAL" clId="{660DAAB8-F614-4C30-AEC3-86792942570E}" dt="2021-03-20T21:21:52.738" v="110" actId="478"/>
          <ac:spMkLst>
            <pc:docMk/>
            <pc:sldMk cId="1999271131" sldId="268"/>
            <ac:spMk id="5" creationId="{EC54B781-80BB-4870-8EF5-0D6D6EB3530B}"/>
          </ac:spMkLst>
        </pc:spChg>
        <pc:spChg chg="add mod">
          <ac:chgData name="AMANDA RIBEIRO" userId="9b0732e7-75b5-44d1-9bef-43427b1ffced" providerId="ADAL" clId="{660DAAB8-F614-4C30-AEC3-86792942570E}" dt="2021-03-20T21:21:57.761" v="111"/>
          <ac:spMkLst>
            <pc:docMk/>
            <pc:sldMk cId="1999271131" sldId="268"/>
            <ac:spMk id="6" creationId="{33641B44-6FF9-493F-A15F-8C97BCF079DA}"/>
          </ac:spMkLst>
        </pc:spChg>
      </pc:sldChg>
      <pc:sldChg chg="addSp delSp modSp mod">
        <pc:chgData name="AMANDA RIBEIRO" userId="9b0732e7-75b5-44d1-9bef-43427b1ffced" providerId="ADAL" clId="{660DAAB8-F614-4C30-AEC3-86792942570E}" dt="2021-03-20T21:27:14.451" v="186" actId="948"/>
        <pc:sldMkLst>
          <pc:docMk/>
          <pc:sldMk cId="3415205423" sldId="269"/>
        </pc:sldMkLst>
        <pc:spChg chg="del">
          <ac:chgData name="AMANDA RIBEIRO" userId="9b0732e7-75b5-44d1-9bef-43427b1ffced" providerId="ADAL" clId="{660DAAB8-F614-4C30-AEC3-86792942570E}" dt="2021-03-20T21:22:46.798" v="129" actId="478"/>
          <ac:spMkLst>
            <pc:docMk/>
            <pc:sldMk cId="3415205423" sldId="269"/>
            <ac:spMk id="2" creationId="{36206941-B6B3-47F3-A449-946891E554FD}"/>
          </ac:spMkLst>
        </pc:spChg>
        <pc:spChg chg="add del mod">
          <ac:chgData name="AMANDA RIBEIRO" userId="9b0732e7-75b5-44d1-9bef-43427b1ffced" providerId="ADAL" clId="{660DAAB8-F614-4C30-AEC3-86792942570E}" dt="2021-03-20T21:22:51.825" v="131" actId="478"/>
          <ac:spMkLst>
            <pc:docMk/>
            <pc:sldMk cId="3415205423" sldId="269"/>
            <ac:spMk id="4" creationId="{9484CFF8-D4F7-49C9-B56B-77DE12DC9381}"/>
          </ac:spMkLst>
        </pc:spChg>
        <pc:spChg chg="mod">
          <ac:chgData name="AMANDA RIBEIRO" userId="9b0732e7-75b5-44d1-9bef-43427b1ffced" providerId="ADAL" clId="{660DAAB8-F614-4C30-AEC3-86792942570E}" dt="2021-03-20T21:27:14.451" v="186" actId="948"/>
          <ac:spMkLst>
            <pc:docMk/>
            <pc:sldMk cId="3415205423" sldId="269"/>
            <ac:spMk id="6" creationId="{8B307355-07C1-4534-8533-CF0DB1D379A4}"/>
          </ac:spMkLst>
        </pc:spChg>
        <pc:spChg chg="add mod">
          <ac:chgData name="AMANDA RIBEIRO" userId="9b0732e7-75b5-44d1-9bef-43427b1ffced" providerId="ADAL" clId="{660DAAB8-F614-4C30-AEC3-86792942570E}" dt="2021-03-20T21:22:47.209" v="130"/>
          <ac:spMkLst>
            <pc:docMk/>
            <pc:sldMk cId="3415205423" sldId="269"/>
            <ac:spMk id="7" creationId="{1B65ADE5-769F-4DEC-B0CF-CD9A754DC914}"/>
          </ac:spMkLst>
        </pc:spChg>
      </pc:sldChg>
      <pc:sldChg chg="modSp del mod">
        <pc:chgData name="AMANDA RIBEIRO" userId="9b0732e7-75b5-44d1-9bef-43427b1ffced" providerId="ADAL" clId="{660DAAB8-F614-4C30-AEC3-86792942570E}" dt="2021-03-20T21:28:02.055" v="191" actId="47"/>
        <pc:sldMkLst>
          <pc:docMk/>
          <pc:sldMk cId="3280289866" sldId="270"/>
        </pc:sldMkLst>
        <pc:spChg chg="mod">
          <ac:chgData name="AMANDA RIBEIRO" userId="9b0732e7-75b5-44d1-9bef-43427b1ffced" providerId="ADAL" clId="{660DAAB8-F614-4C30-AEC3-86792942570E}" dt="2021-03-20T21:26:03.366" v="174" actId="21"/>
          <ac:spMkLst>
            <pc:docMk/>
            <pc:sldMk cId="3280289866" sldId="270"/>
            <ac:spMk id="11" creationId="{D79376F3-2A52-4081-AB9B-6FEE1B114E42}"/>
          </ac:spMkLst>
        </pc:spChg>
      </pc:sldChg>
      <pc:sldChg chg="delSp del mod">
        <pc:chgData name="AMANDA RIBEIRO" userId="9b0732e7-75b5-44d1-9bef-43427b1ffced" providerId="ADAL" clId="{660DAAB8-F614-4C30-AEC3-86792942570E}" dt="2021-03-20T21:28:40.290" v="209" actId="47"/>
        <pc:sldMkLst>
          <pc:docMk/>
          <pc:sldMk cId="3846556085" sldId="271"/>
        </pc:sldMkLst>
        <pc:picChg chg="del">
          <ac:chgData name="AMANDA RIBEIRO" userId="9b0732e7-75b5-44d1-9bef-43427b1ffced" providerId="ADAL" clId="{660DAAB8-F614-4C30-AEC3-86792942570E}" dt="2021-03-20T21:28:21.045" v="203" actId="21"/>
          <ac:picMkLst>
            <pc:docMk/>
            <pc:sldMk cId="3846556085" sldId="271"/>
            <ac:picMk id="3" creationId="{2665324A-1FF6-4782-869A-B5DEF51D0575}"/>
          </ac:picMkLst>
        </pc:picChg>
      </pc:sldChg>
      <pc:sldChg chg="addSp delSp modSp mod">
        <pc:chgData name="AMANDA RIBEIRO" userId="9b0732e7-75b5-44d1-9bef-43427b1ffced" providerId="ADAL" clId="{660DAAB8-F614-4C30-AEC3-86792942570E}" dt="2021-03-20T21:29:29.770" v="244" actId="1076"/>
        <pc:sldMkLst>
          <pc:docMk/>
          <pc:sldMk cId="2882680472" sldId="272"/>
        </pc:sldMkLst>
        <pc:spChg chg="add mod">
          <ac:chgData name="AMANDA RIBEIRO" userId="9b0732e7-75b5-44d1-9bef-43427b1ffced" providerId="ADAL" clId="{660DAAB8-F614-4C30-AEC3-86792942570E}" dt="2021-03-20T21:28:50.695" v="211"/>
          <ac:spMkLst>
            <pc:docMk/>
            <pc:sldMk cId="2882680472" sldId="272"/>
            <ac:spMk id="4" creationId="{D2143709-70B8-4F1D-A7CC-F930C7A98EA7}"/>
          </ac:spMkLst>
        </pc:spChg>
        <pc:spChg chg="add mod">
          <ac:chgData name="AMANDA RIBEIRO" userId="9b0732e7-75b5-44d1-9bef-43427b1ffced" providerId="ADAL" clId="{660DAAB8-F614-4C30-AEC3-86792942570E}" dt="2021-03-20T21:29:29.770" v="244" actId="1076"/>
          <ac:spMkLst>
            <pc:docMk/>
            <pc:sldMk cId="2882680472" sldId="272"/>
            <ac:spMk id="5" creationId="{DF50D457-198C-4B63-ACA1-8E22F2DCA719}"/>
          </ac:spMkLst>
        </pc:spChg>
        <pc:spChg chg="del">
          <ac:chgData name="AMANDA RIBEIRO" userId="9b0732e7-75b5-44d1-9bef-43427b1ffced" providerId="ADAL" clId="{660DAAB8-F614-4C30-AEC3-86792942570E}" dt="2021-03-20T21:28:46.439" v="210" actId="478"/>
          <ac:spMkLst>
            <pc:docMk/>
            <pc:sldMk cId="2882680472" sldId="272"/>
            <ac:spMk id="10" creationId="{4D3935BA-00F1-4F12-B539-789AA914BFC7}"/>
          </ac:spMkLst>
        </pc:spChg>
        <pc:spChg chg="del mod">
          <ac:chgData name="AMANDA RIBEIRO" userId="9b0732e7-75b5-44d1-9bef-43427b1ffced" providerId="ADAL" clId="{660DAAB8-F614-4C30-AEC3-86792942570E}" dt="2021-03-20T21:29:25.965" v="243" actId="478"/>
          <ac:spMkLst>
            <pc:docMk/>
            <pc:sldMk cId="2882680472" sldId="272"/>
            <ac:spMk id="11" creationId="{D79376F3-2A52-4081-AB9B-6FEE1B114E42}"/>
          </ac:spMkLst>
        </pc:spChg>
      </pc:sldChg>
      <pc:sldChg chg="del">
        <pc:chgData name="AMANDA RIBEIRO" userId="9b0732e7-75b5-44d1-9bef-43427b1ffced" providerId="ADAL" clId="{660DAAB8-F614-4C30-AEC3-86792942570E}" dt="2021-03-20T21:30:24.090" v="271" actId="47"/>
        <pc:sldMkLst>
          <pc:docMk/>
          <pc:sldMk cId="2650997705" sldId="273"/>
        </pc:sldMkLst>
      </pc:sldChg>
      <pc:sldChg chg="addSp delSp modSp mod">
        <pc:chgData name="AMANDA RIBEIRO" userId="9b0732e7-75b5-44d1-9bef-43427b1ffced" providerId="ADAL" clId="{660DAAB8-F614-4C30-AEC3-86792942570E}" dt="2021-03-20T21:20:56.971" v="85" actId="20577"/>
        <pc:sldMkLst>
          <pc:docMk/>
          <pc:sldMk cId="3917828390" sldId="274"/>
        </pc:sldMkLst>
        <pc:spChg chg="del mod">
          <ac:chgData name="AMANDA RIBEIRO" userId="9b0732e7-75b5-44d1-9bef-43427b1ffced" providerId="ADAL" clId="{660DAAB8-F614-4C30-AEC3-86792942570E}" dt="2021-03-20T21:20:09.561" v="58" actId="478"/>
          <ac:spMkLst>
            <pc:docMk/>
            <pc:sldMk cId="3917828390" sldId="274"/>
            <ac:spMk id="2" creationId="{070F393E-2969-4D07-BCDB-EE0BDDDFD113}"/>
          </ac:spMkLst>
        </pc:spChg>
        <pc:spChg chg="mod">
          <ac:chgData name="AMANDA RIBEIRO" userId="9b0732e7-75b5-44d1-9bef-43427b1ffced" providerId="ADAL" clId="{660DAAB8-F614-4C30-AEC3-86792942570E}" dt="2021-03-20T21:20:56.971" v="85" actId="20577"/>
          <ac:spMkLst>
            <pc:docMk/>
            <pc:sldMk cId="3917828390" sldId="274"/>
            <ac:spMk id="3" creationId="{BA52FC24-C930-41B6-9DD4-9D910907B13D}"/>
          </ac:spMkLst>
        </pc:spChg>
        <pc:spChg chg="add del mod">
          <ac:chgData name="AMANDA RIBEIRO" userId="9b0732e7-75b5-44d1-9bef-43427b1ffced" providerId="ADAL" clId="{660DAAB8-F614-4C30-AEC3-86792942570E}" dt="2021-03-20T21:20:11.945" v="59" actId="478"/>
          <ac:spMkLst>
            <pc:docMk/>
            <pc:sldMk cId="3917828390" sldId="274"/>
            <ac:spMk id="6" creationId="{098F4243-A153-4EAC-BD1B-971057D4CEB9}"/>
          </ac:spMkLst>
        </pc:spChg>
        <pc:spChg chg="add mod">
          <ac:chgData name="AMANDA RIBEIRO" userId="9b0732e7-75b5-44d1-9bef-43427b1ffced" providerId="ADAL" clId="{660DAAB8-F614-4C30-AEC3-86792942570E}" dt="2021-03-20T21:20:16.946" v="60"/>
          <ac:spMkLst>
            <pc:docMk/>
            <pc:sldMk cId="3917828390" sldId="274"/>
            <ac:spMk id="7" creationId="{A3F49BDD-9137-4E89-BD8B-04989595CC9F}"/>
          </ac:spMkLst>
        </pc:spChg>
        <pc:picChg chg="mod">
          <ac:chgData name="AMANDA RIBEIRO" userId="9b0732e7-75b5-44d1-9bef-43427b1ffced" providerId="ADAL" clId="{660DAAB8-F614-4C30-AEC3-86792942570E}" dt="2021-03-20T21:20:42.409" v="79" actId="14100"/>
          <ac:picMkLst>
            <pc:docMk/>
            <pc:sldMk cId="3917828390" sldId="274"/>
            <ac:picMk id="4" creationId="{BE92A430-9ED8-4642-987A-42C90A63D068}"/>
          </ac:picMkLst>
        </pc:picChg>
      </pc:sldChg>
      <pc:sldChg chg="addSp modSp mod">
        <pc:chgData name="AMANDA RIBEIRO" userId="9b0732e7-75b5-44d1-9bef-43427b1ffced" providerId="ADAL" clId="{660DAAB8-F614-4C30-AEC3-86792942570E}" dt="2021-03-20T21:25:41.835" v="172" actId="1076"/>
        <pc:sldMkLst>
          <pc:docMk/>
          <pc:sldMk cId="3865130541" sldId="276"/>
        </pc:sldMkLst>
        <pc:picChg chg="add mod modCrop">
          <ac:chgData name="AMANDA RIBEIRO" userId="9b0732e7-75b5-44d1-9bef-43427b1ffced" providerId="ADAL" clId="{660DAAB8-F614-4C30-AEC3-86792942570E}" dt="2021-03-20T21:25:38.116" v="171" actId="1076"/>
          <ac:picMkLst>
            <pc:docMk/>
            <pc:sldMk cId="3865130541" sldId="276"/>
            <ac:picMk id="3" creationId="{321D9A18-7722-4C83-8E9B-D207CCE0DC6B}"/>
          </ac:picMkLst>
        </pc:picChg>
        <pc:picChg chg="mod modCrop">
          <ac:chgData name="AMANDA RIBEIRO" userId="9b0732e7-75b5-44d1-9bef-43427b1ffced" providerId="ADAL" clId="{660DAAB8-F614-4C30-AEC3-86792942570E}" dt="2021-03-20T21:25:36.222" v="170" actId="1076"/>
          <ac:picMkLst>
            <pc:docMk/>
            <pc:sldMk cId="3865130541" sldId="276"/>
            <ac:picMk id="4" creationId="{DE7D1A9B-2AB4-4722-83DE-38CD055914F3}"/>
          </ac:picMkLst>
        </pc:picChg>
        <pc:picChg chg="add mod modCrop">
          <ac:chgData name="AMANDA RIBEIRO" userId="9b0732e7-75b5-44d1-9bef-43427b1ffced" providerId="ADAL" clId="{660DAAB8-F614-4C30-AEC3-86792942570E}" dt="2021-03-20T21:25:41.835" v="172" actId="1076"/>
          <ac:picMkLst>
            <pc:docMk/>
            <pc:sldMk cId="3865130541" sldId="276"/>
            <ac:picMk id="5" creationId="{394ED71E-6864-4297-9CF2-8D5CB67D4ECB}"/>
          </ac:picMkLst>
        </pc:picChg>
      </pc:sldChg>
      <pc:sldChg chg="modSp mod">
        <pc:chgData name="AMANDA RIBEIRO" userId="9b0732e7-75b5-44d1-9bef-43427b1ffced" providerId="ADAL" clId="{660DAAB8-F614-4C30-AEC3-86792942570E}" dt="2021-03-20T21:35:50.328" v="425" actId="1035"/>
        <pc:sldMkLst>
          <pc:docMk/>
          <pc:sldMk cId="1711909461" sldId="279"/>
        </pc:sldMkLst>
        <pc:spChg chg="mod">
          <ac:chgData name="AMANDA RIBEIRO" userId="9b0732e7-75b5-44d1-9bef-43427b1ffced" providerId="ADAL" clId="{660DAAB8-F614-4C30-AEC3-86792942570E}" dt="2021-03-20T21:35:50.328" v="425" actId="1035"/>
          <ac:spMkLst>
            <pc:docMk/>
            <pc:sldMk cId="1711909461" sldId="279"/>
            <ac:spMk id="5" creationId="{52B705DD-C254-4EE6-A217-15DD48AC4693}"/>
          </ac:spMkLst>
        </pc:spChg>
        <pc:picChg chg="mod">
          <ac:chgData name="AMANDA RIBEIRO" userId="9b0732e7-75b5-44d1-9bef-43427b1ffced" providerId="ADAL" clId="{660DAAB8-F614-4C30-AEC3-86792942570E}" dt="2021-03-20T21:35:47.409" v="419" actId="1035"/>
          <ac:picMkLst>
            <pc:docMk/>
            <pc:sldMk cId="1711909461" sldId="279"/>
            <ac:picMk id="4" creationId="{77321824-6694-407D-B845-2119BD7862E9}"/>
          </ac:picMkLst>
        </pc:picChg>
      </pc:sldChg>
      <pc:sldChg chg="modSp del mod">
        <pc:chgData name="AMANDA RIBEIRO" userId="9b0732e7-75b5-44d1-9bef-43427b1ffced" providerId="ADAL" clId="{660DAAB8-F614-4C30-AEC3-86792942570E}" dt="2021-03-20T21:32:51.866" v="331" actId="47"/>
        <pc:sldMkLst>
          <pc:docMk/>
          <pc:sldMk cId="1230728493" sldId="280"/>
        </pc:sldMkLst>
        <pc:spChg chg="mod">
          <ac:chgData name="AMANDA RIBEIRO" userId="9b0732e7-75b5-44d1-9bef-43427b1ffced" providerId="ADAL" clId="{660DAAB8-F614-4C30-AEC3-86792942570E}" dt="2021-03-20T21:32:41.046" v="329" actId="27636"/>
          <ac:spMkLst>
            <pc:docMk/>
            <pc:sldMk cId="1230728493" sldId="280"/>
            <ac:spMk id="8" creationId="{280745AB-540A-4675-86D2-F2F73FAA9CC2}"/>
          </ac:spMkLst>
        </pc:spChg>
      </pc:sldChg>
      <pc:sldChg chg="del">
        <pc:chgData name="AMANDA RIBEIRO" userId="9b0732e7-75b5-44d1-9bef-43427b1ffced" providerId="ADAL" clId="{660DAAB8-F614-4C30-AEC3-86792942570E}" dt="2021-03-20T21:35:28.395" v="407" actId="47"/>
        <pc:sldMkLst>
          <pc:docMk/>
          <pc:sldMk cId="2051363158" sldId="282"/>
        </pc:sldMkLst>
      </pc:sldChg>
      <pc:sldChg chg="modSp add mod">
        <pc:chgData name="AMANDA RIBEIRO" userId="9b0732e7-75b5-44d1-9bef-43427b1ffced" providerId="ADAL" clId="{660DAAB8-F614-4C30-AEC3-86792942570E}" dt="2021-03-20T21:27:45.174" v="189" actId="948"/>
        <pc:sldMkLst>
          <pc:docMk/>
          <pc:sldMk cId="680915291" sldId="283"/>
        </pc:sldMkLst>
        <pc:spChg chg="mod">
          <ac:chgData name="AMANDA RIBEIRO" userId="9b0732e7-75b5-44d1-9bef-43427b1ffced" providerId="ADAL" clId="{660DAAB8-F614-4C30-AEC3-86792942570E}" dt="2021-03-20T21:27:45.174" v="189" actId="948"/>
          <ac:spMkLst>
            <pc:docMk/>
            <pc:sldMk cId="680915291" sldId="283"/>
            <ac:spMk id="6" creationId="{8B307355-07C1-4534-8533-CF0DB1D379A4}"/>
          </ac:spMkLst>
        </pc:spChg>
      </pc:sldChg>
      <pc:sldChg chg="modSp add mod">
        <pc:chgData name="AMANDA RIBEIRO" userId="9b0732e7-75b5-44d1-9bef-43427b1ffced" providerId="ADAL" clId="{660DAAB8-F614-4C30-AEC3-86792942570E}" dt="2021-03-20T21:27:59.158" v="190" actId="948"/>
        <pc:sldMkLst>
          <pc:docMk/>
          <pc:sldMk cId="2059974635" sldId="284"/>
        </pc:sldMkLst>
        <pc:spChg chg="mod">
          <ac:chgData name="AMANDA RIBEIRO" userId="9b0732e7-75b5-44d1-9bef-43427b1ffced" providerId="ADAL" clId="{660DAAB8-F614-4C30-AEC3-86792942570E}" dt="2021-03-20T21:27:59.158" v="190" actId="948"/>
          <ac:spMkLst>
            <pc:docMk/>
            <pc:sldMk cId="2059974635" sldId="284"/>
            <ac:spMk id="6" creationId="{8B307355-07C1-4534-8533-CF0DB1D379A4}"/>
          </ac:spMkLst>
        </pc:spChg>
      </pc:sldChg>
      <pc:sldChg chg="addSp delSp modSp add mod modNotesTx">
        <pc:chgData name="AMANDA RIBEIRO" userId="9b0732e7-75b5-44d1-9bef-43427b1ffced" providerId="ADAL" clId="{660DAAB8-F614-4C30-AEC3-86792942570E}" dt="2021-03-20T21:28:38.568" v="208"/>
        <pc:sldMkLst>
          <pc:docMk/>
          <pc:sldMk cId="837238513" sldId="285"/>
        </pc:sldMkLst>
        <pc:spChg chg="add del mod">
          <ac:chgData name="AMANDA RIBEIRO" userId="9b0732e7-75b5-44d1-9bef-43427b1ffced" providerId="ADAL" clId="{660DAAB8-F614-4C30-AEC3-86792942570E}" dt="2021-03-20T21:28:23.904" v="204" actId="478"/>
          <ac:spMkLst>
            <pc:docMk/>
            <pc:sldMk cId="837238513" sldId="285"/>
            <ac:spMk id="3" creationId="{297EBC0E-9161-4493-AD06-DBDFA5987033}"/>
          </ac:spMkLst>
        </pc:spChg>
        <pc:spChg chg="del">
          <ac:chgData name="AMANDA RIBEIRO" userId="9b0732e7-75b5-44d1-9bef-43427b1ffced" providerId="ADAL" clId="{660DAAB8-F614-4C30-AEC3-86792942570E}" dt="2021-03-20T21:28:18.007" v="202" actId="478"/>
          <ac:spMkLst>
            <pc:docMk/>
            <pc:sldMk cId="837238513" sldId="285"/>
            <ac:spMk id="6" creationId="{8B307355-07C1-4534-8533-CF0DB1D379A4}"/>
          </ac:spMkLst>
        </pc:spChg>
        <pc:spChg chg="mod">
          <ac:chgData name="AMANDA RIBEIRO" userId="9b0732e7-75b5-44d1-9bef-43427b1ffced" providerId="ADAL" clId="{660DAAB8-F614-4C30-AEC3-86792942570E}" dt="2021-03-20T21:28:15.524" v="201" actId="20577"/>
          <ac:spMkLst>
            <pc:docMk/>
            <pc:sldMk cId="837238513" sldId="285"/>
            <ac:spMk id="7" creationId="{1B65ADE5-769F-4DEC-B0CF-CD9A754DC914}"/>
          </ac:spMkLst>
        </pc:spChg>
        <pc:picChg chg="add mod">
          <ac:chgData name="AMANDA RIBEIRO" userId="9b0732e7-75b5-44d1-9bef-43427b1ffced" providerId="ADAL" clId="{660DAAB8-F614-4C30-AEC3-86792942570E}" dt="2021-03-20T21:28:29.641" v="207" actId="1076"/>
          <ac:picMkLst>
            <pc:docMk/>
            <pc:sldMk cId="837238513" sldId="285"/>
            <ac:picMk id="8" creationId="{934189A5-82EB-4B3B-A4DE-4CD3B6E30A22}"/>
          </ac:picMkLst>
        </pc:picChg>
      </pc:sldChg>
      <pc:sldChg chg="modSp add mod modNotesTx">
        <pc:chgData name="AMANDA RIBEIRO" userId="9b0732e7-75b5-44d1-9bef-43427b1ffced" providerId="ADAL" clId="{660DAAB8-F614-4C30-AEC3-86792942570E}" dt="2021-03-20T21:30:22.285" v="270" actId="20577"/>
        <pc:sldMkLst>
          <pc:docMk/>
          <pc:sldMk cId="3128212591" sldId="286"/>
        </pc:sldMkLst>
        <pc:spChg chg="mod">
          <ac:chgData name="AMANDA RIBEIRO" userId="9b0732e7-75b5-44d1-9bef-43427b1ffced" providerId="ADAL" clId="{660DAAB8-F614-4C30-AEC3-86792942570E}" dt="2021-03-20T21:30:17.135" v="269" actId="1035"/>
          <ac:spMkLst>
            <pc:docMk/>
            <pc:sldMk cId="3128212591" sldId="286"/>
            <ac:spMk id="5" creationId="{DF50D457-198C-4B63-ACA1-8E22F2DCA719}"/>
          </ac:spMkLst>
        </pc:spChg>
      </pc:sldChg>
      <pc:sldChg chg="modSp add mod">
        <pc:chgData name="AMANDA RIBEIRO" userId="9b0732e7-75b5-44d1-9bef-43427b1ffced" providerId="ADAL" clId="{660DAAB8-F614-4C30-AEC3-86792942570E}" dt="2021-03-20T21:33:49.342" v="333" actId="12"/>
        <pc:sldMkLst>
          <pc:docMk/>
          <pc:sldMk cId="2920083623" sldId="287"/>
        </pc:sldMkLst>
        <pc:spChg chg="mod">
          <ac:chgData name="AMANDA RIBEIRO" userId="9b0732e7-75b5-44d1-9bef-43427b1ffced" providerId="ADAL" clId="{660DAAB8-F614-4C30-AEC3-86792942570E}" dt="2021-03-20T21:33:49.342" v="333" actId="12"/>
          <ac:spMkLst>
            <pc:docMk/>
            <pc:sldMk cId="2920083623" sldId="287"/>
            <ac:spMk id="8" creationId="{280745AB-540A-4675-86D2-F2F73FAA9CC2}"/>
          </ac:spMkLst>
        </pc:spChg>
      </pc:sldChg>
      <pc:sldChg chg="modSp add mod">
        <pc:chgData name="AMANDA RIBEIRO" userId="9b0732e7-75b5-44d1-9bef-43427b1ffced" providerId="ADAL" clId="{660DAAB8-F614-4C30-AEC3-86792942570E}" dt="2021-03-20T21:35:24.272" v="406" actId="20577"/>
        <pc:sldMkLst>
          <pc:docMk/>
          <pc:sldMk cId="4058849206" sldId="288"/>
        </pc:sldMkLst>
        <pc:spChg chg="mod">
          <ac:chgData name="AMANDA RIBEIRO" userId="9b0732e7-75b5-44d1-9bef-43427b1ffced" providerId="ADAL" clId="{660DAAB8-F614-4C30-AEC3-86792942570E}" dt="2021-03-20T21:35:24.272" v="406" actId="20577"/>
          <ac:spMkLst>
            <pc:docMk/>
            <pc:sldMk cId="4058849206" sldId="288"/>
            <ac:spMk id="4" creationId="{532DED50-274D-44A5-B151-F8FD61A49CF5}"/>
          </ac:spMkLst>
        </pc:spChg>
      </pc:sldChg>
    </pc:docChg>
  </pc:docChgLst>
  <pc:docChgLst>
    <pc:chgData name="Guest User" userId="S::urn:spo:anon#fbcba913e90ed71f7f4d0224f898f6f205d8dbb5b8d4538f97a68831283f4af0::" providerId="AD" clId="Web-{60ABCA06-368E-D1B3-DE95-4550548D177A}"/>
    <pc:docChg chg="modSld">
      <pc:chgData name="Guest User" userId="S::urn:spo:anon#fbcba913e90ed71f7f4d0224f898f6f205d8dbb5b8d4538f97a68831283f4af0::" providerId="AD" clId="Web-{60ABCA06-368E-D1B3-DE95-4550548D177A}" dt="2021-03-20T18:39:04.489" v="11" actId="20577"/>
      <pc:docMkLst>
        <pc:docMk/>
      </pc:docMkLst>
      <pc:sldChg chg="modSp">
        <pc:chgData name="Guest User" userId="S::urn:spo:anon#fbcba913e90ed71f7f4d0224f898f6f205d8dbb5b8d4538f97a68831283f4af0::" providerId="AD" clId="Web-{60ABCA06-368E-D1B3-DE95-4550548D177A}" dt="2021-03-20T18:39:04.489" v="11" actId="20577"/>
        <pc:sldMkLst>
          <pc:docMk/>
          <pc:sldMk cId="1422307617" sldId="256"/>
        </pc:sldMkLst>
        <pc:spChg chg="mod">
          <ac:chgData name="Guest User" userId="S::urn:spo:anon#fbcba913e90ed71f7f4d0224f898f6f205d8dbb5b8d4538f97a68831283f4af0::" providerId="AD" clId="Web-{60ABCA06-368E-D1B3-DE95-4550548D177A}" dt="2021-03-20T18:38:40.895" v="8" actId="20577"/>
          <ac:spMkLst>
            <pc:docMk/>
            <pc:sldMk cId="1422307617" sldId="256"/>
            <ac:spMk id="2" creationId="{7B6046C1-F570-4103-8BF0-8A9B084A2AE9}"/>
          </ac:spMkLst>
        </pc:spChg>
        <pc:spChg chg="mod">
          <ac:chgData name="Guest User" userId="S::urn:spo:anon#fbcba913e90ed71f7f4d0224f898f6f205d8dbb5b8d4538f97a68831283f4af0::" providerId="AD" clId="Web-{60ABCA06-368E-D1B3-DE95-4550548D177A}" dt="2021-03-20T18:39:04.489" v="11" actId="20577"/>
          <ac:spMkLst>
            <pc:docMk/>
            <pc:sldMk cId="1422307617" sldId="256"/>
            <ac:spMk id="3" creationId="{A2CA5612-5920-4B57-81DF-541C8377C668}"/>
          </ac:spMkLst>
        </pc:spChg>
      </pc:sldChg>
    </pc:docChg>
  </pc:docChgLst>
  <pc:docChgLst>
    <pc:chgData name="AMANDA DE OLIVEIRA RIBEIRO" userId="S::amanda.ribeiro6@fatec.sp.gov.br::9b0732e7-75b5-44d1-9bef-43427b1ffced" providerId="AD" clId="Web-{3F159A25-11ED-3AF2-995F-C8C24217E24B}"/>
    <pc:docChg chg="addSld delSld modSld">
      <pc:chgData name="AMANDA DE OLIVEIRA RIBEIRO" userId="S::amanda.ribeiro6@fatec.sp.gov.br::9b0732e7-75b5-44d1-9bef-43427b1ffced" providerId="AD" clId="Web-{3F159A25-11ED-3AF2-995F-C8C24217E24B}" dt="2021-03-20T20:12:01.028" v="199" actId="1076"/>
      <pc:docMkLst>
        <pc:docMk/>
      </pc:docMkLst>
      <pc:sldChg chg="modSp">
        <pc:chgData name="AMANDA DE OLIVEIRA RIBEIRO" userId="S::amanda.ribeiro6@fatec.sp.gov.br::9b0732e7-75b5-44d1-9bef-43427b1ffced" providerId="AD" clId="Web-{3F159A25-11ED-3AF2-995F-C8C24217E24B}" dt="2021-03-20T19:27:11.430" v="68" actId="1076"/>
        <pc:sldMkLst>
          <pc:docMk/>
          <pc:sldMk cId="1422307617" sldId="256"/>
        </pc:sldMkLst>
        <pc:spChg chg="mod">
          <ac:chgData name="AMANDA DE OLIVEIRA RIBEIRO" userId="S::amanda.ribeiro6@fatec.sp.gov.br::9b0732e7-75b5-44d1-9bef-43427b1ffced" providerId="AD" clId="Web-{3F159A25-11ED-3AF2-995F-C8C24217E24B}" dt="2021-03-20T19:27:11.430" v="68" actId="1076"/>
          <ac:spMkLst>
            <pc:docMk/>
            <pc:sldMk cId="1422307617" sldId="256"/>
            <ac:spMk id="2" creationId="{7B6046C1-F570-4103-8BF0-8A9B084A2AE9}"/>
          </ac:spMkLst>
        </pc:spChg>
      </pc:sldChg>
      <pc:sldChg chg="modSp">
        <pc:chgData name="AMANDA DE OLIVEIRA RIBEIRO" userId="S::amanda.ribeiro6@fatec.sp.gov.br::9b0732e7-75b5-44d1-9bef-43427b1ffced" providerId="AD" clId="Web-{3F159A25-11ED-3AF2-995F-C8C24217E24B}" dt="2021-03-20T19:50:56.542" v="98" actId="20577"/>
        <pc:sldMkLst>
          <pc:docMk/>
          <pc:sldMk cId="2306155100" sldId="258"/>
        </pc:sldMkLst>
        <pc:spChg chg="mod">
          <ac:chgData name="AMANDA DE OLIVEIRA RIBEIRO" userId="S::amanda.ribeiro6@fatec.sp.gov.br::9b0732e7-75b5-44d1-9bef-43427b1ffced" providerId="AD" clId="Web-{3F159A25-11ED-3AF2-995F-C8C24217E24B}" dt="2021-03-20T19:50:56.542" v="98" actId="20577"/>
          <ac:spMkLst>
            <pc:docMk/>
            <pc:sldMk cId="2306155100" sldId="258"/>
            <ac:spMk id="6" creationId="{8B307355-07C1-4534-8533-CF0DB1D379A4}"/>
          </ac:spMkLst>
        </pc:spChg>
      </pc:sldChg>
      <pc:sldChg chg="modSp">
        <pc:chgData name="AMANDA DE OLIVEIRA RIBEIRO" userId="S::amanda.ribeiro6@fatec.sp.gov.br::9b0732e7-75b5-44d1-9bef-43427b1ffced" providerId="AD" clId="Web-{3F159A25-11ED-3AF2-995F-C8C24217E24B}" dt="2021-03-20T19:43:35.041" v="86" actId="20577"/>
        <pc:sldMkLst>
          <pc:docMk/>
          <pc:sldMk cId="1568345590" sldId="259"/>
        </pc:sldMkLst>
        <pc:spChg chg="mod">
          <ac:chgData name="AMANDA DE OLIVEIRA RIBEIRO" userId="S::amanda.ribeiro6@fatec.sp.gov.br::9b0732e7-75b5-44d1-9bef-43427b1ffced" providerId="AD" clId="Web-{3F159A25-11ED-3AF2-995F-C8C24217E24B}" dt="2021-03-20T19:43:35.041" v="86" actId="20577"/>
          <ac:spMkLst>
            <pc:docMk/>
            <pc:sldMk cId="1568345590" sldId="259"/>
            <ac:spMk id="3" creationId="{01163AAF-1CBE-4CC8-844C-F257FE17F217}"/>
          </ac:spMkLst>
        </pc:spChg>
      </pc:sldChg>
      <pc:sldChg chg="modSp modNotes">
        <pc:chgData name="AMANDA DE OLIVEIRA RIBEIRO" userId="S::amanda.ribeiro6@fatec.sp.gov.br::9b0732e7-75b5-44d1-9bef-43427b1ffced" providerId="AD" clId="Web-{3F159A25-11ED-3AF2-995F-C8C24217E24B}" dt="2021-03-20T20:08:00.559" v="196"/>
        <pc:sldMkLst>
          <pc:docMk/>
          <pc:sldMk cId="2364790070" sldId="260"/>
        </pc:sldMkLst>
        <pc:spChg chg="mod">
          <ac:chgData name="AMANDA DE OLIVEIRA RIBEIRO" userId="S::amanda.ribeiro6@fatec.sp.gov.br::9b0732e7-75b5-44d1-9bef-43427b1ffced" providerId="AD" clId="Web-{3F159A25-11ED-3AF2-995F-C8C24217E24B}" dt="2021-03-20T20:05:25.496" v="184" actId="20577"/>
          <ac:spMkLst>
            <pc:docMk/>
            <pc:sldMk cId="2364790070" sldId="260"/>
            <ac:spMk id="8" creationId="{280745AB-540A-4675-86D2-F2F73FAA9CC2}"/>
          </ac:spMkLst>
        </pc:spChg>
      </pc:sldChg>
      <pc:sldChg chg="addSp modSp">
        <pc:chgData name="AMANDA DE OLIVEIRA RIBEIRO" userId="S::amanda.ribeiro6@fatec.sp.gov.br::9b0732e7-75b5-44d1-9bef-43427b1ffced" providerId="AD" clId="Web-{3F159A25-11ED-3AF2-995F-C8C24217E24B}" dt="2021-03-20T20:12:01.028" v="199" actId="1076"/>
        <pc:sldMkLst>
          <pc:docMk/>
          <pc:sldMk cId="2902785262" sldId="261"/>
        </pc:sldMkLst>
        <pc:picChg chg="add mod">
          <ac:chgData name="AMANDA DE OLIVEIRA RIBEIRO" userId="S::amanda.ribeiro6@fatec.sp.gov.br::9b0732e7-75b5-44d1-9bef-43427b1ffced" providerId="AD" clId="Web-{3F159A25-11ED-3AF2-995F-C8C24217E24B}" dt="2021-03-20T20:12:01.028" v="199" actId="1076"/>
          <ac:picMkLst>
            <pc:docMk/>
            <pc:sldMk cId="2902785262" sldId="261"/>
            <ac:picMk id="5" creationId="{A8DC0D2F-1062-42AE-ABF4-270FFF82B569}"/>
          </ac:picMkLst>
        </pc:picChg>
      </pc:sldChg>
      <pc:sldChg chg="addSp modSp">
        <pc:chgData name="AMANDA DE OLIVEIRA RIBEIRO" userId="S::amanda.ribeiro6@fatec.sp.gov.br::9b0732e7-75b5-44d1-9bef-43427b1ffced" providerId="AD" clId="Web-{3F159A25-11ED-3AF2-995F-C8C24217E24B}" dt="2021-03-20T19:41:13.448" v="84" actId="1076"/>
        <pc:sldMkLst>
          <pc:docMk/>
          <pc:sldMk cId="2281305959" sldId="264"/>
        </pc:sldMkLst>
        <pc:spChg chg="add mod">
          <ac:chgData name="AMANDA DE OLIVEIRA RIBEIRO" userId="S::amanda.ribeiro6@fatec.sp.gov.br::9b0732e7-75b5-44d1-9bef-43427b1ffced" providerId="AD" clId="Web-{3F159A25-11ED-3AF2-995F-C8C24217E24B}" dt="2021-03-20T19:41:13.432" v="81" actId="1076"/>
          <ac:spMkLst>
            <pc:docMk/>
            <pc:sldMk cId="2281305959" sldId="264"/>
            <ac:spMk id="12" creationId="{1354350F-24BF-41B0-BDDA-84A35DE48E6E}"/>
          </ac:spMkLst>
        </pc:spChg>
        <pc:spChg chg="add mod">
          <ac:chgData name="AMANDA DE OLIVEIRA RIBEIRO" userId="S::amanda.ribeiro6@fatec.sp.gov.br::9b0732e7-75b5-44d1-9bef-43427b1ffced" providerId="AD" clId="Web-{3F159A25-11ED-3AF2-995F-C8C24217E24B}" dt="2021-03-20T19:41:13.432" v="82" actId="1076"/>
          <ac:spMkLst>
            <pc:docMk/>
            <pc:sldMk cId="2281305959" sldId="264"/>
            <ac:spMk id="13" creationId="{76C86ED0-2B43-41A4-A365-225CEA8CEAF6}"/>
          </ac:spMkLst>
        </pc:spChg>
        <pc:spChg chg="add mod">
          <ac:chgData name="AMANDA DE OLIVEIRA RIBEIRO" userId="S::amanda.ribeiro6@fatec.sp.gov.br::9b0732e7-75b5-44d1-9bef-43427b1ffced" providerId="AD" clId="Web-{3F159A25-11ED-3AF2-995F-C8C24217E24B}" dt="2021-03-20T19:41:13.432" v="83" actId="1076"/>
          <ac:spMkLst>
            <pc:docMk/>
            <pc:sldMk cId="2281305959" sldId="264"/>
            <ac:spMk id="14" creationId="{B70CF12F-EC65-45D6-964F-7E33647B999D}"/>
          </ac:spMkLst>
        </pc:spChg>
        <pc:spChg chg="add mod">
          <ac:chgData name="AMANDA DE OLIVEIRA RIBEIRO" userId="S::amanda.ribeiro6@fatec.sp.gov.br::9b0732e7-75b5-44d1-9bef-43427b1ffced" providerId="AD" clId="Web-{3F159A25-11ED-3AF2-995F-C8C24217E24B}" dt="2021-03-20T19:41:13.448" v="84" actId="1076"/>
          <ac:spMkLst>
            <pc:docMk/>
            <pc:sldMk cId="2281305959" sldId="264"/>
            <ac:spMk id="15" creationId="{2EF276F9-76D5-4215-AB4B-F5984F8E3AD6}"/>
          </ac:spMkLst>
        </pc:spChg>
      </pc:sldChg>
      <pc:sldChg chg="addSp delSp modSp modNotes">
        <pc:chgData name="AMANDA DE OLIVEIRA RIBEIRO" userId="S::amanda.ribeiro6@fatec.sp.gov.br::9b0732e7-75b5-44d1-9bef-43427b1ffced" providerId="AD" clId="Web-{3F159A25-11ED-3AF2-995F-C8C24217E24B}" dt="2021-03-20T19:52:24.120" v="104" actId="1076"/>
        <pc:sldMkLst>
          <pc:docMk/>
          <pc:sldMk cId="181688273" sldId="265"/>
        </pc:sldMkLst>
        <pc:spChg chg="mod">
          <ac:chgData name="AMANDA DE OLIVEIRA RIBEIRO" userId="S::amanda.ribeiro6@fatec.sp.gov.br::9b0732e7-75b5-44d1-9bef-43427b1ffced" providerId="AD" clId="Web-{3F159A25-11ED-3AF2-995F-C8C24217E24B}" dt="2021-03-20T18:55:57.099" v="5" actId="20577"/>
          <ac:spMkLst>
            <pc:docMk/>
            <pc:sldMk cId="181688273" sldId="265"/>
            <ac:spMk id="2" creationId="{070F393E-2969-4D07-BCDB-EE0BDDDFD113}"/>
          </ac:spMkLst>
        </pc:spChg>
        <pc:spChg chg="mod">
          <ac:chgData name="AMANDA DE OLIVEIRA RIBEIRO" userId="S::amanda.ribeiro6@fatec.sp.gov.br::9b0732e7-75b5-44d1-9bef-43427b1ffced" providerId="AD" clId="Web-{3F159A25-11ED-3AF2-995F-C8C24217E24B}" dt="2021-03-20T19:01:00.271" v="56" actId="20577"/>
          <ac:spMkLst>
            <pc:docMk/>
            <pc:sldMk cId="181688273" sldId="265"/>
            <ac:spMk id="3" creationId="{BA52FC24-C930-41B6-9DD4-9D910907B13D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19:40:49.635" v="79"/>
          <ac:spMkLst>
            <pc:docMk/>
            <pc:sldMk cId="181688273" sldId="265"/>
            <ac:spMk id="6" creationId="{2AC479C0-B867-4BB7-9EBF-6ECD01664B93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19:40:49.635" v="78"/>
          <ac:spMkLst>
            <pc:docMk/>
            <pc:sldMk cId="181688273" sldId="265"/>
            <ac:spMk id="7" creationId="{77A1D37E-7496-45A7-A271-220633C8F15E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19:40:49.635" v="77"/>
          <ac:spMkLst>
            <pc:docMk/>
            <pc:sldMk cId="181688273" sldId="265"/>
            <ac:spMk id="8" creationId="{2472554B-FFBB-4CC4-8442-8809C1B80369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19:40:49.635" v="76"/>
          <ac:spMkLst>
            <pc:docMk/>
            <pc:sldMk cId="181688273" sldId="265"/>
            <ac:spMk id="9" creationId="{167A58BE-272F-4E12-BFC9-3C3E11C1C292}"/>
          </ac:spMkLst>
        </pc:spChg>
        <pc:picChg chg="del">
          <ac:chgData name="AMANDA DE OLIVEIRA RIBEIRO" userId="S::amanda.ribeiro6@fatec.sp.gov.br::9b0732e7-75b5-44d1-9bef-43427b1ffced" providerId="AD" clId="Web-{3F159A25-11ED-3AF2-995F-C8C24217E24B}" dt="2021-03-20T19:52:14.839" v="100"/>
          <ac:picMkLst>
            <pc:docMk/>
            <pc:sldMk cId="181688273" sldId="265"/>
            <ac:picMk id="4" creationId="{BE92A430-9ED8-4642-987A-42C90A63D068}"/>
          </ac:picMkLst>
        </pc:picChg>
        <pc:picChg chg="add mod">
          <ac:chgData name="AMANDA DE OLIVEIRA RIBEIRO" userId="S::amanda.ribeiro6@fatec.sp.gov.br::9b0732e7-75b5-44d1-9bef-43427b1ffced" providerId="AD" clId="Web-{3F159A25-11ED-3AF2-995F-C8C24217E24B}" dt="2021-03-20T19:52:24.120" v="104" actId="1076"/>
          <ac:picMkLst>
            <pc:docMk/>
            <pc:sldMk cId="181688273" sldId="265"/>
            <ac:picMk id="10" creationId="{48FA186C-92B1-4D69-80F7-AE0C36D1C9EE}"/>
          </ac:picMkLst>
        </pc:picChg>
      </pc:sldChg>
      <pc:sldChg chg="addSp delSp modSp new del">
        <pc:chgData name="AMANDA DE OLIVEIRA RIBEIRO" userId="S::amanda.ribeiro6@fatec.sp.gov.br::9b0732e7-75b5-44d1-9bef-43427b1ffced" providerId="AD" clId="Web-{3F159A25-11ED-3AF2-995F-C8C24217E24B}" dt="2021-03-20T19:52:26.136" v="105"/>
        <pc:sldMkLst>
          <pc:docMk/>
          <pc:sldMk cId="2686267747" sldId="267"/>
        </pc:sldMkLst>
        <pc:spChg chg="del">
          <ac:chgData name="AMANDA DE OLIVEIRA RIBEIRO" userId="S::amanda.ribeiro6@fatec.sp.gov.br::9b0732e7-75b5-44d1-9bef-43427b1ffced" providerId="AD" clId="Web-{3F159A25-11ED-3AF2-995F-C8C24217E24B}" dt="2021-03-20T19:03:48.350" v="58"/>
          <ac:spMkLst>
            <pc:docMk/>
            <pc:sldMk cId="2686267747" sldId="267"/>
            <ac:spMk id="2" creationId="{63CF90C0-41A7-4E81-9789-07707C4989EF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19:03:50.834" v="59"/>
          <ac:spMkLst>
            <pc:docMk/>
            <pc:sldMk cId="2686267747" sldId="267"/>
            <ac:spMk id="3" creationId="{20A9BC8B-85BD-4AAE-B218-66EAE5A798D6}"/>
          </ac:spMkLst>
        </pc:spChg>
        <pc:picChg chg="add del mod">
          <ac:chgData name="AMANDA DE OLIVEIRA RIBEIRO" userId="S::amanda.ribeiro6@fatec.sp.gov.br::9b0732e7-75b5-44d1-9bef-43427b1ffced" providerId="AD" clId="Web-{3F159A25-11ED-3AF2-995F-C8C24217E24B}" dt="2021-03-20T19:52:12.730" v="99"/>
          <ac:picMkLst>
            <pc:docMk/>
            <pc:sldMk cId="2686267747" sldId="267"/>
            <ac:picMk id="4" creationId="{17440682-67CE-431B-A71B-DDB115C2A373}"/>
          </ac:picMkLst>
        </pc:picChg>
      </pc:sldChg>
      <pc:sldChg chg="modSp">
        <pc:chgData name="AMANDA DE OLIVEIRA RIBEIRO" userId="S::amanda.ribeiro6@fatec.sp.gov.br::9b0732e7-75b5-44d1-9bef-43427b1ffced" providerId="AD" clId="Web-{3F159A25-11ED-3AF2-995F-C8C24217E24B}" dt="2021-03-20T19:20:48.351" v="66" actId="1076"/>
        <pc:sldMkLst>
          <pc:docMk/>
          <pc:sldMk cId="1999271131" sldId="268"/>
        </pc:sldMkLst>
        <pc:spChg chg="mod">
          <ac:chgData name="AMANDA DE OLIVEIRA RIBEIRO" userId="S::amanda.ribeiro6@fatec.sp.gov.br::9b0732e7-75b5-44d1-9bef-43427b1ffced" providerId="AD" clId="Web-{3F159A25-11ED-3AF2-995F-C8C24217E24B}" dt="2021-03-20T19:20:48.351" v="66" actId="1076"/>
          <ac:spMkLst>
            <pc:docMk/>
            <pc:sldMk cId="1999271131" sldId="268"/>
            <ac:spMk id="3" creationId="{BA52FC24-C930-41B6-9DD4-9D910907B13D}"/>
          </ac:spMkLst>
        </pc:spChg>
      </pc:sldChg>
      <pc:sldChg chg="modSp">
        <pc:chgData name="AMANDA DE OLIVEIRA RIBEIRO" userId="S::amanda.ribeiro6@fatec.sp.gov.br::9b0732e7-75b5-44d1-9bef-43427b1ffced" providerId="AD" clId="Web-{3F159A25-11ED-3AF2-995F-C8C24217E24B}" dt="2021-03-20T19:50:52.245" v="96" actId="20577"/>
        <pc:sldMkLst>
          <pc:docMk/>
          <pc:sldMk cId="3415205423" sldId="269"/>
        </pc:sldMkLst>
        <pc:spChg chg="mod">
          <ac:chgData name="AMANDA DE OLIVEIRA RIBEIRO" userId="S::amanda.ribeiro6@fatec.sp.gov.br::9b0732e7-75b5-44d1-9bef-43427b1ffced" providerId="AD" clId="Web-{3F159A25-11ED-3AF2-995F-C8C24217E24B}" dt="2021-03-20T19:50:52.245" v="96" actId="20577"/>
          <ac:spMkLst>
            <pc:docMk/>
            <pc:sldMk cId="3415205423" sldId="269"/>
            <ac:spMk id="6" creationId="{8B307355-07C1-4534-8533-CF0DB1D379A4}"/>
          </ac:spMkLst>
        </pc:spChg>
      </pc:sldChg>
      <pc:sldChg chg="modSp">
        <pc:chgData name="AMANDA DE OLIVEIRA RIBEIRO" userId="S::amanda.ribeiro6@fatec.sp.gov.br::9b0732e7-75b5-44d1-9bef-43427b1ffced" providerId="AD" clId="Web-{3F159A25-11ED-3AF2-995F-C8C24217E24B}" dt="2021-03-20T19:50:45.995" v="94" actId="20577"/>
        <pc:sldMkLst>
          <pc:docMk/>
          <pc:sldMk cId="3280289866" sldId="270"/>
        </pc:sldMkLst>
        <pc:spChg chg="mod">
          <ac:chgData name="AMANDA DE OLIVEIRA RIBEIRO" userId="S::amanda.ribeiro6@fatec.sp.gov.br::9b0732e7-75b5-44d1-9bef-43427b1ffced" providerId="AD" clId="Web-{3F159A25-11ED-3AF2-995F-C8C24217E24B}" dt="2021-03-20T19:50:45.995" v="94" actId="20577"/>
          <ac:spMkLst>
            <pc:docMk/>
            <pc:sldMk cId="3280289866" sldId="270"/>
            <ac:spMk id="11" creationId="{D79376F3-2A52-4081-AB9B-6FEE1B114E42}"/>
          </ac:spMkLst>
        </pc:spChg>
      </pc:sldChg>
      <pc:sldChg chg="modSp modNotes">
        <pc:chgData name="AMANDA DE OLIVEIRA RIBEIRO" userId="S::amanda.ribeiro6@fatec.sp.gov.br::9b0732e7-75b5-44d1-9bef-43427b1ffced" providerId="AD" clId="Web-{3F159A25-11ED-3AF2-995F-C8C24217E24B}" dt="2021-03-20T19:36:39.916" v="75"/>
        <pc:sldMkLst>
          <pc:docMk/>
          <pc:sldMk cId="3846556085" sldId="271"/>
        </pc:sldMkLst>
        <pc:spChg chg="mod">
          <ac:chgData name="AMANDA DE OLIVEIRA RIBEIRO" userId="S::amanda.ribeiro6@fatec.sp.gov.br::9b0732e7-75b5-44d1-9bef-43427b1ffced" providerId="AD" clId="Web-{3F159A25-11ED-3AF2-995F-C8C24217E24B}" dt="2021-03-20T19:35:07.885" v="72" actId="20577"/>
          <ac:spMkLst>
            <pc:docMk/>
            <pc:sldMk cId="3846556085" sldId="271"/>
            <ac:spMk id="11" creationId="{D79376F3-2A52-4081-AB9B-6FEE1B114E42}"/>
          </ac:spMkLst>
        </pc:spChg>
      </pc:sldChg>
      <pc:sldChg chg="del">
        <pc:chgData name="AMANDA DE OLIVEIRA RIBEIRO" userId="S::amanda.ribeiro6@fatec.sp.gov.br::9b0732e7-75b5-44d1-9bef-43427b1ffced" providerId="AD" clId="Web-{3F159A25-11ED-3AF2-995F-C8C24217E24B}" dt="2021-03-20T19:54:30.949" v="106"/>
        <pc:sldMkLst>
          <pc:docMk/>
          <pc:sldMk cId="1337916914" sldId="275"/>
        </pc:sldMkLst>
      </pc:sldChg>
      <pc:sldChg chg="addSp delSp modSp new">
        <pc:chgData name="AMANDA DE OLIVEIRA RIBEIRO" userId="S::amanda.ribeiro6@fatec.sp.gov.br::9b0732e7-75b5-44d1-9bef-43427b1ffced" providerId="AD" clId="Web-{3F159A25-11ED-3AF2-995F-C8C24217E24B}" dt="2021-03-20T19:49:56.198" v="93" actId="1076"/>
        <pc:sldMkLst>
          <pc:docMk/>
          <pc:sldMk cId="3865130541" sldId="276"/>
        </pc:sldMkLst>
        <pc:spChg chg="del">
          <ac:chgData name="AMANDA DE OLIVEIRA RIBEIRO" userId="S::amanda.ribeiro6@fatec.sp.gov.br::9b0732e7-75b5-44d1-9bef-43427b1ffced" providerId="AD" clId="Web-{3F159A25-11ED-3AF2-995F-C8C24217E24B}" dt="2021-03-20T19:49:19.089" v="88"/>
          <ac:spMkLst>
            <pc:docMk/>
            <pc:sldMk cId="3865130541" sldId="276"/>
            <ac:spMk id="2" creationId="{3F846009-958C-400D-A341-31E39324E2D7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19:49:20.526" v="89"/>
          <ac:spMkLst>
            <pc:docMk/>
            <pc:sldMk cId="3865130541" sldId="276"/>
            <ac:spMk id="3" creationId="{7746900D-4D8E-4783-A0E0-2C90CD21525C}"/>
          </ac:spMkLst>
        </pc:spChg>
        <pc:picChg chg="add mod">
          <ac:chgData name="AMANDA DE OLIVEIRA RIBEIRO" userId="S::amanda.ribeiro6@fatec.sp.gov.br::9b0732e7-75b5-44d1-9bef-43427b1ffced" providerId="AD" clId="Web-{3F159A25-11ED-3AF2-995F-C8C24217E24B}" dt="2021-03-20T19:49:56.198" v="93" actId="1076"/>
          <ac:picMkLst>
            <pc:docMk/>
            <pc:sldMk cId="3865130541" sldId="276"/>
            <ac:picMk id="4" creationId="{DE7D1A9B-2AB4-4722-83DE-38CD055914F3}"/>
          </ac:picMkLst>
        </pc:picChg>
      </pc:sldChg>
      <pc:sldChg chg="modNotes">
        <pc:chgData name="AMANDA DE OLIVEIRA RIBEIRO" userId="S::amanda.ribeiro6@fatec.sp.gov.br::9b0732e7-75b5-44d1-9bef-43427b1ffced" providerId="AD" clId="Web-{3F159A25-11ED-3AF2-995F-C8C24217E24B}" dt="2021-03-20T19:59:41.168" v="121"/>
        <pc:sldMkLst>
          <pc:docMk/>
          <pc:sldMk cId="1923178576" sldId="278"/>
        </pc:sldMkLst>
      </pc:sldChg>
      <pc:sldChg chg="addSp delSp modSp new">
        <pc:chgData name="AMANDA DE OLIVEIRA RIBEIRO" userId="S::amanda.ribeiro6@fatec.sp.gov.br::9b0732e7-75b5-44d1-9bef-43427b1ffced" providerId="AD" clId="Web-{3F159A25-11ED-3AF2-995F-C8C24217E24B}" dt="2021-03-20T20:02:26.043" v="127"/>
        <pc:sldMkLst>
          <pc:docMk/>
          <pc:sldMk cId="1711909461" sldId="279"/>
        </pc:sldMkLst>
        <pc:spChg chg="del">
          <ac:chgData name="AMANDA DE OLIVEIRA RIBEIRO" userId="S::amanda.ribeiro6@fatec.sp.gov.br::9b0732e7-75b5-44d1-9bef-43427b1ffced" providerId="AD" clId="Web-{3F159A25-11ED-3AF2-995F-C8C24217E24B}" dt="2021-03-20T20:02:23.699" v="125"/>
          <ac:spMkLst>
            <pc:docMk/>
            <pc:sldMk cId="1711909461" sldId="279"/>
            <ac:spMk id="2" creationId="{75F46961-502E-4ABD-9875-913D8A3D66F7}"/>
          </ac:spMkLst>
        </pc:spChg>
        <pc:spChg chg="del">
          <ac:chgData name="AMANDA DE OLIVEIRA RIBEIRO" userId="S::amanda.ribeiro6@fatec.sp.gov.br::9b0732e7-75b5-44d1-9bef-43427b1ffced" providerId="AD" clId="Web-{3F159A25-11ED-3AF2-995F-C8C24217E24B}" dt="2021-03-20T20:02:24.668" v="126"/>
          <ac:spMkLst>
            <pc:docMk/>
            <pc:sldMk cId="1711909461" sldId="279"/>
            <ac:spMk id="3" creationId="{EE28189E-208E-4A1F-BC2F-E9B2D1060321}"/>
          </ac:spMkLst>
        </pc:spChg>
        <pc:picChg chg="add mod">
          <ac:chgData name="AMANDA DE OLIVEIRA RIBEIRO" userId="S::amanda.ribeiro6@fatec.sp.gov.br::9b0732e7-75b5-44d1-9bef-43427b1ffced" providerId="AD" clId="Web-{3F159A25-11ED-3AF2-995F-C8C24217E24B}" dt="2021-03-20T20:02:26.043" v="127"/>
          <ac:picMkLst>
            <pc:docMk/>
            <pc:sldMk cId="1711909461" sldId="279"/>
            <ac:picMk id="4" creationId="{77321824-6694-407D-B845-2119BD7862E9}"/>
          </ac:picMkLst>
        </pc:picChg>
      </pc:sldChg>
      <pc:sldChg chg="modSp add replId modNotes">
        <pc:chgData name="AMANDA DE OLIVEIRA RIBEIRO" userId="S::amanda.ribeiro6@fatec.sp.gov.br::9b0732e7-75b5-44d1-9bef-43427b1ffced" providerId="AD" clId="Web-{3F159A25-11ED-3AF2-995F-C8C24217E24B}" dt="2021-03-20T20:09:33.981" v="197"/>
        <pc:sldMkLst>
          <pc:docMk/>
          <pc:sldMk cId="1230728493" sldId="280"/>
        </pc:sldMkLst>
        <pc:spChg chg="mod">
          <ac:chgData name="AMANDA DE OLIVEIRA RIBEIRO" userId="S::amanda.ribeiro6@fatec.sp.gov.br::9b0732e7-75b5-44d1-9bef-43427b1ffced" providerId="AD" clId="Web-{3F159A25-11ED-3AF2-995F-C8C24217E24B}" dt="2021-03-20T20:07:05.512" v="195" actId="20577"/>
          <ac:spMkLst>
            <pc:docMk/>
            <pc:sldMk cId="1230728493" sldId="280"/>
            <ac:spMk id="8" creationId="{280745AB-540A-4675-86D2-F2F73FAA9CC2}"/>
          </ac:spMkLst>
        </pc:spChg>
      </pc:sldChg>
    </pc:docChg>
  </pc:docChgLst>
  <pc:docChgLst>
    <pc:chgData name="SERGIO DI FIORE" userId="65209d44-db5c-4a4d-b2bd-4db75d2582ef" providerId="ADAL" clId="{0360A2BC-75C1-4488-A400-C4AC128A1EF3}"/>
    <pc:docChg chg="undo custSel addSld delSld modSld sldOrd">
      <pc:chgData name="SERGIO DI FIORE" userId="65209d44-db5c-4a4d-b2bd-4db75d2582ef" providerId="ADAL" clId="{0360A2BC-75C1-4488-A400-C4AC128A1EF3}" dt="2021-03-20T20:16:13.001" v="1718" actId="1076"/>
      <pc:docMkLst>
        <pc:docMk/>
      </pc:docMkLst>
      <pc:sldChg chg="modSp new del mod">
        <pc:chgData name="SERGIO DI FIORE" userId="65209d44-db5c-4a4d-b2bd-4db75d2582ef" providerId="ADAL" clId="{0360A2BC-75C1-4488-A400-C4AC128A1EF3}" dt="2021-03-20T18:48:44.096" v="34" actId="47"/>
        <pc:sldMkLst>
          <pc:docMk/>
          <pc:sldMk cId="1461993800" sldId="257"/>
        </pc:sldMkLst>
        <pc:spChg chg="mod">
          <ac:chgData name="SERGIO DI FIORE" userId="65209d44-db5c-4a4d-b2bd-4db75d2582ef" providerId="ADAL" clId="{0360A2BC-75C1-4488-A400-C4AC128A1EF3}" dt="2021-03-20T18:48:14.976" v="21" actId="20577"/>
          <ac:spMkLst>
            <pc:docMk/>
            <pc:sldMk cId="1461993800" sldId="257"/>
            <ac:spMk id="2" creationId="{8165560F-1A89-424F-8965-FD2302CCCD2E}"/>
          </ac:spMkLst>
        </pc:spChg>
      </pc:sldChg>
      <pc:sldChg chg="addSp delSp modSp new mod">
        <pc:chgData name="SERGIO DI FIORE" userId="65209d44-db5c-4a4d-b2bd-4db75d2582ef" providerId="ADAL" clId="{0360A2BC-75C1-4488-A400-C4AC128A1EF3}" dt="2021-03-20T19:23:39.935" v="538" actId="403"/>
        <pc:sldMkLst>
          <pc:docMk/>
          <pc:sldMk cId="2306155100" sldId="258"/>
        </pc:sldMkLst>
        <pc:spChg chg="mod">
          <ac:chgData name="SERGIO DI FIORE" userId="65209d44-db5c-4a4d-b2bd-4db75d2582ef" providerId="ADAL" clId="{0360A2BC-75C1-4488-A400-C4AC128A1EF3}" dt="2021-03-20T18:54:04.632" v="135" actId="1076"/>
          <ac:spMkLst>
            <pc:docMk/>
            <pc:sldMk cId="2306155100" sldId="258"/>
            <ac:spMk id="2" creationId="{36206941-B6B3-47F3-A449-946891E554FD}"/>
          </ac:spMkLst>
        </pc:spChg>
        <pc:spChg chg="del mod">
          <ac:chgData name="SERGIO DI FIORE" userId="65209d44-db5c-4a4d-b2bd-4db75d2582ef" providerId="ADAL" clId="{0360A2BC-75C1-4488-A400-C4AC128A1EF3}" dt="2021-03-20T18:54:19.159" v="138" actId="478"/>
          <ac:spMkLst>
            <pc:docMk/>
            <pc:sldMk cId="2306155100" sldId="258"/>
            <ac:spMk id="3" creationId="{01163AAF-1CBE-4CC8-844C-F257FE17F217}"/>
          </ac:spMkLst>
        </pc:spChg>
        <pc:spChg chg="add mod">
          <ac:chgData name="SERGIO DI FIORE" userId="65209d44-db5c-4a4d-b2bd-4db75d2582ef" providerId="ADAL" clId="{0360A2BC-75C1-4488-A400-C4AC128A1EF3}" dt="2021-03-20T19:23:39.935" v="538" actId="403"/>
          <ac:spMkLst>
            <pc:docMk/>
            <pc:sldMk cId="2306155100" sldId="258"/>
            <ac:spMk id="6" creationId="{8B307355-07C1-4534-8533-CF0DB1D379A4}"/>
          </ac:spMkLst>
        </pc:spChg>
        <pc:picChg chg="add del mod">
          <ac:chgData name="SERGIO DI FIORE" userId="65209d44-db5c-4a4d-b2bd-4db75d2582ef" providerId="ADAL" clId="{0360A2BC-75C1-4488-A400-C4AC128A1EF3}" dt="2021-03-20T18:59:21.048" v="174" actId="21"/>
          <ac:picMkLst>
            <pc:docMk/>
            <pc:sldMk cId="2306155100" sldId="258"/>
            <ac:picMk id="5" creationId="{C6A81216-F07E-4E97-A341-471CFAC7F80D}"/>
          </ac:picMkLst>
        </pc:picChg>
      </pc:sldChg>
      <pc:sldChg chg="addSp delSp modSp add mod setBg addAnim delAnim">
        <pc:chgData name="SERGIO DI FIORE" userId="65209d44-db5c-4a4d-b2bd-4db75d2582ef" providerId="ADAL" clId="{0360A2BC-75C1-4488-A400-C4AC128A1EF3}" dt="2021-03-20T19:55:34.301" v="1323" actId="1076"/>
        <pc:sldMkLst>
          <pc:docMk/>
          <pc:sldMk cId="1568345590" sldId="259"/>
        </pc:sldMkLst>
        <pc:spChg chg="mod">
          <ac:chgData name="SERGIO DI FIORE" userId="65209d44-db5c-4a4d-b2bd-4db75d2582ef" providerId="ADAL" clId="{0360A2BC-75C1-4488-A400-C4AC128A1EF3}" dt="2021-03-20T19:55:25.006" v="1321" actId="26606"/>
          <ac:spMkLst>
            <pc:docMk/>
            <pc:sldMk cId="1568345590" sldId="259"/>
            <ac:spMk id="2" creationId="{36206941-B6B3-47F3-A449-946891E554FD}"/>
          </ac:spMkLst>
        </pc:spChg>
        <pc:spChg chg="del">
          <ac:chgData name="SERGIO DI FIORE" userId="65209d44-db5c-4a4d-b2bd-4db75d2582ef" providerId="ADAL" clId="{0360A2BC-75C1-4488-A400-C4AC128A1EF3}" dt="2021-03-20T19:48:35.808" v="1306" actId="478"/>
          <ac:spMkLst>
            <pc:docMk/>
            <pc:sldMk cId="1568345590" sldId="259"/>
            <ac:spMk id="3" creationId="{01163AAF-1CBE-4CC8-844C-F257FE17F217}"/>
          </ac:spMkLst>
        </pc:spChg>
        <pc:spChg chg="add del mod">
          <ac:chgData name="SERGIO DI FIORE" userId="65209d44-db5c-4a4d-b2bd-4db75d2582ef" providerId="ADAL" clId="{0360A2BC-75C1-4488-A400-C4AC128A1EF3}" dt="2021-03-20T19:48:39.210" v="1307" actId="478"/>
          <ac:spMkLst>
            <pc:docMk/>
            <pc:sldMk cId="1568345590" sldId="259"/>
            <ac:spMk id="5" creationId="{0B14FADE-338B-4DEA-809F-4E662A40B414}"/>
          </ac:spMkLst>
        </pc:spChg>
        <pc:spChg chg="add del">
          <ac:chgData name="SERGIO DI FIORE" userId="65209d44-db5c-4a4d-b2bd-4db75d2582ef" providerId="ADAL" clId="{0360A2BC-75C1-4488-A400-C4AC128A1EF3}" dt="2021-03-20T19:55:09.670" v="1316" actId="26606"/>
          <ac:spMkLst>
            <pc:docMk/>
            <pc:sldMk cId="1568345590" sldId="259"/>
            <ac:spMk id="12" creationId="{6753252F-4873-4F63-801D-CC719279A7D5}"/>
          </ac:spMkLst>
        </pc:spChg>
        <pc:spChg chg="add del">
          <ac:chgData name="SERGIO DI FIORE" userId="65209d44-db5c-4a4d-b2bd-4db75d2582ef" providerId="ADAL" clId="{0360A2BC-75C1-4488-A400-C4AC128A1EF3}" dt="2021-03-20T19:55:09.670" v="1316" actId="26606"/>
          <ac:spMkLst>
            <pc:docMk/>
            <pc:sldMk cId="1568345590" sldId="259"/>
            <ac:spMk id="14" creationId="{047C8CCB-F95D-4249-92DD-651249D3535A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16" creationId="{A88B2AAA-B805-498E-A9E6-98B885855498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17" creationId="{07322A9E-F1EC-405E-8971-BA906EFFCCB8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18" creationId="{9B8051E0-19D7-43E1-BFD9-E6DBFEB3A3F1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19" creationId="{A5704422-1118-4FD1-95AD-29A064EB80D9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20" creationId="{4EDB2B02-86A2-46F5-A4BE-B7D9B10411D6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22" creationId="{43954639-FB5D-41F4-9560-6F6DFE778425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24" creationId="{E898931C-0323-41FA-A036-20F818B1FF81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26" creationId="{89AFE9DD-0792-4B98-B4EB-97ACA17E6AA8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28" creationId="{3981F5C4-9AE1-404E-AF44-A4E6DB374F9D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30" creationId="{763C1781-8726-4FAC-8C45-FF40376BE409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32" creationId="{301491B5-56C7-43DC-A3D9-861EECCA056A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34" creationId="{237E2353-22DF-46E0-A200-FB30F8F394E2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36" creationId="{DD6138DB-057B-45F7-A5F4-E7BFDA20D02C}"/>
          </ac:spMkLst>
        </pc:spChg>
        <pc:spChg chg="add del">
          <ac:chgData name="SERGIO DI FIORE" userId="65209d44-db5c-4a4d-b2bd-4db75d2582ef" providerId="ADAL" clId="{0360A2BC-75C1-4488-A400-C4AC128A1EF3}" dt="2021-03-20T19:55:19.943" v="1319" actId="26606"/>
          <ac:spMkLst>
            <pc:docMk/>
            <pc:sldMk cId="1568345590" sldId="259"/>
            <ac:spMk id="38" creationId="{79A54AB1-B64F-4843-BFAB-81CB74E66B65}"/>
          </ac:spMkLst>
        </pc:spChg>
        <pc:spChg chg="add del">
          <ac:chgData name="SERGIO DI FIORE" userId="65209d44-db5c-4a4d-b2bd-4db75d2582ef" providerId="ADAL" clId="{0360A2BC-75C1-4488-A400-C4AC128A1EF3}" dt="2021-03-20T19:55:25.006" v="1321" actId="26606"/>
          <ac:spMkLst>
            <pc:docMk/>
            <pc:sldMk cId="1568345590" sldId="259"/>
            <ac:spMk id="40" creationId="{6753252F-4873-4F63-801D-CC719279A7D5}"/>
          </ac:spMkLst>
        </pc:spChg>
        <pc:spChg chg="add del">
          <ac:chgData name="SERGIO DI FIORE" userId="65209d44-db5c-4a4d-b2bd-4db75d2582ef" providerId="ADAL" clId="{0360A2BC-75C1-4488-A400-C4AC128A1EF3}" dt="2021-03-20T19:55:25.006" v="1321" actId="26606"/>
          <ac:spMkLst>
            <pc:docMk/>
            <pc:sldMk cId="1568345590" sldId="259"/>
            <ac:spMk id="41" creationId="{047C8CCB-F95D-4249-92DD-651249D3535A}"/>
          </ac:spMkLst>
        </pc:spChg>
        <pc:picChg chg="add mod">
          <ac:chgData name="SERGIO DI FIORE" userId="65209d44-db5c-4a4d-b2bd-4db75d2582ef" providerId="ADAL" clId="{0360A2BC-75C1-4488-A400-C4AC128A1EF3}" dt="2021-03-20T19:55:34.301" v="1323" actId="1076"/>
          <ac:picMkLst>
            <pc:docMk/>
            <pc:sldMk cId="1568345590" sldId="259"/>
            <ac:picMk id="7" creationId="{310D0A06-A7D4-49BC-9400-1E3E89130512}"/>
          </ac:picMkLst>
        </pc:picChg>
      </pc:sldChg>
      <pc:sldChg chg="addSp delSp modSp add mod">
        <pc:chgData name="SERGIO DI FIORE" userId="65209d44-db5c-4a4d-b2bd-4db75d2582ef" providerId="ADAL" clId="{0360A2BC-75C1-4488-A400-C4AC128A1EF3}" dt="2021-03-20T20:07:24.983" v="1407" actId="20577"/>
        <pc:sldMkLst>
          <pc:docMk/>
          <pc:sldMk cId="2364790070" sldId="260"/>
        </pc:sldMkLst>
        <pc:spChg chg="mod">
          <ac:chgData name="SERGIO DI FIORE" userId="65209d44-db5c-4a4d-b2bd-4db75d2582ef" providerId="ADAL" clId="{0360A2BC-75C1-4488-A400-C4AC128A1EF3}" dt="2021-03-20T19:56:27.231" v="1326" actId="1076"/>
          <ac:spMkLst>
            <pc:docMk/>
            <pc:sldMk cId="2364790070" sldId="260"/>
            <ac:spMk id="2" creationId="{36206941-B6B3-47F3-A449-946891E554FD}"/>
          </ac:spMkLst>
        </pc:spChg>
        <pc:spChg chg="del">
          <ac:chgData name="SERGIO DI FIORE" userId="65209d44-db5c-4a4d-b2bd-4db75d2582ef" providerId="ADAL" clId="{0360A2BC-75C1-4488-A400-C4AC128A1EF3}" dt="2021-03-20T19:56:30.289" v="1327" actId="478"/>
          <ac:spMkLst>
            <pc:docMk/>
            <pc:sldMk cId="2364790070" sldId="260"/>
            <ac:spMk id="3" creationId="{01163AAF-1CBE-4CC8-844C-F257FE17F217}"/>
          </ac:spMkLst>
        </pc:spChg>
        <pc:spChg chg="add del mod">
          <ac:chgData name="SERGIO DI FIORE" userId="65209d44-db5c-4a4d-b2bd-4db75d2582ef" providerId="ADAL" clId="{0360A2BC-75C1-4488-A400-C4AC128A1EF3}" dt="2021-03-20T19:56:35.801" v="1328" actId="478"/>
          <ac:spMkLst>
            <pc:docMk/>
            <pc:sldMk cId="2364790070" sldId="260"/>
            <ac:spMk id="5" creationId="{7D50BB86-C0F4-4347-B2BE-D6446A026083}"/>
          </ac:spMkLst>
        </pc:spChg>
        <pc:spChg chg="add mod">
          <ac:chgData name="SERGIO DI FIORE" userId="65209d44-db5c-4a4d-b2bd-4db75d2582ef" providerId="ADAL" clId="{0360A2BC-75C1-4488-A400-C4AC128A1EF3}" dt="2021-03-20T20:07:24.983" v="1407" actId="20577"/>
          <ac:spMkLst>
            <pc:docMk/>
            <pc:sldMk cId="2364790070" sldId="260"/>
            <ac:spMk id="8" creationId="{280745AB-540A-4675-86D2-F2F73FAA9CC2}"/>
          </ac:spMkLst>
        </pc:spChg>
        <pc:picChg chg="add mod">
          <ac:chgData name="SERGIO DI FIORE" userId="65209d44-db5c-4a4d-b2bd-4db75d2582ef" providerId="ADAL" clId="{0360A2BC-75C1-4488-A400-C4AC128A1EF3}" dt="2021-03-20T20:02:05.486" v="1386" actId="1076"/>
          <ac:picMkLst>
            <pc:docMk/>
            <pc:sldMk cId="2364790070" sldId="260"/>
            <ac:picMk id="7" creationId="{A98F62B2-3493-441D-B4D2-613CEE20B132}"/>
          </ac:picMkLst>
        </pc:picChg>
      </pc:sldChg>
      <pc:sldChg chg="addSp delSp modSp add mod">
        <pc:chgData name="SERGIO DI FIORE" userId="65209d44-db5c-4a4d-b2bd-4db75d2582ef" providerId="ADAL" clId="{0360A2BC-75C1-4488-A400-C4AC128A1EF3}" dt="2021-03-20T20:13:03.450" v="1647" actId="1076"/>
        <pc:sldMkLst>
          <pc:docMk/>
          <pc:sldMk cId="2902785262" sldId="261"/>
        </pc:sldMkLst>
        <pc:spChg chg="mod">
          <ac:chgData name="SERGIO DI FIORE" userId="65209d44-db5c-4a4d-b2bd-4db75d2582ef" providerId="ADAL" clId="{0360A2BC-75C1-4488-A400-C4AC128A1EF3}" dt="2021-03-20T20:10:17.016" v="1518" actId="1076"/>
          <ac:spMkLst>
            <pc:docMk/>
            <pc:sldMk cId="2902785262" sldId="261"/>
            <ac:spMk id="2" creationId="{36206941-B6B3-47F3-A449-946891E554FD}"/>
          </ac:spMkLst>
        </pc:spChg>
        <pc:spChg chg="del mod">
          <ac:chgData name="SERGIO DI FIORE" userId="65209d44-db5c-4a4d-b2bd-4db75d2582ef" providerId="ADAL" clId="{0360A2BC-75C1-4488-A400-C4AC128A1EF3}" dt="2021-03-20T20:10:41.217" v="1523" actId="478"/>
          <ac:spMkLst>
            <pc:docMk/>
            <pc:sldMk cId="2902785262" sldId="261"/>
            <ac:spMk id="3" creationId="{01163AAF-1CBE-4CC8-844C-F257FE17F217}"/>
          </ac:spMkLst>
        </pc:spChg>
        <pc:spChg chg="add mod">
          <ac:chgData name="SERGIO DI FIORE" userId="65209d44-db5c-4a4d-b2bd-4db75d2582ef" providerId="ADAL" clId="{0360A2BC-75C1-4488-A400-C4AC128A1EF3}" dt="2021-03-20T20:13:03.450" v="1647" actId="1076"/>
          <ac:spMkLst>
            <pc:docMk/>
            <pc:sldMk cId="2902785262" sldId="261"/>
            <ac:spMk id="4" creationId="{532DED50-274D-44A5-B151-F8FD61A49CF5}"/>
          </ac:spMkLst>
        </pc:spChg>
        <pc:picChg chg="mod">
          <ac:chgData name="SERGIO DI FIORE" userId="65209d44-db5c-4a4d-b2bd-4db75d2582ef" providerId="ADAL" clId="{0360A2BC-75C1-4488-A400-C4AC128A1EF3}" dt="2021-03-20T20:12:34.951" v="1638" actId="1076"/>
          <ac:picMkLst>
            <pc:docMk/>
            <pc:sldMk cId="2902785262" sldId="261"/>
            <ac:picMk id="5" creationId="{A8DC0D2F-1062-42AE-ABF4-270FFF82B569}"/>
          </ac:picMkLst>
        </pc:picChg>
      </pc:sldChg>
      <pc:sldChg chg="modSp add del mod">
        <pc:chgData name="SERGIO DI FIORE" userId="65209d44-db5c-4a4d-b2bd-4db75d2582ef" providerId="ADAL" clId="{0360A2BC-75C1-4488-A400-C4AC128A1EF3}" dt="2021-03-20T20:15:24.515" v="1685" actId="47"/>
        <pc:sldMkLst>
          <pc:docMk/>
          <pc:sldMk cId="2215029400" sldId="262"/>
        </pc:sldMkLst>
        <pc:spChg chg="mod">
          <ac:chgData name="SERGIO DI FIORE" userId="65209d44-db5c-4a4d-b2bd-4db75d2582ef" providerId="ADAL" clId="{0360A2BC-75C1-4488-A400-C4AC128A1EF3}" dt="2021-03-20T18:50:19.824" v="111" actId="20577"/>
          <ac:spMkLst>
            <pc:docMk/>
            <pc:sldMk cId="2215029400" sldId="262"/>
            <ac:spMk id="2" creationId="{36206941-B6B3-47F3-A449-946891E554FD}"/>
          </ac:spMkLst>
        </pc:spChg>
      </pc:sldChg>
      <pc:sldChg chg="modSp add del mod">
        <pc:chgData name="SERGIO DI FIORE" userId="65209d44-db5c-4a4d-b2bd-4db75d2582ef" providerId="ADAL" clId="{0360A2BC-75C1-4488-A400-C4AC128A1EF3}" dt="2021-03-20T20:15:30.255" v="1686" actId="47"/>
        <pc:sldMkLst>
          <pc:docMk/>
          <pc:sldMk cId="1700056007" sldId="263"/>
        </pc:sldMkLst>
        <pc:spChg chg="mod">
          <ac:chgData name="SERGIO DI FIORE" userId="65209d44-db5c-4a4d-b2bd-4db75d2582ef" providerId="ADAL" clId="{0360A2BC-75C1-4488-A400-C4AC128A1EF3}" dt="2021-03-20T18:51:41.698" v="124" actId="20577"/>
          <ac:spMkLst>
            <pc:docMk/>
            <pc:sldMk cId="1700056007" sldId="263"/>
            <ac:spMk id="2" creationId="{36206941-B6B3-47F3-A449-946891E554FD}"/>
          </ac:spMkLst>
        </pc:spChg>
      </pc:sldChg>
      <pc:sldChg chg="addSp delSp modSp new mod ord">
        <pc:chgData name="SERGIO DI FIORE" userId="65209d44-db5c-4a4d-b2bd-4db75d2582ef" providerId="ADAL" clId="{0360A2BC-75C1-4488-A400-C4AC128A1EF3}" dt="2021-03-20T19:30:37.572" v="858" actId="1076"/>
        <pc:sldMkLst>
          <pc:docMk/>
          <pc:sldMk cId="2281305959" sldId="264"/>
        </pc:sldMkLst>
        <pc:spChg chg="del">
          <ac:chgData name="SERGIO DI FIORE" userId="65209d44-db5c-4a4d-b2bd-4db75d2582ef" providerId="ADAL" clId="{0360A2BC-75C1-4488-A400-C4AC128A1EF3}" dt="2021-03-20T18:53:29.539" v="131" actId="478"/>
          <ac:spMkLst>
            <pc:docMk/>
            <pc:sldMk cId="2281305959" sldId="264"/>
            <ac:spMk id="2" creationId="{A577EFD4-6BD8-47A2-9DDB-3F026DD08CCD}"/>
          </ac:spMkLst>
        </pc:spChg>
        <pc:spChg chg="del">
          <ac:chgData name="SERGIO DI FIORE" userId="65209d44-db5c-4a4d-b2bd-4db75d2582ef" providerId="ADAL" clId="{0360A2BC-75C1-4488-A400-C4AC128A1EF3}" dt="2021-03-20T18:53:13.090" v="128" actId="22"/>
          <ac:spMkLst>
            <pc:docMk/>
            <pc:sldMk cId="2281305959" sldId="264"/>
            <ac:spMk id="3" creationId="{2C14DD54-606C-4C20-B4CB-54B1280F184E}"/>
          </ac:spMkLst>
        </pc:spChg>
        <pc:spChg chg="add del mod">
          <ac:chgData name="SERGIO DI FIORE" userId="65209d44-db5c-4a4d-b2bd-4db75d2582ef" providerId="ADAL" clId="{0360A2BC-75C1-4488-A400-C4AC128A1EF3}" dt="2021-03-20T19:27:06.144" v="698" actId="478"/>
          <ac:spMkLst>
            <pc:docMk/>
            <pc:sldMk cId="2281305959" sldId="264"/>
            <ac:spMk id="7" creationId="{B13D02AF-32A2-4EB4-9D07-3C67F8A51FB1}"/>
          </ac:spMkLst>
        </pc:spChg>
        <pc:spChg chg="add mod">
          <ac:chgData name="SERGIO DI FIORE" userId="65209d44-db5c-4a4d-b2bd-4db75d2582ef" providerId="ADAL" clId="{0360A2BC-75C1-4488-A400-C4AC128A1EF3}" dt="2021-03-20T19:27:07.288" v="699"/>
          <ac:spMkLst>
            <pc:docMk/>
            <pc:sldMk cId="2281305959" sldId="264"/>
            <ac:spMk id="10" creationId="{4D3935BA-00F1-4F12-B539-789AA914BFC7}"/>
          </ac:spMkLst>
        </pc:spChg>
        <pc:spChg chg="add mod">
          <ac:chgData name="SERGIO DI FIORE" userId="65209d44-db5c-4a4d-b2bd-4db75d2582ef" providerId="ADAL" clId="{0360A2BC-75C1-4488-A400-C4AC128A1EF3}" dt="2021-03-20T19:30:37.572" v="858" actId="1076"/>
          <ac:spMkLst>
            <pc:docMk/>
            <pc:sldMk cId="2281305959" sldId="264"/>
            <ac:spMk id="11" creationId="{D79376F3-2A52-4081-AB9B-6FEE1B114E42}"/>
          </ac:spMkLst>
        </pc:spChg>
        <pc:picChg chg="add del mod ord">
          <ac:chgData name="SERGIO DI FIORE" userId="65209d44-db5c-4a4d-b2bd-4db75d2582ef" providerId="ADAL" clId="{0360A2BC-75C1-4488-A400-C4AC128A1EF3}" dt="2021-03-20T18:53:33.217" v="133" actId="478"/>
          <ac:picMkLst>
            <pc:docMk/>
            <pc:sldMk cId="2281305959" sldId="264"/>
            <ac:picMk id="5" creationId="{5DCECAD7-ECE1-45CE-BEE7-155AE87CE123}"/>
          </ac:picMkLst>
        </pc:picChg>
      </pc:sldChg>
      <pc:sldChg chg="addSp delSp modSp mod">
        <pc:chgData name="SERGIO DI FIORE" userId="65209d44-db5c-4a4d-b2bd-4db75d2582ef" providerId="ADAL" clId="{0360A2BC-75C1-4488-A400-C4AC128A1EF3}" dt="2021-03-20T19:42:54.347" v="1304" actId="1076"/>
        <pc:sldMkLst>
          <pc:docMk/>
          <pc:sldMk cId="181688273" sldId="265"/>
        </pc:sldMkLst>
        <pc:spChg chg="mod">
          <ac:chgData name="SERGIO DI FIORE" userId="65209d44-db5c-4a4d-b2bd-4db75d2582ef" providerId="ADAL" clId="{0360A2BC-75C1-4488-A400-C4AC128A1EF3}" dt="2021-03-20T19:00:06.951" v="180" actId="790"/>
          <ac:spMkLst>
            <pc:docMk/>
            <pc:sldMk cId="181688273" sldId="265"/>
            <ac:spMk id="2" creationId="{070F393E-2969-4D07-BCDB-EE0BDDDFD113}"/>
          </ac:spMkLst>
        </pc:spChg>
        <pc:spChg chg="mod">
          <ac:chgData name="SERGIO DI FIORE" userId="65209d44-db5c-4a4d-b2bd-4db75d2582ef" providerId="ADAL" clId="{0360A2BC-75C1-4488-A400-C4AC128A1EF3}" dt="2021-03-20T19:42:47.835" v="1303" actId="27636"/>
          <ac:spMkLst>
            <pc:docMk/>
            <pc:sldMk cId="181688273" sldId="265"/>
            <ac:spMk id="3" creationId="{BA52FC24-C930-41B6-9DD4-9D910907B13D}"/>
          </ac:spMkLst>
        </pc:spChg>
        <pc:picChg chg="add mod">
          <ac:chgData name="SERGIO DI FIORE" userId="65209d44-db5c-4a4d-b2bd-4db75d2582ef" providerId="ADAL" clId="{0360A2BC-75C1-4488-A400-C4AC128A1EF3}" dt="2021-03-20T19:42:54.347" v="1304" actId="1076"/>
          <ac:picMkLst>
            <pc:docMk/>
            <pc:sldMk cId="181688273" sldId="265"/>
            <ac:picMk id="4" creationId="{BE92A430-9ED8-4642-987A-42C90A63D068}"/>
          </ac:picMkLst>
        </pc:picChg>
        <pc:picChg chg="add del mod">
          <ac:chgData name="SERGIO DI FIORE" userId="65209d44-db5c-4a4d-b2bd-4db75d2582ef" providerId="ADAL" clId="{0360A2BC-75C1-4488-A400-C4AC128A1EF3}" dt="2021-03-20T19:02:01.514" v="182"/>
          <ac:picMkLst>
            <pc:docMk/>
            <pc:sldMk cId="181688273" sldId="265"/>
            <ac:picMk id="5" creationId="{7074EF24-052C-4821-97AE-D0763707F861}"/>
          </ac:picMkLst>
        </pc:picChg>
      </pc:sldChg>
      <pc:sldChg chg="delSp modSp add mod modNotesTx">
        <pc:chgData name="SERGIO DI FIORE" userId="65209d44-db5c-4a4d-b2bd-4db75d2582ef" providerId="ADAL" clId="{0360A2BC-75C1-4488-A400-C4AC128A1EF3}" dt="2021-03-20T19:13:54.907" v="376" actId="6549"/>
        <pc:sldMkLst>
          <pc:docMk/>
          <pc:sldMk cId="1791535132" sldId="266"/>
        </pc:sldMkLst>
        <pc:spChg chg="mod">
          <ac:chgData name="SERGIO DI FIORE" userId="65209d44-db5c-4a4d-b2bd-4db75d2582ef" providerId="ADAL" clId="{0360A2BC-75C1-4488-A400-C4AC128A1EF3}" dt="2021-03-20T19:02:13.380" v="191" actId="20577"/>
          <ac:spMkLst>
            <pc:docMk/>
            <pc:sldMk cId="1791535132" sldId="266"/>
            <ac:spMk id="2" creationId="{070F393E-2969-4D07-BCDB-EE0BDDDFD113}"/>
          </ac:spMkLst>
        </pc:spChg>
        <pc:spChg chg="mod">
          <ac:chgData name="SERGIO DI FIORE" userId="65209d44-db5c-4a4d-b2bd-4db75d2582ef" providerId="ADAL" clId="{0360A2BC-75C1-4488-A400-C4AC128A1EF3}" dt="2021-03-20T19:06:53.966" v="260" actId="403"/>
          <ac:spMkLst>
            <pc:docMk/>
            <pc:sldMk cId="1791535132" sldId="266"/>
            <ac:spMk id="3" creationId="{BA52FC24-C930-41B6-9DD4-9D910907B13D}"/>
          </ac:spMkLst>
        </pc:spChg>
        <pc:picChg chg="del">
          <ac:chgData name="SERGIO DI FIORE" userId="65209d44-db5c-4a4d-b2bd-4db75d2582ef" providerId="ADAL" clId="{0360A2BC-75C1-4488-A400-C4AC128A1EF3}" dt="2021-03-20T19:02:15.628" v="192" actId="478"/>
          <ac:picMkLst>
            <pc:docMk/>
            <pc:sldMk cId="1791535132" sldId="266"/>
            <ac:picMk id="4" creationId="{BE92A430-9ED8-4642-987A-42C90A63D068}"/>
          </ac:picMkLst>
        </pc:picChg>
      </pc:sldChg>
      <pc:sldChg chg="modSp add mod modNotesTx">
        <pc:chgData name="SERGIO DI FIORE" userId="65209d44-db5c-4a4d-b2bd-4db75d2582ef" providerId="ADAL" clId="{0360A2BC-75C1-4488-A400-C4AC128A1EF3}" dt="2021-03-20T19:11:14.404" v="374" actId="27636"/>
        <pc:sldMkLst>
          <pc:docMk/>
          <pc:sldMk cId="1999271131" sldId="268"/>
        </pc:sldMkLst>
        <pc:spChg chg="mod">
          <ac:chgData name="SERGIO DI FIORE" userId="65209d44-db5c-4a4d-b2bd-4db75d2582ef" providerId="ADAL" clId="{0360A2BC-75C1-4488-A400-C4AC128A1EF3}" dt="2021-03-20T19:11:14.404" v="374" actId="27636"/>
          <ac:spMkLst>
            <pc:docMk/>
            <pc:sldMk cId="1999271131" sldId="268"/>
            <ac:spMk id="3" creationId="{BA52FC24-C930-41B6-9DD4-9D910907B13D}"/>
          </ac:spMkLst>
        </pc:spChg>
      </pc:sldChg>
      <pc:sldChg chg="modSp add mod">
        <pc:chgData name="SERGIO DI FIORE" userId="65209d44-db5c-4a4d-b2bd-4db75d2582ef" providerId="ADAL" clId="{0360A2BC-75C1-4488-A400-C4AC128A1EF3}" dt="2021-03-20T19:26:11.517" v="697" actId="20577"/>
        <pc:sldMkLst>
          <pc:docMk/>
          <pc:sldMk cId="3415205423" sldId="269"/>
        </pc:sldMkLst>
        <pc:spChg chg="mod">
          <ac:chgData name="SERGIO DI FIORE" userId="65209d44-db5c-4a4d-b2bd-4db75d2582ef" providerId="ADAL" clId="{0360A2BC-75C1-4488-A400-C4AC128A1EF3}" dt="2021-03-20T19:26:11.517" v="697" actId="20577"/>
          <ac:spMkLst>
            <pc:docMk/>
            <pc:sldMk cId="3415205423" sldId="269"/>
            <ac:spMk id="6" creationId="{8B307355-07C1-4534-8533-CF0DB1D379A4}"/>
          </ac:spMkLst>
        </pc:spChg>
      </pc:sldChg>
      <pc:sldChg chg="modSp add mod">
        <pc:chgData name="SERGIO DI FIORE" userId="65209d44-db5c-4a4d-b2bd-4db75d2582ef" providerId="ADAL" clId="{0360A2BC-75C1-4488-A400-C4AC128A1EF3}" dt="2021-03-20T19:34:08.829" v="1020" actId="1076"/>
        <pc:sldMkLst>
          <pc:docMk/>
          <pc:sldMk cId="3280289866" sldId="270"/>
        </pc:sldMkLst>
        <pc:spChg chg="mod">
          <ac:chgData name="SERGIO DI FIORE" userId="65209d44-db5c-4a4d-b2bd-4db75d2582ef" providerId="ADAL" clId="{0360A2BC-75C1-4488-A400-C4AC128A1EF3}" dt="2021-03-20T19:34:08.829" v="1020" actId="1076"/>
          <ac:spMkLst>
            <pc:docMk/>
            <pc:sldMk cId="3280289866" sldId="270"/>
            <ac:spMk id="11" creationId="{D79376F3-2A52-4081-AB9B-6FEE1B114E42}"/>
          </ac:spMkLst>
        </pc:spChg>
      </pc:sldChg>
      <pc:sldChg chg="addSp delSp modSp add mod">
        <pc:chgData name="SERGIO DI FIORE" userId="65209d44-db5c-4a4d-b2bd-4db75d2582ef" providerId="ADAL" clId="{0360A2BC-75C1-4488-A400-C4AC128A1EF3}" dt="2021-03-20T19:35:19.552" v="1035" actId="1076"/>
        <pc:sldMkLst>
          <pc:docMk/>
          <pc:sldMk cId="3846556085" sldId="271"/>
        </pc:sldMkLst>
        <pc:spChg chg="mod">
          <ac:chgData name="SERGIO DI FIORE" userId="65209d44-db5c-4a4d-b2bd-4db75d2582ef" providerId="ADAL" clId="{0360A2BC-75C1-4488-A400-C4AC128A1EF3}" dt="2021-03-20T19:34:23.594" v="1030" actId="20577"/>
          <ac:spMkLst>
            <pc:docMk/>
            <pc:sldMk cId="3846556085" sldId="271"/>
            <ac:spMk id="10" creationId="{4D3935BA-00F1-4F12-B539-789AA914BFC7}"/>
          </ac:spMkLst>
        </pc:spChg>
        <pc:spChg chg="del">
          <ac:chgData name="SERGIO DI FIORE" userId="65209d44-db5c-4a4d-b2bd-4db75d2582ef" providerId="ADAL" clId="{0360A2BC-75C1-4488-A400-C4AC128A1EF3}" dt="2021-03-20T19:35:06.823" v="1031" actId="478"/>
          <ac:spMkLst>
            <pc:docMk/>
            <pc:sldMk cId="3846556085" sldId="271"/>
            <ac:spMk id="11" creationId="{D79376F3-2A52-4081-AB9B-6FEE1B114E42}"/>
          </ac:spMkLst>
        </pc:spChg>
        <pc:picChg chg="add mod">
          <ac:chgData name="SERGIO DI FIORE" userId="65209d44-db5c-4a4d-b2bd-4db75d2582ef" providerId="ADAL" clId="{0360A2BC-75C1-4488-A400-C4AC128A1EF3}" dt="2021-03-20T19:35:19.552" v="1035" actId="1076"/>
          <ac:picMkLst>
            <pc:docMk/>
            <pc:sldMk cId="3846556085" sldId="271"/>
            <ac:picMk id="3" creationId="{2665324A-1FF6-4782-869A-B5DEF51D0575}"/>
          </ac:picMkLst>
        </pc:picChg>
      </pc:sldChg>
      <pc:sldChg chg="modSp add mod ord modNotesTx">
        <pc:chgData name="SERGIO DI FIORE" userId="65209d44-db5c-4a4d-b2bd-4db75d2582ef" providerId="ADAL" clId="{0360A2BC-75C1-4488-A400-C4AC128A1EF3}" dt="2021-03-20T19:38:36.629" v="1118" actId="1076"/>
        <pc:sldMkLst>
          <pc:docMk/>
          <pc:sldMk cId="2882680472" sldId="272"/>
        </pc:sldMkLst>
        <pc:spChg chg="mod">
          <ac:chgData name="SERGIO DI FIORE" userId="65209d44-db5c-4a4d-b2bd-4db75d2582ef" providerId="ADAL" clId="{0360A2BC-75C1-4488-A400-C4AC128A1EF3}" dt="2021-03-20T19:35:39.205" v="1047" actId="20577"/>
          <ac:spMkLst>
            <pc:docMk/>
            <pc:sldMk cId="2882680472" sldId="272"/>
            <ac:spMk id="10" creationId="{4D3935BA-00F1-4F12-B539-789AA914BFC7}"/>
          </ac:spMkLst>
        </pc:spChg>
        <pc:spChg chg="mod">
          <ac:chgData name="SERGIO DI FIORE" userId="65209d44-db5c-4a4d-b2bd-4db75d2582ef" providerId="ADAL" clId="{0360A2BC-75C1-4488-A400-C4AC128A1EF3}" dt="2021-03-20T19:38:36.629" v="1118" actId="1076"/>
          <ac:spMkLst>
            <pc:docMk/>
            <pc:sldMk cId="2882680472" sldId="272"/>
            <ac:spMk id="11" creationId="{D79376F3-2A52-4081-AB9B-6FEE1B114E42}"/>
          </ac:spMkLst>
        </pc:spChg>
      </pc:sldChg>
      <pc:sldChg chg="modSp add mod ord">
        <pc:chgData name="SERGIO DI FIORE" userId="65209d44-db5c-4a4d-b2bd-4db75d2582ef" providerId="ADAL" clId="{0360A2BC-75C1-4488-A400-C4AC128A1EF3}" dt="2021-03-20T19:41:19.236" v="1253" actId="255"/>
        <pc:sldMkLst>
          <pc:docMk/>
          <pc:sldMk cId="2650997705" sldId="273"/>
        </pc:sldMkLst>
        <pc:spChg chg="mod">
          <ac:chgData name="SERGIO DI FIORE" userId="65209d44-db5c-4a4d-b2bd-4db75d2582ef" providerId="ADAL" clId="{0360A2BC-75C1-4488-A400-C4AC128A1EF3}" dt="2021-03-20T19:38:53.382" v="1132" actId="20577"/>
          <ac:spMkLst>
            <pc:docMk/>
            <pc:sldMk cId="2650997705" sldId="273"/>
            <ac:spMk id="10" creationId="{4D3935BA-00F1-4F12-B539-789AA914BFC7}"/>
          </ac:spMkLst>
        </pc:spChg>
        <pc:spChg chg="mod">
          <ac:chgData name="SERGIO DI FIORE" userId="65209d44-db5c-4a4d-b2bd-4db75d2582ef" providerId="ADAL" clId="{0360A2BC-75C1-4488-A400-C4AC128A1EF3}" dt="2021-03-20T19:41:19.236" v="1253" actId="255"/>
          <ac:spMkLst>
            <pc:docMk/>
            <pc:sldMk cId="2650997705" sldId="273"/>
            <ac:spMk id="11" creationId="{D79376F3-2A52-4081-AB9B-6FEE1B114E42}"/>
          </ac:spMkLst>
        </pc:spChg>
      </pc:sldChg>
      <pc:sldChg chg="add">
        <pc:chgData name="SERGIO DI FIORE" userId="65209d44-db5c-4a4d-b2bd-4db75d2582ef" providerId="ADAL" clId="{0360A2BC-75C1-4488-A400-C4AC128A1EF3}" dt="2021-03-20T19:42:04.428" v="1254"/>
        <pc:sldMkLst>
          <pc:docMk/>
          <pc:sldMk cId="3917828390" sldId="274"/>
        </pc:sldMkLst>
      </pc:sldChg>
      <pc:sldChg chg="add">
        <pc:chgData name="SERGIO DI FIORE" userId="65209d44-db5c-4a4d-b2bd-4db75d2582ef" providerId="ADAL" clId="{0360A2BC-75C1-4488-A400-C4AC128A1EF3}" dt="2021-03-20T19:48:07.093" v="1305"/>
        <pc:sldMkLst>
          <pc:docMk/>
          <pc:sldMk cId="1337916914" sldId="275"/>
        </pc:sldMkLst>
      </pc:sldChg>
      <pc:sldChg chg="add del">
        <pc:chgData name="SERGIO DI FIORE" userId="65209d44-db5c-4a4d-b2bd-4db75d2582ef" providerId="ADAL" clId="{0360A2BC-75C1-4488-A400-C4AC128A1EF3}" dt="2021-03-20T19:48:41.374" v="1309"/>
        <pc:sldMkLst>
          <pc:docMk/>
          <pc:sldMk cId="3133935214" sldId="276"/>
        </pc:sldMkLst>
      </pc:sldChg>
      <pc:sldChg chg="addSp delSp modSp add del mod">
        <pc:chgData name="SERGIO DI FIORE" userId="65209d44-db5c-4a4d-b2bd-4db75d2582ef" providerId="ADAL" clId="{0360A2BC-75C1-4488-A400-C4AC128A1EF3}" dt="2021-03-20T20:09:47.703" v="1516" actId="47"/>
        <pc:sldMkLst>
          <pc:docMk/>
          <pc:sldMk cId="1539994523" sldId="277"/>
        </pc:sldMkLst>
        <pc:spChg chg="del">
          <ac:chgData name="SERGIO DI FIORE" userId="65209d44-db5c-4a4d-b2bd-4db75d2582ef" providerId="ADAL" clId="{0360A2BC-75C1-4488-A400-C4AC128A1EF3}" dt="2021-03-20T19:58:56.364" v="1335" actId="478"/>
          <ac:spMkLst>
            <pc:docMk/>
            <pc:sldMk cId="1539994523" sldId="277"/>
            <ac:spMk id="2" creationId="{36206941-B6B3-47F3-A449-946891E554FD}"/>
          </ac:spMkLst>
        </pc:spChg>
        <pc:spChg chg="del mod">
          <ac:chgData name="SERGIO DI FIORE" userId="65209d44-db5c-4a4d-b2bd-4db75d2582ef" providerId="ADAL" clId="{0360A2BC-75C1-4488-A400-C4AC128A1EF3}" dt="2021-03-20T19:58:52.060" v="1334" actId="478"/>
          <ac:spMkLst>
            <pc:docMk/>
            <pc:sldMk cId="1539994523" sldId="277"/>
            <ac:spMk id="3" creationId="{01163AAF-1CBE-4CC8-844C-F257FE17F217}"/>
          </ac:spMkLst>
        </pc:spChg>
        <pc:spChg chg="add del mod">
          <ac:chgData name="SERGIO DI FIORE" userId="65209d44-db5c-4a4d-b2bd-4db75d2582ef" providerId="ADAL" clId="{0360A2BC-75C1-4488-A400-C4AC128A1EF3}" dt="2021-03-20T19:58:58.566" v="1336" actId="478"/>
          <ac:spMkLst>
            <pc:docMk/>
            <pc:sldMk cId="1539994523" sldId="277"/>
            <ac:spMk id="5" creationId="{EDFFC5EC-A1F7-46EC-80E6-20D2AD4EEBBA}"/>
          </ac:spMkLst>
        </pc:spChg>
      </pc:sldChg>
      <pc:sldChg chg="addSp delSp modSp add del mod">
        <pc:chgData name="SERGIO DI FIORE" userId="65209d44-db5c-4a4d-b2bd-4db75d2582ef" providerId="ADAL" clId="{0360A2BC-75C1-4488-A400-C4AC128A1EF3}" dt="2021-03-20T20:09:47.703" v="1516" actId="47"/>
        <pc:sldMkLst>
          <pc:docMk/>
          <pc:sldMk cId="1923178576" sldId="278"/>
        </pc:sldMkLst>
        <pc:spChg chg="add del mod">
          <ac:chgData name="SERGIO DI FIORE" userId="65209d44-db5c-4a4d-b2bd-4db75d2582ef" providerId="ADAL" clId="{0360A2BC-75C1-4488-A400-C4AC128A1EF3}" dt="2021-03-20T20:01:04.217" v="1359" actId="478"/>
          <ac:spMkLst>
            <pc:docMk/>
            <pc:sldMk cId="1923178576" sldId="278"/>
            <ac:spMk id="4" creationId="{DD06CF6F-3FAE-4335-815E-D6B5967841A3}"/>
          </ac:spMkLst>
        </pc:spChg>
        <pc:spChg chg="add del mod">
          <ac:chgData name="SERGIO DI FIORE" userId="65209d44-db5c-4a4d-b2bd-4db75d2582ef" providerId="ADAL" clId="{0360A2BC-75C1-4488-A400-C4AC128A1EF3}" dt="2021-03-20T20:01:56.719" v="1385" actId="21"/>
          <ac:spMkLst>
            <pc:docMk/>
            <pc:sldMk cId="1923178576" sldId="278"/>
            <ac:spMk id="5" creationId="{FD5965E9-E294-4172-B688-7A2D613CB522}"/>
          </ac:spMkLst>
        </pc:spChg>
        <pc:picChg chg="del">
          <ac:chgData name="SERGIO DI FIORE" userId="65209d44-db5c-4a4d-b2bd-4db75d2582ef" providerId="ADAL" clId="{0360A2BC-75C1-4488-A400-C4AC128A1EF3}" dt="2021-03-20T19:59:05.152" v="1338" actId="478"/>
          <ac:picMkLst>
            <pc:docMk/>
            <pc:sldMk cId="1923178576" sldId="278"/>
            <ac:picMk id="7" creationId="{A98F62B2-3493-441D-B4D2-613CEE20B132}"/>
          </ac:picMkLst>
        </pc:picChg>
      </pc:sldChg>
      <pc:sldChg chg="addSp modSp mod">
        <pc:chgData name="SERGIO DI FIORE" userId="65209d44-db5c-4a4d-b2bd-4db75d2582ef" providerId="ADAL" clId="{0360A2BC-75C1-4488-A400-C4AC128A1EF3}" dt="2021-03-20T20:16:13.001" v="1718" actId="1076"/>
        <pc:sldMkLst>
          <pc:docMk/>
          <pc:sldMk cId="1711909461" sldId="279"/>
        </pc:sldMkLst>
        <pc:spChg chg="add mod">
          <ac:chgData name="SERGIO DI FIORE" userId="65209d44-db5c-4a4d-b2bd-4db75d2582ef" providerId="ADAL" clId="{0360A2BC-75C1-4488-A400-C4AC128A1EF3}" dt="2021-03-20T20:16:03.504" v="1717" actId="1076"/>
          <ac:spMkLst>
            <pc:docMk/>
            <pc:sldMk cId="1711909461" sldId="279"/>
            <ac:spMk id="5" creationId="{52B705DD-C254-4EE6-A217-15DD48AC4693}"/>
          </ac:spMkLst>
        </pc:spChg>
        <pc:picChg chg="mod">
          <ac:chgData name="SERGIO DI FIORE" userId="65209d44-db5c-4a4d-b2bd-4db75d2582ef" providerId="ADAL" clId="{0360A2BC-75C1-4488-A400-C4AC128A1EF3}" dt="2021-03-20T20:16:13.001" v="1718" actId="1076"/>
          <ac:picMkLst>
            <pc:docMk/>
            <pc:sldMk cId="1711909461" sldId="279"/>
            <ac:picMk id="4" creationId="{77321824-6694-407D-B845-2119BD7862E9}"/>
          </ac:picMkLst>
        </pc:picChg>
      </pc:sldChg>
      <pc:sldChg chg="modSp mod">
        <pc:chgData name="SERGIO DI FIORE" userId="65209d44-db5c-4a4d-b2bd-4db75d2582ef" providerId="ADAL" clId="{0360A2BC-75C1-4488-A400-C4AC128A1EF3}" dt="2021-03-20T20:09:43.598" v="1515" actId="1076"/>
        <pc:sldMkLst>
          <pc:docMk/>
          <pc:sldMk cId="1230728493" sldId="280"/>
        </pc:sldMkLst>
        <pc:spChg chg="mod">
          <ac:chgData name="SERGIO DI FIORE" userId="65209d44-db5c-4a4d-b2bd-4db75d2582ef" providerId="ADAL" clId="{0360A2BC-75C1-4488-A400-C4AC128A1EF3}" dt="2021-03-20T20:09:43.598" v="1515" actId="1076"/>
          <ac:spMkLst>
            <pc:docMk/>
            <pc:sldMk cId="1230728493" sldId="280"/>
            <ac:spMk id="8" creationId="{280745AB-540A-4675-86D2-F2F73FAA9CC2}"/>
          </ac:spMkLst>
        </pc:spChg>
      </pc:sldChg>
      <pc:sldChg chg="modSp add mod">
        <pc:chgData name="SERGIO DI FIORE" userId="65209d44-db5c-4a4d-b2bd-4db75d2582ef" providerId="ADAL" clId="{0360A2BC-75C1-4488-A400-C4AC128A1EF3}" dt="2021-03-20T20:14:50.357" v="1684" actId="1076"/>
        <pc:sldMkLst>
          <pc:docMk/>
          <pc:sldMk cId="2051363158" sldId="282"/>
        </pc:sldMkLst>
        <pc:spChg chg="mod">
          <ac:chgData name="SERGIO DI FIORE" userId="65209d44-db5c-4a4d-b2bd-4db75d2582ef" providerId="ADAL" clId="{0360A2BC-75C1-4488-A400-C4AC128A1EF3}" dt="2021-03-20T20:14:50.357" v="1684" actId="1076"/>
          <ac:spMkLst>
            <pc:docMk/>
            <pc:sldMk cId="2051363158" sldId="282"/>
            <ac:spMk id="4" creationId="{532DED50-274D-44A5-B151-F8FD61A49CF5}"/>
          </ac:spMkLst>
        </pc:spChg>
      </pc:sldChg>
    </pc:docChg>
  </pc:docChgLst>
  <pc:docChgLst>
    <pc:chgData name="SERGIO DI FIORE" userId="65209d44-db5c-4a4d-b2bd-4db75d2582ef" providerId="ADAL" clId="{6FFE24C6-2EA0-41A6-A092-DDB897214CE0}"/>
    <pc:docChg chg="undo custSel addSld delSld modSld sldOrd">
      <pc:chgData name="SERGIO DI FIORE" userId="65209d44-db5c-4a4d-b2bd-4db75d2582ef" providerId="ADAL" clId="{6FFE24C6-2EA0-41A6-A092-DDB897214CE0}" dt="2021-03-21T21:44:44.620" v="1000"/>
      <pc:docMkLst>
        <pc:docMk/>
      </pc:docMkLst>
      <pc:sldChg chg="modNotesTx">
        <pc:chgData name="SERGIO DI FIORE" userId="65209d44-db5c-4a4d-b2bd-4db75d2582ef" providerId="ADAL" clId="{6FFE24C6-2EA0-41A6-A092-DDB897214CE0}" dt="2021-03-21T19:05:20.435" v="40" actId="20577"/>
        <pc:sldMkLst>
          <pc:docMk/>
          <pc:sldMk cId="1422307617" sldId="256"/>
        </pc:sldMkLst>
      </pc:sldChg>
      <pc:sldChg chg="modSp mod modAnim modNotesTx">
        <pc:chgData name="SERGIO DI FIORE" userId="65209d44-db5c-4a4d-b2bd-4db75d2582ef" providerId="ADAL" clId="{6FFE24C6-2EA0-41A6-A092-DDB897214CE0}" dt="2021-03-21T21:41:51.750" v="994"/>
        <pc:sldMkLst>
          <pc:docMk/>
          <pc:sldMk cId="2306155100" sldId="258"/>
        </pc:sldMkLst>
        <pc:spChg chg="mod">
          <ac:chgData name="SERGIO DI FIORE" userId="65209d44-db5c-4a4d-b2bd-4db75d2582ef" providerId="ADAL" clId="{6FFE24C6-2EA0-41A6-A092-DDB897214CE0}" dt="2021-03-21T20:35:58.647" v="717" actId="20577"/>
          <ac:spMkLst>
            <pc:docMk/>
            <pc:sldMk cId="2306155100" sldId="258"/>
            <ac:spMk id="6" creationId="{8B307355-07C1-4534-8533-CF0DB1D379A4}"/>
          </ac:spMkLst>
        </pc:spChg>
      </pc:sldChg>
      <pc:sldChg chg="modNotesTx">
        <pc:chgData name="SERGIO DI FIORE" userId="65209d44-db5c-4a4d-b2bd-4db75d2582ef" providerId="ADAL" clId="{6FFE24C6-2EA0-41A6-A092-DDB897214CE0}" dt="2021-03-21T20:48:28.773" v="959" actId="20577"/>
        <pc:sldMkLst>
          <pc:docMk/>
          <pc:sldMk cId="1568345590" sldId="259"/>
        </pc:sldMkLst>
      </pc:sldChg>
      <pc:sldChg chg="modAnim">
        <pc:chgData name="SERGIO DI FIORE" userId="65209d44-db5c-4a4d-b2bd-4db75d2582ef" providerId="ADAL" clId="{6FFE24C6-2EA0-41A6-A092-DDB897214CE0}" dt="2021-03-21T21:38:59.110" v="986"/>
        <pc:sldMkLst>
          <pc:docMk/>
          <pc:sldMk cId="2364790070" sldId="260"/>
        </pc:sldMkLst>
      </pc:sldChg>
      <pc:sldChg chg="modAnim">
        <pc:chgData name="SERGIO DI FIORE" userId="65209d44-db5c-4a4d-b2bd-4db75d2582ef" providerId="ADAL" clId="{6FFE24C6-2EA0-41A6-A092-DDB897214CE0}" dt="2021-03-21T21:43:54.365" v="998"/>
        <pc:sldMkLst>
          <pc:docMk/>
          <pc:sldMk cId="2902785262" sldId="261"/>
        </pc:sldMkLst>
      </pc:sldChg>
      <pc:sldChg chg="modSp mod ord modAnim modNotesTx">
        <pc:chgData name="SERGIO DI FIORE" userId="65209d44-db5c-4a4d-b2bd-4db75d2582ef" providerId="ADAL" clId="{6FFE24C6-2EA0-41A6-A092-DDB897214CE0}" dt="2021-03-21T21:40:49.042" v="992"/>
        <pc:sldMkLst>
          <pc:docMk/>
          <pc:sldMk cId="181688273" sldId="265"/>
        </pc:sldMkLst>
        <pc:spChg chg="mod">
          <ac:chgData name="SERGIO DI FIORE" userId="65209d44-db5c-4a4d-b2bd-4db75d2582ef" providerId="ADAL" clId="{6FFE24C6-2EA0-41A6-A092-DDB897214CE0}" dt="2021-03-21T19:04:21.653" v="38" actId="20577"/>
          <ac:spMkLst>
            <pc:docMk/>
            <pc:sldMk cId="181688273" sldId="265"/>
            <ac:spMk id="3" creationId="{BA52FC24-C930-41B6-9DD4-9D910907B13D}"/>
          </ac:spMkLst>
        </pc:spChg>
      </pc:sldChg>
      <pc:sldChg chg="modAnim modNotesTx">
        <pc:chgData name="SERGIO DI FIORE" userId="65209d44-db5c-4a4d-b2bd-4db75d2582ef" providerId="ADAL" clId="{6FFE24C6-2EA0-41A6-A092-DDB897214CE0}" dt="2021-03-21T19:20:55.699" v="143"/>
        <pc:sldMkLst>
          <pc:docMk/>
          <pc:sldMk cId="1791535132" sldId="266"/>
        </pc:sldMkLst>
      </pc:sldChg>
      <pc:sldChg chg="modSp modAnim modNotesTx">
        <pc:chgData name="SERGIO DI FIORE" userId="65209d44-db5c-4a4d-b2bd-4db75d2582ef" providerId="ADAL" clId="{6FFE24C6-2EA0-41A6-A092-DDB897214CE0}" dt="2021-03-21T20:35:36.679" v="711" actId="20577"/>
        <pc:sldMkLst>
          <pc:docMk/>
          <pc:sldMk cId="1999271131" sldId="268"/>
        </pc:sldMkLst>
        <pc:spChg chg="mod">
          <ac:chgData name="SERGIO DI FIORE" userId="65209d44-db5c-4a4d-b2bd-4db75d2582ef" providerId="ADAL" clId="{6FFE24C6-2EA0-41A6-A092-DDB897214CE0}" dt="2021-03-21T20:35:36.679" v="711" actId="20577"/>
          <ac:spMkLst>
            <pc:docMk/>
            <pc:sldMk cId="1999271131" sldId="268"/>
            <ac:spMk id="3" creationId="{BA52FC24-C930-41B6-9DD4-9D910907B13D}"/>
          </ac:spMkLst>
        </pc:spChg>
      </pc:sldChg>
      <pc:sldChg chg="modSp modAnim modNotesTx">
        <pc:chgData name="SERGIO DI FIORE" userId="65209d44-db5c-4a4d-b2bd-4db75d2582ef" providerId="ADAL" clId="{6FFE24C6-2EA0-41A6-A092-DDB897214CE0}" dt="2021-03-21T21:42:05.987" v="995"/>
        <pc:sldMkLst>
          <pc:docMk/>
          <pc:sldMk cId="3415205423" sldId="269"/>
        </pc:sldMkLst>
        <pc:spChg chg="mod">
          <ac:chgData name="SERGIO DI FIORE" userId="65209d44-db5c-4a4d-b2bd-4db75d2582ef" providerId="ADAL" clId="{6FFE24C6-2EA0-41A6-A092-DDB897214CE0}" dt="2021-03-21T20:36:09.663" v="725" actId="20577"/>
          <ac:spMkLst>
            <pc:docMk/>
            <pc:sldMk cId="3415205423" sldId="269"/>
            <ac:spMk id="6" creationId="{8B307355-07C1-4534-8533-CF0DB1D379A4}"/>
          </ac:spMkLst>
        </pc:spChg>
      </pc:sldChg>
      <pc:sldChg chg="del">
        <pc:chgData name="SERGIO DI FIORE" userId="65209d44-db5c-4a4d-b2bd-4db75d2582ef" providerId="ADAL" clId="{6FFE24C6-2EA0-41A6-A092-DDB897214CE0}" dt="2021-03-21T20:43:01.690" v="745" actId="47"/>
        <pc:sldMkLst>
          <pc:docMk/>
          <pc:sldMk cId="2882680472" sldId="272"/>
        </pc:sldMkLst>
      </pc:sldChg>
      <pc:sldChg chg="modSp mod modAnim modNotesTx">
        <pc:chgData name="SERGIO DI FIORE" userId="65209d44-db5c-4a4d-b2bd-4db75d2582ef" providerId="ADAL" clId="{6FFE24C6-2EA0-41A6-A092-DDB897214CE0}" dt="2021-03-21T20:35:09.831" v="697" actId="20577"/>
        <pc:sldMkLst>
          <pc:docMk/>
          <pc:sldMk cId="3917828390" sldId="274"/>
        </pc:sldMkLst>
        <pc:spChg chg="mod">
          <ac:chgData name="SERGIO DI FIORE" userId="65209d44-db5c-4a4d-b2bd-4db75d2582ef" providerId="ADAL" clId="{6FFE24C6-2EA0-41A6-A092-DDB897214CE0}" dt="2021-03-21T20:34:41.861" v="683" actId="20577"/>
          <ac:spMkLst>
            <pc:docMk/>
            <pc:sldMk cId="3917828390" sldId="274"/>
            <ac:spMk id="3" creationId="{BA52FC24-C930-41B6-9DD4-9D910907B13D}"/>
          </ac:spMkLst>
        </pc:spChg>
      </pc:sldChg>
      <pc:sldChg chg="addSp delSp modSp mod modNotesTx">
        <pc:chgData name="SERGIO DI FIORE" userId="65209d44-db5c-4a4d-b2bd-4db75d2582ef" providerId="ADAL" clId="{6FFE24C6-2EA0-41A6-A092-DDB897214CE0}" dt="2021-03-21T20:31:42.052" v="596" actId="255"/>
        <pc:sldMkLst>
          <pc:docMk/>
          <pc:sldMk cId="3865130541" sldId="276"/>
        </pc:sldMkLst>
        <pc:spChg chg="add del">
          <ac:chgData name="SERGIO DI FIORE" userId="65209d44-db5c-4a4d-b2bd-4db75d2582ef" providerId="ADAL" clId="{6FFE24C6-2EA0-41A6-A092-DDB897214CE0}" dt="2021-03-21T20:16:49.353" v="425" actId="478"/>
          <ac:spMkLst>
            <pc:docMk/>
            <pc:sldMk cId="3865130541" sldId="276"/>
            <ac:spMk id="6" creationId="{19844408-76FA-4E28-92BD-E6130BF6EF21}"/>
          </ac:spMkLst>
        </pc:spChg>
        <pc:spChg chg="add mod">
          <ac:chgData name="SERGIO DI FIORE" userId="65209d44-db5c-4a4d-b2bd-4db75d2582ef" providerId="ADAL" clId="{6FFE24C6-2EA0-41A6-A092-DDB897214CE0}" dt="2021-03-21T20:19:50.951" v="431" actId="1076"/>
          <ac:spMkLst>
            <pc:docMk/>
            <pc:sldMk cId="3865130541" sldId="276"/>
            <ac:spMk id="7" creationId="{06726AC0-BBC2-4AED-9B9A-C25B0484CD05}"/>
          </ac:spMkLst>
        </pc:spChg>
        <pc:spChg chg="add mod">
          <ac:chgData name="SERGIO DI FIORE" userId="65209d44-db5c-4a4d-b2bd-4db75d2582ef" providerId="ADAL" clId="{6FFE24C6-2EA0-41A6-A092-DDB897214CE0}" dt="2021-03-21T20:31:42.052" v="596" actId="255"/>
          <ac:spMkLst>
            <pc:docMk/>
            <pc:sldMk cId="3865130541" sldId="276"/>
            <ac:spMk id="8" creationId="{1DC4DA28-C360-4624-B25E-670AD7AD3D4A}"/>
          </ac:spMkLst>
        </pc:spChg>
        <pc:picChg chg="del">
          <ac:chgData name="SERGIO DI FIORE" userId="65209d44-db5c-4a4d-b2bd-4db75d2582ef" providerId="ADAL" clId="{6FFE24C6-2EA0-41A6-A092-DDB897214CE0}" dt="2021-03-21T20:16:45.089" v="424" actId="478"/>
          <ac:picMkLst>
            <pc:docMk/>
            <pc:sldMk cId="3865130541" sldId="276"/>
            <ac:picMk id="3" creationId="{321D9A18-7722-4C83-8E9B-D207CCE0DC6B}"/>
          </ac:picMkLst>
        </pc:picChg>
        <pc:picChg chg="del mod">
          <ac:chgData name="SERGIO DI FIORE" userId="65209d44-db5c-4a4d-b2bd-4db75d2582ef" providerId="ADAL" clId="{6FFE24C6-2EA0-41A6-A092-DDB897214CE0}" dt="2021-03-21T20:19:33.113" v="429" actId="478"/>
          <ac:picMkLst>
            <pc:docMk/>
            <pc:sldMk cId="3865130541" sldId="276"/>
            <ac:picMk id="4" creationId="{DE7D1A9B-2AB4-4722-83DE-38CD055914F3}"/>
          </ac:picMkLst>
        </pc:picChg>
        <pc:picChg chg="del">
          <ac:chgData name="SERGIO DI FIORE" userId="65209d44-db5c-4a4d-b2bd-4db75d2582ef" providerId="ADAL" clId="{6FFE24C6-2EA0-41A6-A092-DDB897214CE0}" dt="2021-03-21T20:16:51.288" v="426" actId="478"/>
          <ac:picMkLst>
            <pc:docMk/>
            <pc:sldMk cId="3865130541" sldId="276"/>
            <ac:picMk id="5" creationId="{394ED71E-6864-4297-9CF2-8D5CB67D4ECB}"/>
          </ac:picMkLst>
        </pc:picChg>
        <pc:picChg chg="add mod">
          <ac:chgData name="SERGIO DI FIORE" userId="65209d44-db5c-4a4d-b2bd-4db75d2582ef" providerId="ADAL" clId="{6FFE24C6-2EA0-41A6-A092-DDB897214CE0}" dt="2021-03-21T20:23:13.217" v="473" actId="1076"/>
          <ac:picMkLst>
            <pc:docMk/>
            <pc:sldMk cId="3865130541" sldId="276"/>
            <ac:picMk id="10" creationId="{5539BFF4-852B-428E-AEF4-4054532EC605}"/>
          </ac:picMkLst>
        </pc:picChg>
      </pc:sldChg>
      <pc:sldChg chg="modAnim">
        <pc:chgData name="SERGIO DI FIORE" userId="65209d44-db5c-4a4d-b2bd-4db75d2582ef" providerId="ADAL" clId="{6FFE24C6-2EA0-41A6-A092-DDB897214CE0}" dt="2021-03-21T21:44:44.620" v="1000"/>
        <pc:sldMkLst>
          <pc:docMk/>
          <pc:sldMk cId="1711909461" sldId="279"/>
        </pc:sldMkLst>
      </pc:sldChg>
      <pc:sldChg chg="modAnim">
        <pc:chgData name="SERGIO DI FIORE" userId="65209d44-db5c-4a4d-b2bd-4db75d2582ef" providerId="ADAL" clId="{6FFE24C6-2EA0-41A6-A092-DDB897214CE0}" dt="2021-03-21T21:42:28.751" v="997"/>
        <pc:sldMkLst>
          <pc:docMk/>
          <pc:sldMk cId="680915291" sldId="283"/>
        </pc:sldMkLst>
      </pc:sldChg>
      <pc:sldChg chg="del">
        <pc:chgData name="SERGIO DI FIORE" userId="65209d44-db5c-4a4d-b2bd-4db75d2582ef" providerId="ADAL" clId="{6FFE24C6-2EA0-41A6-A092-DDB897214CE0}" dt="2021-03-21T20:16:24.190" v="420" actId="47"/>
        <pc:sldMkLst>
          <pc:docMk/>
          <pc:sldMk cId="2059974635" sldId="284"/>
        </pc:sldMkLst>
      </pc:sldChg>
      <pc:sldChg chg="modNotesTx">
        <pc:chgData name="SERGIO DI FIORE" userId="65209d44-db5c-4a4d-b2bd-4db75d2582ef" providerId="ADAL" clId="{6FFE24C6-2EA0-41A6-A092-DDB897214CE0}" dt="2021-03-21T20:42:50.165" v="744" actId="5793"/>
        <pc:sldMkLst>
          <pc:docMk/>
          <pc:sldMk cId="837238513" sldId="285"/>
        </pc:sldMkLst>
      </pc:sldChg>
      <pc:sldChg chg="modAnim">
        <pc:chgData name="SERGIO DI FIORE" userId="65209d44-db5c-4a4d-b2bd-4db75d2582ef" providerId="ADAL" clId="{6FFE24C6-2EA0-41A6-A092-DDB897214CE0}" dt="2021-03-21T21:33:54.033" v="960"/>
        <pc:sldMkLst>
          <pc:docMk/>
          <pc:sldMk cId="3128212591" sldId="286"/>
        </pc:sldMkLst>
      </pc:sldChg>
      <pc:sldChg chg="modAnim">
        <pc:chgData name="SERGIO DI FIORE" userId="65209d44-db5c-4a4d-b2bd-4db75d2582ef" providerId="ADAL" clId="{6FFE24C6-2EA0-41A6-A092-DDB897214CE0}" dt="2021-03-21T21:39:26.801" v="987"/>
        <pc:sldMkLst>
          <pc:docMk/>
          <pc:sldMk cId="2920083623" sldId="287"/>
        </pc:sldMkLst>
      </pc:sldChg>
      <pc:sldChg chg="modAnim">
        <pc:chgData name="SERGIO DI FIORE" userId="65209d44-db5c-4a4d-b2bd-4db75d2582ef" providerId="ADAL" clId="{6FFE24C6-2EA0-41A6-A092-DDB897214CE0}" dt="2021-03-21T21:40:18.055" v="990"/>
        <pc:sldMkLst>
          <pc:docMk/>
          <pc:sldMk cId="4058849206" sldId="288"/>
        </pc:sldMkLst>
      </pc:sldChg>
      <pc:sldChg chg="add del">
        <pc:chgData name="SERGIO DI FIORE" userId="65209d44-db5c-4a4d-b2bd-4db75d2582ef" providerId="ADAL" clId="{6FFE24C6-2EA0-41A6-A092-DDB897214CE0}" dt="2021-03-21T20:23:45.255" v="520" actId="47"/>
        <pc:sldMkLst>
          <pc:docMk/>
          <pc:sldMk cId="2344873059" sldId="289"/>
        </pc:sldMkLst>
      </pc:sldChg>
      <pc:sldChg chg="addSp delSp modSp add mod setBg modNotesTx">
        <pc:chgData name="SERGIO DI FIORE" userId="65209d44-db5c-4a4d-b2bd-4db75d2582ef" providerId="ADAL" clId="{6FFE24C6-2EA0-41A6-A092-DDB897214CE0}" dt="2021-03-21T20:31:57.270" v="598" actId="1076"/>
        <pc:sldMkLst>
          <pc:docMk/>
          <pc:sldMk cId="4274151748" sldId="289"/>
        </pc:sldMkLst>
        <pc:spChg chg="mod">
          <ac:chgData name="SERGIO DI FIORE" userId="65209d44-db5c-4a4d-b2bd-4db75d2582ef" providerId="ADAL" clId="{6FFE24C6-2EA0-41A6-A092-DDB897214CE0}" dt="2021-03-21T20:30:50.199" v="595" actId="26606"/>
          <ac:spMkLst>
            <pc:docMk/>
            <pc:sldMk cId="4274151748" sldId="289"/>
            <ac:spMk id="7" creationId="{06726AC0-BBC2-4AED-9B9A-C25B0484CD05}"/>
          </ac:spMkLst>
        </pc:spChg>
        <pc:spChg chg="mod">
          <ac:chgData name="SERGIO DI FIORE" userId="65209d44-db5c-4a4d-b2bd-4db75d2582ef" providerId="ADAL" clId="{6FFE24C6-2EA0-41A6-A092-DDB897214CE0}" dt="2021-03-21T20:31:51.251" v="597" actId="255"/>
          <ac:spMkLst>
            <pc:docMk/>
            <pc:sldMk cId="4274151748" sldId="289"/>
            <ac:spMk id="8" creationId="{1DC4DA28-C360-4624-B25E-670AD7AD3D4A}"/>
          </ac:spMkLst>
        </pc:spChg>
        <pc:spChg chg="add del">
          <ac:chgData name="SERGIO DI FIORE" userId="65209d44-db5c-4a4d-b2bd-4db75d2582ef" providerId="ADAL" clId="{6FFE24C6-2EA0-41A6-A092-DDB897214CE0}" dt="2021-03-21T20:30:50.199" v="595" actId="26606"/>
          <ac:spMkLst>
            <pc:docMk/>
            <pc:sldMk cId="4274151748" sldId="289"/>
            <ac:spMk id="13" creationId="{9F4444CE-BC8D-4D61-B303-4C05614E62AB}"/>
          </ac:spMkLst>
        </pc:spChg>
        <pc:spChg chg="add del">
          <ac:chgData name="SERGIO DI FIORE" userId="65209d44-db5c-4a4d-b2bd-4db75d2582ef" providerId="ADAL" clId="{6FFE24C6-2EA0-41A6-A092-DDB897214CE0}" dt="2021-03-21T20:30:50.199" v="595" actId="26606"/>
          <ac:spMkLst>
            <pc:docMk/>
            <pc:sldMk cId="4274151748" sldId="289"/>
            <ac:spMk id="15" creationId="{62423CA5-E2E1-4789-B759-9906C1C94063}"/>
          </ac:spMkLst>
        </pc:spChg>
        <pc:spChg chg="add del">
          <ac:chgData name="SERGIO DI FIORE" userId="65209d44-db5c-4a4d-b2bd-4db75d2582ef" providerId="ADAL" clId="{6FFE24C6-2EA0-41A6-A092-DDB897214CE0}" dt="2021-03-21T20:30:50.199" v="595" actId="26606"/>
          <ac:spMkLst>
            <pc:docMk/>
            <pc:sldMk cId="4274151748" sldId="289"/>
            <ac:spMk id="17" creationId="{73772B81-181F-48B7-8826-4D9686D15DF5}"/>
          </ac:spMkLst>
        </pc:spChg>
        <pc:spChg chg="add del">
          <ac:chgData name="SERGIO DI FIORE" userId="65209d44-db5c-4a4d-b2bd-4db75d2582ef" providerId="ADAL" clId="{6FFE24C6-2EA0-41A6-A092-DDB897214CE0}" dt="2021-03-21T20:30:50.199" v="595" actId="26606"/>
          <ac:spMkLst>
            <pc:docMk/>
            <pc:sldMk cId="4274151748" sldId="289"/>
            <ac:spMk id="19" creationId="{B2205F6E-03C6-4E92-877C-E2482F6599AA}"/>
          </ac:spMkLst>
        </pc:spChg>
        <pc:picChg chg="add mod">
          <ac:chgData name="SERGIO DI FIORE" userId="65209d44-db5c-4a4d-b2bd-4db75d2582ef" providerId="ADAL" clId="{6FFE24C6-2EA0-41A6-A092-DDB897214CE0}" dt="2021-03-21T20:31:57.270" v="598" actId="1076"/>
          <ac:picMkLst>
            <pc:docMk/>
            <pc:sldMk cId="4274151748" sldId="289"/>
            <ac:picMk id="3" creationId="{201E23CE-B889-4417-A4D2-4AB37B971C30}"/>
          </ac:picMkLst>
        </pc:picChg>
        <pc:picChg chg="del">
          <ac:chgData name="SERGIO DI FIORE" userId="65209d44-db5c-4a4d-b2bd-4db75d2582ef" providerId="ADAL" clId="{6FFE24C6-2EA0-41A6-A092-DDB897214CE0}" dt="2021-03-21T20:24:25.257" v="524" actId="478"/>
          <ac:picMkLst>
            <pc:docMk/>
            <pc:sldMk cId="4274151748" sldId="289"/>
            <ac:picMk id="10" creationId="{5539BFF4-852B-428E-AEF4-4054532EC605}"/>
          </ac:picMkLst>
        </pc:picChg>
      </pc:sldChg>
      <pc:sldChg chg="addSp delSp modSp add mod modNotesTx">
        <pc:chgData name="SERGIO DI FIORE" userId="65209d44-db5c-4a4d-b2bd-4db75d2582ef" providerId="ADAL" clId="{6FFE24C6-2EA0-41A6-A092-DDB897214CE0}" dt="2021-03-21T20:34:25.711" v="669" actId="20577"/>
        <pc:sldMkLst>
          <pc:docMk/>
          <pc:sldMk cId="132118354" sldId="290"/>
        </pc:sldMkLst>
        <pc:spChg chg="mod">
          <ac:chgData name="SERGIO DI FIORE" userId="65209d44-db5c-4a4d-b2bd-4db75d2582ef" providerId="ADAL" clId="{6FFE24C6-2EA0-41A6-A092-DDB897214CE0}" dt="2021-03-21T20:34:25.711" v="669" actId="20577"/>
          <ac:spMkLst>
            <pc:docMk/>
            <pc:sldMk cId="132118354" sldId="290"/>
            <ac:spMk id="8" creationId="{1DC4DA28-C360-4624-B25E-670AD7AD3D4A}"/>
          </ac:spMkLst>
        </pc:spChg>
        <pc:picChg chg="add mod">
          <ac:chgData name="SERGIO DI FIORE" userId="65209d44-db5c-4a4d-b2bd-4db75d2582ef" providerId="ADAL" clId="{6FFE24C6-2EA0-41A6-A092-DDB897214CE0}" dt="2021-03-21T20:33:43.986" v="614" actId="14100"/>
          <ac:picMkLst>
            <pc:docMk/>
            <pc:sldMk cId="132118354" sldId="290"/>
            <ac:picMk id="3" creationId="{5B345A22-D3CA-4A62-8A91-59DE09D536B6}"/>
          </ac:picMkLst>
        </pc:picChg>
        <pc:picChg chg="del">
          <ac:chgData name="SERGIO DI FIORE" userId="65209d44-db5c-4a4d-b2bd-4db75d2582ef" providerId="ADAL" clId="{6FFE24C6-2EA0-41A6-A092-DDB897214CE0}" dt="2021-03-21T20:33:00.582" v="611" actId="478"/>
          <ac:picMkLst>
            <pc:docMk/>
            <pc:sldMk cId="132118354" sldId="290"/>
            <ac:picMk id="10" creationId="{5539BFF4-852B-428E-AEF4-4054532EC605}"/>
          </ac:picMkLst>
        </pc:picChg>
      </pc:sldChg>
      <pc:sldChg chg="add del">
        <pc:chgData name="SERGIO DI FIORE" userId="65209d44-db5c-4a4d-b2bd-4db75d2582ef" providerId="ADAL" clId="{6FFE24C6-2EA0-41A6-A092-DDB897214CE0}" dt="2021-03-21T20:23:46.544" v="521" actId="47"/>
        <pc:sldMkLst>
          <pc:docMk/>
          <pc:sldMk cId="2326070878" sldId="290"/>
        </pc:sldMkLst>
      </pc:sldChg>
    </pc:docChg>
  </pc:docChgLst>
  <pc:docChgLst>
    <pc:chgData name="HUGO TIEGHI" userId="S::hugo.tieghi@fatec.sp.gov.br::978035a0-a1c9-4c00-82dc-4369282fcf73" providerId="AD" clId="Web-{F9BDBE20-D187-E22D-B7D8-14EE4BAEAD12}"/>
    <pc:docChg chg="modSld">
      <pc:chgData name="HUGO TIEGHI" userId="S::hugo.tieghi@fatec.sp.gov.br::978035a0-a1c9-4c00-82dc-4369282fcf73" providerId="AD" clId="Web-{F9BDBE20-D187-E22D-B7D8-14EE4BAEAD12}" dt="2021-03-20T19:46:44.240" v="34" actId="14100"/>
      <pc:docMkLst>
        <pc:docMk/>
      </pc:docMkLst>
      <pc:sldChg chg="modSp">
        <pc:chgData name="HUGO TIEGHI" userId="S::hugo.tieghi@fatec.sp.gov.br::978035a0-a1c9-4c00-82dc-4369282fcf73" providerId="AD" clId="Web-{F9BDBE20-D187-E22D-B7D8-14EE4BAEAD12}" dt="2021-03-20T19:46:44.240" v="34" actId="14100"/>
        <pc:sldMkLst>
          <pc:docMk/>
          <pc:sldMk cId="1568345590" sldId="259"/>
        </pc:sldMkLst>
        <pc:spChg chg="mod">
          <ac:chgData name="HUGO TIEGHI" userId="S::hugo.tieghi@fatec.sp.gov.br::978035a0-a1c9-4c00-82dc-4369282fcf73" providerId="AD" clId="Web-{F9BDBE20-D187-E22D-B7D8-14EE4BAEAD12}" dt="2021-03-20T19:44:18.028" v="31" actId="1076"/>
          <ac:spMkLst>
            <pc:docMk/>
            <pc:sldMk cId="1568345590" sldId="259"/>
            <ac:spMk id="2" creationId="{36206941-B6B3-47F3-A449-946891E554FD}"/>
          </ac:spMkLst>
        </pc:spChg>
        <pc:spChg chg="mod">
          <ac:chgData name="HUGO TIEGHI" userId="S::hugo.tieghi@fatec.sp.gov.br::978035a0-a1c9-4c00-82dc-4369282fcf73" providerId="AD" clId="Web-{F9BDBE20-D187-E22D-B7D8-14EE4BAEAD12}" dt="2021-03-20T19:46:44.240" v="34" actId="14100"/>
          <ac:spMkLst>
            <pc:docMk/>
            <pc:sldMk cId="1568345590" sldId="259"/>
            <ac:spMk id="3" creationId="{01163AAF-1CBE-4CC8-844C-F257FE17F217}"/>
          </ac:spMkLst>
        </pc:spChg>
      </pc:sldChg>
    </pc:docChg>
  </pc:docChgLst>
  <pc:docChgLst>
    <pc:chgData name="AMANDA DE OLIVEIRA RIBEIRO" userId="S::amanda.ribeiro6@fatec.sp.gov.br::9b0732e7-75b5-44d1-9bef-43427b1ffced" providerId="AD" clId="Web-{B58E8FA0-E836-A4C4-7B3B-C8664FDC6D40}"/>
    <pc:docChg chg="modSld addMainMaster delMainMaster">
      <pc:chgData name="AMANDA DE OLIVEIRA RIBEIRO" userId="S::amanda.ribeiro6@fatec.sp.gov.br::9b0732e7-75b5-44d1-9bef-43427b1ffced" providerId="AD" clId="Web-{B58E8FA0-E836-A4C4-7B3B-C8664FDC6D40}" dt="2021-03-20T21:15:07.634" v="2"/>
      <pc:docMkLst>
        <pc:docMk/>
      </pc:docMkLst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422307617" sldId="256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422307617" sldId="256"/>
            <ac:spMk id="2" creationId="{7B6046C1-F570-4103-8BF0-8A9B084A2AE9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422307617" sldId="256"/>
            <ac:spMk id="3" creationId="{A2CA5612-5920-4B57-81DF-541C8377C668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306155100" sldId="258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2306155100" sldId="258"/>
            <ac:spMk id="2" creationId="{36206941-B6B3-47F3-A449-946891E554FD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2306155100" sldId="258"/>
            <ac:spMk id="6" creationId="{8B307355-07C1-4534-8533-CF0DB1D379A4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568345590" sldId="259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568345590" sldId="259"/>
            <ac:spMk id="2" creationId="{36206941-B6B3-47F3-A449-946891E554FD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364790070" sldId="260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2364790070" sldId="260"/>
            <ac:spMk id="2" creationId="{36206941-B6B3-47F3-A449-946891E554FD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902785262" sldId="261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2902785262" sldId="261"/>
            <ac:spMk id="2" creationId="{36206941-B6B3-47F3-A449-946891E554FD}"/>
          </ac:spMkLst>
        </pc:spChg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281305959" sldId="264"/>
        </pc:sldMkLst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81688273" sldId="265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81688273" sldId="265"/>
            <ac:spMk id="2" creationId="{070F393E-2969-4D07-BCDB-EE0BDDDFD113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81688273" sldId="265"/>
            <ac:spMk id="3" creationId="{BA52FC24-C930-41B6-9DD4-9D910907B13D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791535132" sldId="266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791535132" sldId="266"/>
            <ac:spMk id="2" creationId="{070F393E-2969-4D07-BCDB-EE0BDDDFD113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791535132" sldId="266"/>
            <ac:spMk id="3" creationId="{BA52FC24-C930-41B6-9DD4-9D910907B13D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999271131" sldId="268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999271131" sldId="268"/>
            <ac:spMk id="2" creationId="{070F393E-2969-4D07-BCDB-EE0BDDDFD113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999271131" sldId="268"/>
            <ac:spMk id="3" creationId="{BA52FC24-C930-41B6-9DD4-9D910907B13D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3415205423" sldId="269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3415205423" sldId="269"/>
            <ac:spMk id="2" creationId="{36206941-B6B3-47F3-A449-946891E554FD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3415205423" sldId="269"/>
            <ac:spMk id="6" creationId="{8B307355-07C1-4534-8533-CF0DB1D379A4}"/>
          </ac:spMkLst>
        </pc:spChg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3280289866" sldId="270"/>
        </pc:sldMkLst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3846556085" sldId="271"/>
        </pc:sldMkLst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882680472" sldId="272"/>
        </pc:sldMkLst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650997705" sldId="273"/>
        </pc:sldMkLst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3917828390" sldId="274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3917828390" sldId="274"/>
            <ac:spMk id="2" creationId="{070F393E-2969-4D07-BCDB-EE0BDDDFD113}"/>
          </ac:spMkLst>
        </pc:spChg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3917828390" sldId="274"/>
            <ac:spMk id="3" creationId="{BA52FC24-C930-41B6-9DD4-9D910907B13D}"/>
          </ac:spMkLst>
        </pc:spChg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3865130541" sldId="276"/>
        </pc:sldMkLst>
      </pc:sldChg>
      <pc:sldChg chg="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711909461" sldId="279"/>
        </pc:sldMkLst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1230728493" sldId="280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1230728493" sldId="280"/>
            <ac:spMk id="2" creationId="{36206941-B6B3-47F3-A449-946891E554FD}"/>
          </ac:spMkLst>
        </pc:spChg>
      </pc:sldChg>
      <pc:sldChg chg="modSp mod modClrScheme chgLayout">
        <pc:chgData name="AMANDA DE OLIVEIRA RIBEIRO" userId="S::amanda.ribeiro6@fatec.sp.gov.br::9b0732e7-75b5-44d1-9bef-43427b1ffced" providerId="AD" clId="Web-{B58E8FA0-E836-A4C4-7B3B-C8664FDC6D40}" dt="2021-03-20T21:15:07.634" v="2"/>
        <pc:sldMkLst>
          <pc:docMk/>
          <pc:sldMk cId="2051363158" sldId="282"/>
        </pc:sldMkLst>
        <pc:spChg chg="mod ord">
          <ac:chgData name="AMANDA DE OLIVEIRA RIBEIRO" userId="S::amanda.ribeiro6@fatec.sp.gov.br::9b0732e7-75b5-44d1-9bef-43427b1ffced" providerId="AD" clId="Web-{B58E8FA0-E836-A4C4-7B3B-C8664FDC6D40}" dt="2021-03-20T21:15:07.634" v="2"/>
          <ac:spMkLst>
            <pc:docMk/>
            <pc:sldMk cId="2051363158" sldId="282"/>
            <ac:spMk id="2" creationId="{36206941-B6B3-47F3-A449-946891E554FD}"/>
          </ac:spMkLst>
        </pc:spChg>
      </pc:sldChg>
      <pc:sldMasterChg chg="del delSldLayout">
        <pc:chgData name="AMANDA DE OLIVEIRA RIBEIRO" userId="S::amanda.ribeiro6@fatec.sp.gov.br::9b0732e7-75b5-44d1-9bef-43427b1ffced" providerId="AD" clId="Web-{B58E8FA0-E836-A4C4-7B3B-C8664FDC6D40}" dt="2021-03-20T21:14:36.836" v="0"/>
        <pc:sldMasterMkLst>
          <pc:docMk/>
          <pc:sldMasterMk cId="2068067204" sldId="2147483648"/>
        </pc:sldMasterMkLst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2512285701" sldId="2147483649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2596572787" sldId="2147483650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313641297" sldId="2147483651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3712228693" sldId="2147483652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3727927987" sldId="2147483653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1777755187" sldId="2147483654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2545137307" sldId="2147483655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4134501848" sldId="2147483656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3988167371" sldId="2147483657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3379518835" sldId="2147483658"/>
          </pc:sldLayoutMkLst>
        </pc:sldLayoutChg>
        <pc:sldLayoutChg chg="del">
          <pc:chgData name="AMANDA DE OLIVEIRA RIBEIRO" userId="S::amanda.ribeiro6@fatec.sp.gov.br::9b0732e7-75b5-44d1-9bef-43427b1ffced" providerId="AD" clId="Web-{B58E8FA0-E836-A4C4-7B3B-C8664FDC6D40}" dt="2021-03-20T21:14:36.836" v="0"/>
          <pc:sldLayoutMkLst>
            <pc:docMk/>
            <pc:sldMasterMk cId="2068067204" sldId="2147483648"/>
            <pc:sldLayoutMk cId="135852503" sldId="2147483659"/>
          </pc:sldLayoutMkLst>
        </pc:sldLayoutChg>
      </pc:sldMasterChg>
      <pc:sldMasterChg chg="add del addSldLayout delSldLayout modSldLayout">
        <pc:chgData name="AMANDA DE OLIVEIRA RIBEIRO" userId="S::amanda.ribeiro6@fatec.sp.gov.br::9b0732e7-75b5-44d1-9bef-43427b1ffced" providerId="AD" clId="Web-{B58E8FA0-E836-A4C4-7B3B-C8664FDC6D40}" dt="2021-03-20T21:14:48.618" v="1"/>
        <pc:sldMasterMkLst>
          <pc:docMk/>
          <pc:sldMasterMk cId="3873874433" sldId="2147483660"/>
        </pc:sldMasterMkLst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3418214490" sldId="2147483661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3621618143" sldId="2147483662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2691904898" sldId="2147483663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4160468140" sldId="2147483664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735115207" sldId="2147483665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438661925" sldId="2147483666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571880540" sldId="2147483667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301381430" sldId="2147483668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174565503" sldId="2147483669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3281466722" sldId="2147483670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3757200609" sldId="2147483671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2851117176" sldId="2147483672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2621401591" sldId="2147483673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1767057870" sldId="2147483674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1502453970" sldId="2147483675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2386999940" sldId="2147483676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4:48.618" v="1"/>
          <pc:sldLayoutMkLst>
            <pc:docMk/>
            <pc:sldMasterMk cId="3873874433" sldId="2147483660"/>
            <pc:sldLayoutMk cId="251122086" sldId="2147483677"/>
          </pc:sldLayoutMkLst>
        </pc:sldLayoutChg>
      </pc:sldMasterChg>
      <pc:sldMasterChg chg="add del addSldLayout delSldLayout modSldLayout">
        <pc:chgData name="AMANDA DE OLIVEIRA RIBEIRO" userId="S::amanda.ribeiro6@fatec.sp.gov.br::9b0732e7-75b5-44d1-9bef-43427b1ffced" providerId="AD" clId="Web-{B58E8FA0-E836-A4C4-7B3B-C8664FDC6D40}" dt="2021-03-20T21:15:07.634" v="2"/>
        <pc:sldMasterMkLst>
          <pc:docMk/>
          <pc:sldMasterMk cId="1420401290" sldId="2147483678"/>
        </pc:sldMasterMkLst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3470450821" sldId="2147483679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809247405" sldId="2147483680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4158695767" sldId="2147483681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2046759609" sldId="2147483682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3071282805" sldId="2147483683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2816740631" sldId="2147483684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3202336591" sldId="2147483685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2170138308" sldId="2147483686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1642409372" sldId="2147483687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3879538825" sldId="2147483688"/>
          </pc:sldLayoutMkLst>
        </pc:sldLayoutChg>
        <pc:sldLayoutChg chg="add del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1420401290" sldId="2147483678"/>
            <pc:sldLayoutMk cId="3019653089" sldId="2147483689"/>
          </pc:sldLayoutMkLst>
        </pc:sldLayoutChg>
      </pc:sldMasterChg>
      <pc:sldMasterChg chg="add addSldLayout modSldLayout">
        <pc:chgData name="AMANDA DE OLIVEIRA RIBEIRO" userId="S::amanda.ribeiro6@fatec.sp.gov.br::9b0732e7-75b5-44d1-9bef-43427b1ffced" providerId="AD" clId="Web-{B58E8FA0-E836-A4C4-7B3B-C8664FDC6D40}" dt="2021-03-20T21:15:07.634" v="2"/>
        <pc:sldMasterMkLst>
          <pc:docMk/>
          <pc:sldMasterMk cId="2470305831" sldId="2147483690"/>
        </pc:sldMasterMkLst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2917151526" sldId="2147483691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965804014" sldId="2147483692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3379830426" sldId="2147483693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146921011" sldId="2147483694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4147521982" sldId="2147483695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3842803922" sldId="2147483696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2574249570" sldId="2147483697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1813528781" sldId="2147483698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1560649864" sldId="2147483699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1035565456" sldId="2147483700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1444783961" sldId="2147483701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2470341917" sldId="2147483702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3105816019" sldId="2147483703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1385289951" sldId="2147483704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4113855892" sldId="2147483705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614891912" sldId="2147483706"/>
          </pc:sldLayoutMkLst>
        </pc:sldLayoutChg>
        <pc:sldLayoutChg chg="add mod replId">
          <pc:chgData name="AMANDA DE OLIVEIRA RIBEIRO" userId="S::amanda.ribeiro6@fatec.sp.gov.br::9b0732e7-75b5-44d1-9bef-43427b1ffced" providerId="AD" clId="Web-{B58E8FA0-E836-A4C4-7B3B-C8664FDC6D40}" dt="2021-03-20T21:15:07.634" v="2"/>
          <pc:sldLayoutMkLst>
            <pc:docMk/>
            <pc:sldMasterMk cId="2470305831" sldId="2147483690"/>
            <pc:sldLayoutMk cId="3862329653" sldId="2147483707"/>
          </pc:sldLayoutMkLst>
        </pc:sldLayoutChg>
      </pc:sldMasterChg>
    </pc:docChg>
  </pc:docChgLst>
  <pc:docChgLst>
    <pc:chgData name="PAMELA ROUSTINI DA FONSECA" userId="S::pamela.fonseca01@fatec.sp.gov.br::1985a74a-8e08-468d-877c-ee55a68621c0" providerId="AD" clId="Web-{02176412-770C-3AA9-6A5E-0DD23C77A7D6}"/>
    <pc:docChg chg="addSld delSld modSld">
      <pc:chgData name="PAMELA ROUSTINI DA FONSECA" userId="S::pamela.fonseca01@fatec.sp.gov.br::1985a74a-8e08-468d-877c-ee55a68621c0" providerId="AD" clId="Web-{02176412-770C-3AA9-6A5E-0DD23C77A7D6}" dt="2021-03-20T20:15:27.322" v="78"/>
      <pc:docMkLst>
        <pc:docMk/>
      </pc:docMkLst>
      <pc:sldChg chg="modNotes">
        <pc:chgData name="PAMELA ROUSTINI DA FONSECA" userId="S::pamela.fonseca01@fatec.sp.gov.br::1985a74a-8e08-468d-877c-ee55a68621c0" providerId="AD" clId="Web-{02176412-770C-3AA9-6A5E-0DD23C77A7D6}" dt="2021-03-20T19:20:20.663" v="51"/>
        <pc:sldMkLst>
          <pc:docMk/>
          <pc:sldMk cId="2306155100" sldId="258"/>
        </pc:sldMkLst>
      </pc:sldChg>
      <pc:sldChg chg="modNotes">
        <pc:chgData name="PAMELA ROUSTINI DA FONSECA" userId="S::pamela.fonseca01@fatec.sp.gov.br::1985a74a-8e08-468d-877c-ee55a68621c0" providerId="AD" clId="Web-{02176412-770C-3AA9-6A5E-0DD23C77A7D6}" dt="2021-03-20T19:17:04.006" v="49"/>
        <pc:sldMkLst>
          <pc:docMk/>
          <pc:sldMk cId="1568345590" sldId="259"/>
        </pc:sldMkLst>
      </pc:sldChg>
      <pc:sldChg chg="modSp modNotes">
        <pc:chgData name="PAMELA ROUSTINI DA FONSECA" userId="S::pamela.fonseca01@fatec.sp.gov.br::1985a74a-8e08-468d-877c-ee55a68621c0" providerId="AD" clId="Web-{02176412-770C-3AA9-6A5E-0DD23C77A7D6}" dt="2021-03-20T20:05:44.287" v="71"/>
        <pc:sldMkLst>
          <pc:docMk/>
          <pc:sldMk cId="2364790070" sldId="260"/>
        </pc:sldMkLst>
        <pc:spChg chg="mod">
          <ac:chgData name="PAMELA ROUSTINI DA FONSECA" userId="S::pamela.fonseca01@fatec.sp.gov.br::1985a74a-8e08-468d-877c-ee55a68621c0" providerId="AD" clId="Web-{02176412-770C-3AA9-6A5E-0DD23C77A7D6}" dt="2021-03-20T19:29:49.213" v="70"/>
          <ac:spMkLst>
            <pc:docMk/>
            <pc:sldMk cId="2364790070" sldId="260"/>
            <ac:spMk id="3" creationId="{01163AAF-1CBE-4CC8-844C-F257FE17F217}"/>
          </ac:spMkLst>
        </pc:spChg>
      </pc:sldChg>
      <pc:sldChg chg="addSp delSp modSp">
        <pc:chgData name="PAMELA ROUSTINI DA FONSECA" userId="S::pamela.fonseca01@fatec.sp.gov.br::1985a74a-8e08-468d-877c-ee55a68621c0" providerId="AD" clId="Web-{02176412-770C-3AA9-6A5E-0DD23C77A7D6}" dt="2021-03-20T19:02:20.218" v="31"/>
        <pc:sldMkLst>
          <pc:docMk/>
          <pc:sldMk cId="2281305959" sldId="264"/>
        </pc:sldMkLst>
        <pc:spChg chg="add del mod">
          <ac:chgData name="PAMELA ROUSTINI DA FONSECA" userId="S::pamela.fonseca01@fatec.sp.gov.br::1985a74a-8e08-468d-877c-ee55a68621c0" providerId="AD" clId="Web-{02176412-770C-3AA9-6A5E-0DD23C77A7D6}" dt="2021-03-20T19:02:20.218" v="31"/>
          <ac:spMkLst>
            <pc:docMk/>
            <pc:sldMk cId="2281305959" sldId="264"/>
            <ac:spMk id="4" creationId="{77338A39-E9F1-4BBD-9D36-676C59A9DBD6}"/>
          </ac:spMkLst>
        </pc:spChg>
        <pc:spChg chg="add del mod">
          <ac:chgData name="PAMELA ROUSTINI DA FONSECA" userId="S::pamela.fonseca01@fatec.sp.gov.br::1985a74a-8e08-468d-877c-ee55a68621c0" providerId="AD" clId="Web-{02176412-770C-3AA9-6A5E-0DD23C77A7D6}" dt="2021-03-20T19:02:20.218" v="29"/>
          <ac:spMkLst>
            <pc:docMk/>
            <pc:sldMk cId="2281305959" sldId="264"/>
            <ac:spMk id="6" creationId="{ACA972FC-E01E-41F9-A5EE-FFCC40AC10E2}"/>
          </ac:spMkLst>
        </pc:spChg>
        <pc:spChg chg="add del mod">
          <ac:chgData name="PAMELA ROUSTINI DA FONSECA" userId="S::pamela.fonseca01@fatec.sp.gov.br::1985a74a-8e08-468d-877c-ee55a68621c0" providerId="AD" clId="Web-{02176412-770C-3AA9-6A5E-0DD23C77A7D6}" dt="2021-03-20T19:02:20.218" v="30"/>
          <ac:spMkLst>
            <pc:docMk/>
            <pc:sldMk cId="2281305959" sldId="264"/>
            <ac:spMk id="8" creationId="{EFF75F59-CBE6-4320-BD6E-C1CE131261EF}"/>
          </ac:spMkLst>
        </pc:spChg>
        <pc:spChg chg="add del mod">
          <ac:chgData name="PAMELA ROUSTINI DA FONSECA" userId="S::pamela.fonseca01@fatec.sp.gov.br::1985a74a-8e08-468d-877c-ee55a68621c0" providerId="AD" clId="Web-{02176412-770C-3AA9-6A5E-0DD23C77A7D6}" dt="2021-03-20T19:02:20.218" v="28"/>
          <ac:spMkLst>
            <pc:docMk/>
            <pc:sldMk cId="2281305959" sldId="264"/>
            <ac:spMk id="9" creationId="{E63A7EEA-245D-424F-8A14-244CCAE01046}"/>
          </ac:spMkLst>
        </pc:spChg>
      </pc:sldChg>
      <pc:sldChg chg="addSp modSp new">
        <pc:chgData name="PAMELA ROUSTINI DA FONSECA" userId="S::pamela.fonseca01@fatec.sp.gov.br::1985a74a-8e08-468d-877c-ee55a68621c0" providerId="AD" clId="Web-{02176412-770C-3AA9-6A5E-0DD23C77A7D6}" dt="2021-03-20T19:15:49.037" v="47" actId="1076"/>
        <pc:sldMkLst>
          <pc:docMk/>
          <pc:sldMk cId="181688273" sldId="265"/>
        </pc:sldMkLst>
        <pc:spChg chg="add mod">
          <ac:chgData name="PAMELA ROUSTINI DA FONSECA" userId="S::pamela.fonseca01@fatec.sp.gov.br::1985a74a-8e08-468d-877c-ee55a68621c0" providerId="AD" clId="Web-{02176412-770C-3AA9-6A5E-0DD23C77A7D6}" dt="2021-03-20T19:02:29.327" v="33" actId="1076"/>
          <ac:spMkLst>
            <pc:docMk/>
            <pc:sldMk cId="181688273" sldId="265"/>
            <ac:spMk id="6" creationId="{2AC479C0-B867-4BB7-9EBF-6ECD01664B93}"/>
          </ac:spMkLst>
        </pc:spChg>
        <pc:spChg chg="add mod">
          <ac:chgData name="PAMELA ROUSTINI DA FONSECA" userId="S::pamela.fonseca01@fatec.sp.gov.br::1985a74a-8e08-468d-877c-ee55a68621c0" providerId="AD" clId="Web-{02176412-770C-3AA9-6A5E-0DD23C77A7D6}" dt="2021-03-20T19:15:28.661" v="45" actId="1076"/>
          <ac:spMkLst>
            <pc:docMk/>
            <pc:sldMk cId="181688273" sldId="265"/>
            <ac:spMk id="7" creationId="{77A1D37E-7496-45A7-A271-220633C8F15E}"/>
          </ac:spMkLst>
        </pc:spChg>
        <pc:spChg chg="add mod">
          <ac:chgData name="PAMELA ROUSTINI DA FONSECA" userId="S::pamela.fonseca01@fatec.sp.gov.br::1985a74a-8e08-468d-877c-ee55a68621c0" providerId="AD" clId="Web-{02176412-770C-3AA9-6A5E-0DD23C77A7D6}" dt="2021-03-20T19:15:36.318" v="46" actId="1076"/>
          <ac:spMkLst>
            <pc:docMk/>
            <pc:sldMk cId="181688273" sldId="265"/>
            <ac:spMk id="8" creationId="{2472554B-FFBB-4CC4-8442-8809C1B80369}"/>
          </ac:spMkLst>
        </pc:spChg>
        <pc:spChg chg="add mod">
          <ac:chgData name="PAMELA ROUSTINI DA FONSECA" userId="S::pamela.fonseca01@fatec.sp.gov.br::1985a74a-8e08-468d-877c-ee55a68621c0" providerId="AD" clId="Web-{02176412-770C-3AA9-6A5E-0DD23C77A7D6}" dt="2021-03-20T19:15:49.037" v="47" actId="1076"/>
          <ac:spMkLst>
            <pc:docMk/>
            <pc:sldMk cId="181688273" sldId="265"/>
            <ac:spMk id="9" creationId="{167A58BE-272F-4E12-BFC9-3C3E11C1C292}"/>
          </ac:spMkLst>
        </pc:spChg>
      </pc:sldChg>
      <pc:sldChg chg="modSp">
        <pc:chgData name="PAMELA ROUSTINI DA FONSECA" userId="S::pamela.fonseca01@fatec.sp.gov.br::1985a74a-8e08-468d-877c-ee55a68621c0" providerId="AD" clId="Web-{02176412-770C-3AA9-6A5E-0DD23C77A7D6}" dt="2021-03-20T19:07:10.672" v="38" actId="20577"/>
        <pc:sldMkLst>
          <pc:docMk/>
          <pc:sldMk cId="1791535132" sldId="266"/>
        </pc:sldMkLst>
        <pc:spChg chg="mod">
          <ac:chgData name="PAMELA ROUSTINI DA FONSECA" userId="S::pamela.fonseca01@fatec.sp.gov.br::1985a74a-8e08-468d-877c-ee55a68621c0" providerId="AD" clId="Web-{02176412-770C-3AA9-6A5E-0DD23C77A7D6}" dt="2021-03-20T19:07:10.672" v="38" actId="20577"/>
          <ac:spMkLst>
            <pc:docMk/>
            <pc:sldMk cId="1791535132" sldId="266"/>
            <ac:spMk id="3" creationId="{BA52FC24-C930-41B6-9DD4-9D910907B13D}"/>
          </ac:spMkLst>
        </pc:spChg>
      </pc:sldChg>
      <pc:sldChg chg="modNotes">
        <pc:chgData name="PAMELA ROUSTINI DA FONSECA" userId="S::pamela.fonseca01@fatec.sp.gov.br::1985a74a-8e08-468d-877c-ee55a68621c0" providerId="AD" clId="Web-{02176412-770C-3AA9-6A5E-0DD23C77A7D6}" dt="2021-03-20T19:27:00.134" v="53"/>
        <pc:sldMkLst>
          <pc:docMk/>
          <pc:sldMk cId="3415205423" sldId="269"/>
        </pc:sldMkLst>
      </pc:sldChg>
      <pc:sldChg chg="modNotes">
        <pc:chgData name="PAMELA ROUSTINI DA FONSECA" userId="S::pamela.fonseca01@fatec.sp.gov.br::1985a74a-8e08-468d-877c-ee55a68621c0" providerId="AD" clId="Web-{02176412-770C-3AA9-6A5E-0DD23C77A7D6}" dt="2021-03-20T20:08:46.741" v="73"/>
        <pc:sldMkLst>
          <pc:docMk/>
          <pc:sldMk cId="1230728493" sldId="280"/>
        </pc:sldMkLst>
      </pc:sldChg>
      <pc:sldChg chg="addSp delSp modSp new del">
        <pc:chgData name="PAMELA ROUSTINI DA FONSECA" userId="S::pamela.fonseca01@fatec.sp.gov.br::1985a74a-8e08-468d-877c-ee55a68621c0" providerId="AD" clId="Web-{02176412-770C-3AA9-6A5E-0DD23C77A7D6}" dt="2021-03-20T20:15:27.322" v="78"/>
        <pc:sldMkLst>
          <pc:docMk/>
          <pc:sldMk cId="3637538433" sldId="281"/>
        </pc:sldMkLst>
        <pc:spChg chg="del">
          <ac:chgData name="PAMELA ROUSTINI DA FONSECA" userId="S::pamela.fonseca01@fatec.sp.gov.br::1985a74a-8e08-468d-877c-ee55a68621c0" providerId="AD" clId="Web-{02176412-770C-3AA9-6A5E-0DD23C77A7D6}" dt="2021-03-20T20:11:10.304" v="76"/>
          <ac:spMkLst>
            <pc:docMk/>
            <pc:sldMk cId="3637538433" sldId="281"/>
            <ac:spMk id="2" creationId="{BCBC3A25-2F48-4E47-B20A-419F23F09953}"/>
          </ac:spMkLst>
        </pc:spChg>
        <pc:spChg chg="del">
          <ac:chgData name="PAMELA ROUSTINI DA FONSECA" userId="S::pamela.fonseca01@fatec.sp.gov.br::1985a74a-8e08-468d-877c-ee55a68621c0" providerId="AD" clId="Web-{02176412-770C-3AA9-6A5E-0DD23C77A7D6}" dt="2021-03-20T20:11:06.648" v="75"/>
          <ac:spMkLst>
            <pc:docMk/>
            <pc:sldMk cId="3637538433" sldId="281"/>
            <ac:spMk id="3" creationId="{B30010FD-361D-487E-89B2-89663E5B964B}"/>
          </ac:spMkLst>
        </pc:spChg>
        <pc:picChg chg="add mod">
          <ac:chgData name="PAMELA ROUSTINI DA FONSECA" userId="S::pamela.fonseca01@fatec.sp.gov.br::1985a74a-8e08-468d-877c-ee55a68621c0" providerId="AD" clId="Web-{02176412-770C-3AA9-6A5E-0DD23C77A7D6}" dt="2021-03-20T20:11:14.117" v="77"/>
          <ac:picMkLst>
            <pc:docMk/>
            <pc:sldMk cId="3637538433" sldId="281"/>
            <ac:picMk id="4" creationId="{65414C60-D6E7-492A-87BD-819A5CCB98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E05D-A3B3-4AFB-9C15-86D989461B00}" type="datetimeFigureOut">
              <a:rPr lang="en-US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7C556-B251-47C2-8FFE-F984666BE2DF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DrivenDevelopment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xp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groups.yahoo.com/group/extremeprogramming/message/12405" TargetMode="External"/><Relationship Id="rId7" Type="http://schemas.openxmlformats.org/officeDocument/2006/relationships/hyperlink" Target="https://computingnow.computer.org/web/agile-careers/content?g=8504655&amp;type=article&amp;urlTitle=two-heads-are-better-than-on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c2.com/cgi/wiki?PairProgrammingPingPongPattern" TargetMode="External"/><Relationship Id="rId5" Type="http://schemas.openxmlformats.org/officeDocument/2006/relationships/hyperlink" Target="http://www.amazon.com/dp/0201745763" TargetMode="External"/><Relationship Id="rId4" Type="http://schemas.openxmlformats.org/officeDocument/2006/relationships/hyperlink" Target="http://www.sciencedirect.com/science/article/pii/S1071581907000456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23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Opcional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61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Ciclo fechado</a:t>
            </a:r>
          </a:p>
          <a:p>
            <a:endParaRPr lang="pt-BR" dirty="0"/>
          </a:p>
          <a:p>
            <a:r>
              <a:rPr lang="pt-BR" dirty="0"/>
              <a:t>À sequência, repete-se do 1º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2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Adota o </a:t>
            </a:r>
            <a:r>
              <a:rPr lang="pt-BR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Test-</a:t>
            </a:r>
            <a:r>
              <a:rPr lang="pt-BR" sz="11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Driven</a:t>
            </a:r>
            <a:r>
              <a:rPr lang="pt-BR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pt-BR" sz="11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Development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(TDD)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Ping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Desenvolvedor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Desenvolve os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testes de falha</a:t>
            </a:r>
          </a:p>
          <a:p>
            <a:pPr marL="457200" lvl="1" indent="0">
              <a:lnSpc>
                <a:spcPct val="107000"/>
              </a:lnSpc>
              <a:buFont typeface="Courier New" panose="02070309020205020404" pitchFamily="49" charset="0"/>
              <a:buNone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Pong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Desenvolvedor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Escreve as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implementações</a:t>
            </a:r>
          </a:p>
          <a:p>
            <a:pPr marL="457200" lvl="1" indent="0">
              <a:lnSpc>
                <a:spcPct val="107000"/>
              </a:lnSpc>
              <a:buFont typeface="Courier New" panose="02070309020205020404" pitchFamily="49" charset="0"/>
              <a:buNone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Desenvolvedor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inicia o novo </a:t>
            </a:r>
            <a:r>
              <a:rPr lang="pt-BR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Ping</a:t>
            </a:r>
            <a:endParaRPr lang="pt-BR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Refactoring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à cada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Pong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Mover próximo teste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Green – 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Refactor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7ED6E-0FEC-4894-9C71-0F4797ABE6B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704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Melhor qualidade no código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A conversa aberta entre os pares deixa o nível de atenção das partes mais alto.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Deixa o nível de complexidade mais é claro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Detalhes ocultos são melhor entendidos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Os riscos de erros ou becos sem saída se reduzem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Melhora o nível de conhecimento entre a equipe,: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Desenvolvedor com menos conhecimento trabalha com quem tem mais experiência na área.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Melhor as técnicas e as habilidades dos programadores juniores a medida que aprendem micro técnicas com os membros da equipe mais experientes.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A coordenação fica mais leve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Pares coordenados não indivíduos solitários </a:t>
            </a:r>
            <a:r>
              <a:rPr lang="pt-BR" dirty="0">
                <a:sym typeface="Wingdings" panose="05000000000000000000" pitchFamily="2" charset="2"/>
              </a:rPr>
              <a:t>  Tarefas </a:t>
            </a:r>
            <a:r>
              <a:rPr lang="pt-BR" dirty="0"/>
              <a:t>melhor compreendidas quando passadas ao par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dirty="0"/>
              <a:t>Resiliente no caso de </a:t>
            </a:r>
            <a:r>
              <a:rPr lang="pt-BR" dirty="0" err="1"/>
              <a:t>interrupç~pes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87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8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45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96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6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Ambos compartilham uma única estação de trabalho (uma tela, teclado e mouse para o par). </a:t>
            </a:r>
          </a:p>
          <a:p>
            <a:endParaRPr lang="en-US" dirty="0"/>
          </a:p>
          <a:p>
            <a:r>
              <a:rPr lang="pt-BR" dirty="0"/>
              <a:t>O programador, </a:t>
            </a:r>
            <a:r>
              <a:rPr lang="pt-BR" b="1" dirty="0"/>
              <a:t>no teclado</a:t>
            </a:r>
            <a:r>
              <a:rPr lang="pt-BR" dirty="0"/>
              <a:t>,  é geralmente chamado de “</a:t>
            </a:r>
            <a:r>
              <a:rPr lang="pt-BR" b="1" dirty="0"/>
              <a:t>piloto</a:t>
            </a:r>
            <a:r>
              <a:rPr lang="pt-BR" dirty="0"/>
              <a:t>”, </a:t>
            </a:r>
            <a:r>
              <a:rPr lang="pt-BR" b="1" dirty="0"/>
              <a:t>o outro</a:t>
            </a:r>
            <a:r>
              <a:rPr lang="pt-BR" dirty="0"/>
              <a:t>, também ativamente envolvido na tarefa de programação, mas </a:t>
            </a:r>
            <a:r>
              <a:rPr lang="pt-BR" b="1" dirty="0"/>
              <a:t>focando mais no andamento geral </a:t>
            </a:r>
            <a:r>
              <a:rPr lang="pt-BR" dirty="0"/>
              <a:t>é o “</a:t>
            </a:r>
            <a:r>
              <a:rPr lang="pt-BR" b="1" dirty="0"/>
              <a:t>copiloto</a:t>
            </a:r>
            <a:r>
              <a:rPr lang="pt-BR" dirty="0"/>
              <a:t>”;</a:t>
            </a:r>
          </a:p>
          <a:p>
            <a:endParaRPr lang="pt-BR" dirty="0"/>
          </a:p>
          <a:p>
            <a:r>
              <a:rPr lang="pt-BR" dirty="0"/>
              <a:t>Espera-se que troquem de funções a cada poucos minutos ou assim.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83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programação em pares consiste em dois programadores que compartilham uma única estação de trabalho (uma tela, teclado e mouse para o par).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outro, também ativamente envolvido na tarefa de programação, mas focando mais na direção geral é o “navegador”; 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espera-se que os programadores troquem de funções a cada poucos minutos ou assim.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4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1992: “</a:t>
            </a:r>
            <a:r>
              <a:rPr lang="pt-BR" sz="1800" b="1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pt-BR" sz="1800" b="1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Duo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é o termo cunhado por </a:t>
            </a:r>
            <a:r>
              <a:rPr lang="pt-BR" sz="1800" b="1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Larry Constantine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relatando uma visita a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Whitesmiths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Inc., um fornecedor de compiladores fundado por PJ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Plauger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um dos implementadores de C: </a:t>
            </a: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spc="-2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“Em cada terminal havia dois programadores! Claro, apenas um programador estava realmente cortando o código em cada teclado, mas os outros estavam espiando por cima dos ombros. ” 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Whitesmiths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existiu de 1978 a 1988.</a:t>
            </a: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1993: “</a:t>
            </a:r>
            <a:r>
              <a:rPr lang="pt-BR" sz="1800" b="1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benefícios da colaboração para alunos programadores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por Wilson et al. é um dos primeiros estudos empíricos que indicam os benefícios do emparelhamento para tarefas de programação especificamente.</a:t>
            </a: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spc="-2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estudos posteriores são mais abundantes e impulsionados pelo desejo de “validar” a programação em pares depois que ela já ganhou popularidade por meio da 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Programação Extrema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xtreme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1995: o padrão “</a:t>
            </a:r>
            <a:r>
              <a:rPr lang="pt-BR" sz="1800" b="1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lang="pt-BR" sz="1800" b="1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1800" b="1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recebe uma breve descrição, no capítulo de Jim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Coplien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“A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Generative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Development-Process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do primeiro livro de padrões, “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​​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Design”.</a:t>
            </a: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1998: </a:t>
            </a:r>
            <a:r>
              <a:rPr lang="pt-BR" sz="1800" b="1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“Chrysler vai aos extremos”, </a:t>
            </a:r>
            <a:r>
              <a:rPr lang="pt-BR" sz="1800" b="1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primeiro artigo sobre Programação Extrema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 programação em pares é apresentada como uma das principais práticas da equipe C3;</a:t>
            </a: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spc="-2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mais tarde descrito formalmente como uma das “doze práticas” originais do XP</a:t>
            </a:r>
            <a:endParaRPr lang="pt-BR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7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2000: (</a:t>
            </a:r>
            <a:r>
              <a:rPr lang="pt-BR" sz="1800" b="1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 anterior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as funções do motorista e do navegador são apresentadas para ajudar a explicar a programação em pares;</a:t>
            </a: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spc="-2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referência mais antiga conhecida é uma 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postagem em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uma 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lista de discussão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;</a:t>
            </a:r>
          </a:p>
          <a:p>
            <a:pPr marL="800100" lvl="1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pt-BR" sz="1800" spc="-2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observe, no entanto, que a realidade dessas funções tem sido contestada, por exemplo, o artigo de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Sallyann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Bryant " 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Programação em pares e o misterioso papel do navegador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“</a:t>
            </a:r>
          </a:p>
          <a:p>
            <a:pPr marL="800100" lvl="1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pt-BR" sz="1800" spc="-2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Propões um papéis alternativos:</a:t>
            </a:r>
          </a:p>
          <a:p>
            <a:pPr marL="1257300" lvl="2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pt-BR" sz="1800" spc="-2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funções são muito mais similares</a:t>
            </a:r>
          </a:p>
          <a:p>
            <a:pPr marL="1714500" lvl="3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pt-BR" sz="1800" spc="-2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Fator chave: Haver mais diálogo em nível intermediário de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anbstração</a:t>
            </a:r>
            <a:endParaRPr lang="pt-BR" sz="1800" spc="-2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2002: “ 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Pair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Programming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Illuminated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“, de Laurie Williams e Robert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Kessler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é o primeiro livro dedicado exclusivamente à prática e discute sua teoria, prática e os vários estudos até aquela data</a:t>
            </a: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2003: um artigo anônimo no C2 Wiki descreve 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 Programação de 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Ping-Pong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 uma variante moderadamente popular que combina o emparelhamento com o desenvolvimento </a:t>
            </a:r>
            <a:r>
              <a:rPr lang="pt-BR" sz="1800" b="1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orientado a testes.</a:t>
            </a:r>
          </a:p>
          <a:p>
            <a:pPr marL="0" lvl="0" indent="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None/>
              <a:tabLst>
                <a:tab pos="914400" algn="l"/>
              </a:tabLst>
            </a:pPr>
            <a:endParaRPr lang="pt-BR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2015: James </a:t>
            </a:r>
            <a:r>
              <a:rPr lang="pt-BR" sz="1800" spc="-2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Coplien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publica 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Two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Heads are 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Better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Than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</a:t>
            </a:r>
            <a:r>
              <a:rPr lang="pt-BR" sz="1800" u="none" strike="noStrike" spc="-20" dirty="0" err="1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One</a:t>
            </a:r>
            <a:r>
              <a:rPr lang="pt-BR" sz="1800" u="none" strike="noStrike" spc="-20" dirty="0">
                <a:solidFill>
                  <a:srgbClr val="287FD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,</a:t>
            </a:r>
            <a:r>
              <a:rPr lang="pt-BR" sz="1800" spc="-2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que fornece uma visão geral da história da programação em pares que remonta a meados dos anos 1980, se não antes.</a:t>
            </a:r>
            <a:endParaRPr lang="pt-BR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915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pt-BR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Ambos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 programadores devem sempre estar atentos e envolvidos com a tarefa durante o período em que estiverem trabalhando,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 isso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ocorra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poderá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tirar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vantagem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dessa metodologia;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9144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oposição 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custos,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dizendo que irá dobrar “seus gastos”. 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9144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verdade,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ser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bem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vantajoso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considerando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9144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prazo de entrega</a:t>
            </a: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13716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Futuras correções</a:t>
            </a: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13716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 ter uma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interação entre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 2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programadores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estiverem trabalhando junto, para: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Manterem-se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atentos a possíveis deslizes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possa ocorrer com qualquer uma das partes do Par.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9144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pares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devem manter-se unidos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procurar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entrar em acordo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nada atrapalhe o desenvolvimento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trabalho em curso.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incomoda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parceiro de trabalho procurar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resolver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essas diferenças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antes de cada trabalho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9144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ambiente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trabalho deve estar devidamente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disposto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convidativo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um bom desenvolvimento do trabalho.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nível de ruído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 sala deve ser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controlado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9144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conversa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entre os pares deve ser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nível agradável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914400" algn="l"/>
              </a:tabLs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que 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respeite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todos os outros que estão no mesmo ambiente.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7ED6E-0FEC-4894-9C71-0F4797ABE6B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3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ideia da divisão é: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Duas perspectivas diferentes do código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Navegador mais estratégico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7ED6E-0FEC-4894-9C71-0F4797ABE6B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878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7ED6E-0FEC-4894-9C71-0F4797ABE6B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62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Momento inicial</a:t>
            </a:r>
          </a:p>
          <a:p>
            <a:endParaRPr lang="pt-BR" dirty="0"/>
          </a:p>
          <a:p>
            <a:r>
              <a:rPr lang="pt-BR" dirty="0"/>
              <a:t>Cada um tem um papel definido</a:t>
            </a:r>
          </a:p>
          <a:p>
            <a:endParaRPr lang="pt-BR" dirty="0"/>
          </a:p>
          <a:p>
            <a:r>
              <a:rPr lang="pt-BR" dirty="0"/>
              <a:t>Rodiziam entre si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C556-B251-47C2-8FFE-F984666BE2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2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1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94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06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7462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68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13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9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2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2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7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1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046C1-F570-4103-8BF0-8A9B084A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535" y="1358284"/>
            <a:ext cx="9144000" cy="1064884"/>
          </a:xfrm>
        </p:spPr>
        <p:txBody>
          <a:bodyPr/>
          <a:lstStyle/>
          <a:p>
            <a:pPr algn="ctr"/>
            <a:r>
              <a:rPr lang="pt-BR">
                <a:cs typeface="Calibri Light"/>
              </a:rPr>
              <a:t>Programação em pares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CA5612-5920-4B57-81DF-541C8377C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631" y="3600667"/>
            <a:ext cx="5194372" cy="25750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000">
                <a:ea typeface="+mn-lt"/>
                <a:cs typeface="+mn-lt"/>
              </a:rPr>
              <a:t>Amanda de Oliveira Ribeiro</a:t>
            </a:r>
          </a:p>
          <a:p>
            <a:r>
              <a:rPr lang="pt-BR" sz="3000">
                <a:ea typeface="+mn-lt"/>
                <a:cs typeface="+mn-lt"/>
              </a:rPr>
              <a:t>Hugo Tieghi</a:t>
            </a:r>
          </a:p>
          <a:p>
            <a:r>
              <a:rPr lang="it-IT" sz="3000">
                <a:ea typeface="+mn-lt"/>
                <a:cs typeface="+mn-lt"/>
              </a:rPr>
              <a:t>Pamela Roustini da Fonseca</a:t>
            </a:r>
            <a:endParaRPr lang="pt-BR" sz="3000">
              <a:ea typeface="+mn-lt"/>
              <a:cs typeface="+mn-lt"/>
            </a:endParaRPr>
          </a:p>
          <a:p>
            <a:r>
              <a:rPr lang="it-IT" sz="3000">
                <a:ea typeface="+mn-lt"/>
                <a:cs typeface="+mn-lt"/>
              </a:rPr>
              <a:t>Sergio Di Fiore</a:t>
            </a:r>
            <a:endParaRPr lang="pt-BR" sz="3000"/>
          </a:p>
          <a:p>
            <a:endParaRPr lang="pt-BR" sz="3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30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06726AC0-BBC2-4AED-9B9A-C25B0484CD05}"/>
              </a:ext>
            </a:extLst>
          </p:cNvPr>
          <p:cNvSpPr txBox="1">
            <a:spLocks/>
          </p:cNvSpPr>
          <p:nvPr/>
        </p:nvSpPr>
        <p:spPr>
          <a:xfrm>
            <a:off x="567397" y="0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/>
              <a:t>Como Trabalhar em Par</a:t>
            </a:r>
            <a:endParaRPr lang="pt-BR" sz="40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DC4DA28-C360-4624-B25E-670AD7AD3D4A}"/>
              </a:ext>
            </a:extLst>
          </p:cNvPr>
          <p:cNvSpPr txBox="1">
            <a:spLocks/>
          </p:cNvSpPr>
          <p:nvPr/>
        </p:nvSpPr>
        <p:spPr>
          <a:xfrm>
            <a:off x="567397" y="883920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600" dirty="0"/>
              <a:t>2º - Rodízio (inversão de navegadores)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1E23CE-B889-4417-A4D2-4AB37B971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87" y="1953894"/>
            <a:ext cx="7932818" cy="435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5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06726AC0-BBC2-4AED-9B9A-C25B0484CD05}"/>
              </a:ext>
            </a:extLst>
          </p:cNvPr>
          <p:cNvSpPr txBox="1">
            <a:spLocks/>
          </p:cNvSpPr>
          <p:nvPr/>
        </p:nvSpPr>
        <p:spPr>
          <a:xfrm>
            <a:off x="567397" y="0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Como Trabalhar em Par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DC4DA28-C360-4624-B25E-670AD7AD3D4A}"/>
              </a:ext>
            </a:extLst>
          </p:cNvPr>
          <p:cNvSpPr txBox="1">
            <a:spLocks/>
          </p:cNvSpPr>
          <p:nvPr/>
        </p:nvSpPr>
        <p:spPr>
          <a:xfrm>
            <a:off x="567397" y="883920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600" dirty="0"/>
              <a:t>3º - Rodízio (inversão de motoristas)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345A22-D3CA-4A62-8A91-59DE09D53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97" y="1767840"/>
            <a:ext cx="862561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B65ADE5-769F-4DEC-B0CF-CD9A754DC914}"/>
              </a:ext>
            </a:extLst>
          </p:cNvPr>
          <p:cNvSpPr txBox="1">
            <a:spLocks/>
          </p:cNvSpPr>
          <p:nvPr/>
        </p:nvSpPr>
        <p:spPr>
          <a:xfrm>
            <a:off x="567397" y="633045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err="1"/>
              <a:t>Ping</a:t>
            </a:r>
            <a:r>
              <a:rPr lang="pt-BR" sz="4000"/>
              <a:t> </a:t>
            </a:r>
            <a:r>
              <a:rPr lang="pt-BR" sz="4000" err="1"/>
              <a:t>Pong</a:t>
            </a:r>
            <a:endParaRPr lang="pt-BR" sz="40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4189A5-82EB-4B3B-A4DE-4CD3B6E30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215" y="1791777"/>
            <a:ext cx="5955878" cy="443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2143709-70B8-4F1D-A7CC-F930C7A98EA7}"/>
              </a:ext>
            </a:extLst>
          </p:cNvPr>
          <p:cNvSpPr txBox="1">
            <a:spLocks/>
          </p:cNvSpPr>
          <p:nvPr/>
        </p:nvSpPr>
        <p:spPr>
          <a:xfrm>
            <a:off x="567397" y="633045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err="1"/>
              <a:t>Ping</a:t>
            </a:r>
            <a:r>
              <a:rPr lang="pt-BR" sz="4000"/>
              <a:t> </a:t>
            </a:r>
            <a:r>
              <a:rPr lang="pt-BR" sz="4000" err="1"/>
              <a:t>Pong</a:t>
            </a:r>
            <a:endParaRPr lang="pt-BR" sz="4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50D457-198C-4B63-ACA1-8E22F2DC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97" y="1913057"/>
            <a:ext cx="7746609" cy="34326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pt-BR" sz="3000" dirty="0" err="1">
                <a:ea typeface="+mn-lt"/>
                <a:cs typeface="+mn-lt"/>
              </a:rPr>
              <a:t>Ping</a:t>
            </a:r>
            <a:r>
              <a:rPr lang="pt-BR" sz="3000" dirty="0">
                <a:ea typeface="+mn-lt"/>
                <a:cs typeface="+mn-lt"/>
              </a:rPr>
              <a:t>: Programador A</a:t>
            </a:r>
          </a:p>
          <a:p>
            <a:pPr lvl="1">
              <a:lnSpc>
                <a:spcPct val="150000"/>
              </a:lnSpc>
            </a:pPr>
            <a:r>
              <a:rPr lang="pt-BR" sz="3000" dirty="0">
                <a:ea typeface="+mn-lt"/>
                <a:cs typeface="+mn-lt"/>
              </a:rPr>
              <a:t>Desenvolve teste de falha</a:t>
            </a:r>
          </a:p>
          <a:p>
            <a:pPr>
              <a:lnSpc>
                <a:spcPct val="150000"/>
              </a:lnSpc>
            </a:pPr>
            <a:r>
              <a:rPr lang="pt-BR" sz="3000" dirty="0" err="1">
                <a:ea typeface="+mn-lt"/>
                <a:cs typeface="+mn-lt"/>
              </a:rPr>
              <a:t>Pong</a:t>
            </a:r>
            <a:r>
              <a:rPr lang="pt-BR" sz="3000" dirty="0">
                <a:ea typeface="+mn-lt"/>
                <a:cs typeface="+mn-lt"/>
              </a:rPr>
              <a:t>: Programador B</a:t>
            </a:r>
          </a:p>
          <a:p>
            <a:pPr lvl="1">
              <a:lnSpc>
                <a:spcPct val="150000"/>
              </a:lnSpc>
            </a:pPr>
            <a:r>
              <a:rPr lang="pt-BR" sz="3000" dirty="0">
                <a:ea typeface="+mn-lt"/>
                <a:cs typeface="+mn-lt"/>
              </a:rPr>
              <a:t>Desenvolve a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312821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6941-B6B3-47F3-A449-946891E55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7101" y="445057"/>
            <a:ext cx="5283303" cy="791714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latin typeface="Calibri"/>
                <a:cs typeface="Calibri"/>
              </a:rPr>
              <a:t>Benefícios</a:t>
            </a:r>
            <a:endParaRPr lang="en-US" sz="40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10D0A06-A7D4-49BC-9400-1E3E8913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12" y="1691604"/>
            <a:ext cx="6691265" cy="45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6941-B6B3-47F3-A449-946891E55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3360" y="388560"/>
            <a:ext cx="2368062" cy="718189"/>
          </a:xfrm>
        </p:spPr>
        <p:txBody>
          <a:bodyPr/>
          <a:lstStyle/>
          <a:p>
            <a:r>
              <a:rPr lang="pt-BR" sz="4000"/>
              <a:t>Desafios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8F62B2-3493-441D-B4D2-613CEE20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1" y="1828801"/>
            <a:ext cx="3139019" cy="3896714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280745AB-540A-4675-86D2-F2F73FAA9CC2}"/>
              </a:ext>
            </a:extLst>
          </p:cNvPr>
          <p:cNvSpPr txBox="1">
            <a:spLocks/>
          </p:cNvSpPr>
          <p:nvPr/>
        </p:nvSpPr>
        <p:spPr>
          <a:xfrm>
            <a:off x="3756072" y="2082001"/>
            <a:ext cx="6805453" cy="3390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 dirty="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Pode ser exaustivo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 dirty="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Colaboração intensa pode ser difícil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 dirty="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Interrupções por reuniões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 dirty="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Diferentes níveis de habilidades</a:t>
            </a:r>
          </a:p>
          <a:p>
            <a:pPr marL="342900" indent="-342900">
              <a:lnSpc>
                <a:spcPct val="150000"/>
              </a:lnSpc>
            </a:pPr>
            <a:endParaRPr lang="pt-BR" sz="3000" dirty="0">
              <a:solidFill>
                <a:schemeClr val="bg2">
                  <a:lumMod val="50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479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6941-B6B3-47F3-A449-946891E55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3360" y="388560"/>
            <a:ext cx="2368062" cy="718189"/>
          </a:xfrm>
        </p:spPr>
        <p:txBody>
          <a:bodyPr/>
          <a:lstStyle/>
          <a:p>
            <a:r>
              <a:rPr lang="pt-BR" sz="4000"/>
              <a:t>Desafios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8F62B2-3493-441D-B4D2-613CEE20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1" y="1828801"/>
            <a:ext cx="3139019" cy="3896714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280745AB-540A-4675-86D2-F2F73FAA9CC2}"/>
              </a:ext>
            </a:extLst>
          </p:cNvPr>
          <p:cNvSpPr txBox="1">
            <a:spLocks/>
          </p:cNvSpPr>
          <p:nvPr/>
        </p:nvSpPr>
        <p:spPr>
          <a:xfrm>
            <a:off x="3756072" y="2082001"/>
            <a:ext cx="6805453" cy="3390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 dirty="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Hierarquias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 dirty="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Variáveis desconhecidas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 dirty="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Sem tempo individual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 dirty="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Argumentação com equipe</a:t>
            </a:r>
          </a:p>
        </p:txBody>
      </p:sp>
    </p:spTree>
    <p:extLst>
      <p:ext uri="{BB962C8B-B14F-4D97-AF65-F5344CB8AC3E}">
        <p14:creationId xmlns:p14="http://schemas.microsoft.com/office/powerpoint/2010/main" val="292008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6941-B6B3-47F3-A449-946891E55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464" y="1135732"/>
            <a:ext cx="5123536" cy="721847"/>
          </a:xfrm>
        </p:spPr>
        <p:txBody>
          <a:bodyPr/>
          <a:lstStyle/>
          <a:p>
            <a:r>
              <a:rPr lang="pt-BR" sz="4000"/>
              <a:t>Parear ou não parear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2DED50-274D-44A5-B151-F8FD61A49CF5}"/>
              </a:ext>
            </a:extLst>
          </p:cNvPr>
          <p:cNvSpPr txBox="1">
            <a:spLocks/>
          </p:cNvSpPr>
          <p:nvPr/>
        </p:nvSpPr>
        <p:spPr>
          <a:xfrm>
            <a:off x="1117143" y="2324479"/>
            <a:ext cx="8781826" cy="39637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 dirty="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Prós: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 dirty="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Alta qualidade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 dirty="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Software de fácil manutenção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 dirty="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Compartilhamento de conhecimento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 dirty="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Foco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endParaRPr lang="pt-BR" sz="3000" dirty="0">
              <a:solidFill>
                <a:schemeClr val="bg2">
                  <a:lumMod val="50000"/>
                </a:schemeClr>
              </a:solidFill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8DC0D2F-1062-42AE-ABF4-270FFF82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43" y="191843"/>
            <a:ext cx="2743200" cy="30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8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6941-B6B3-47F3-A449-946891E55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464" y="1135732"/>
            <a:ext cx="5123536" cy="721847"/>
          </a:xfrm>
        </p:spPr>
        <p:txBody>
          <a:bodyPr/>
          <a:lstStyle/>
          <a:p>
            <a:r>
              <a:rPr lang="pt-BR" sz="4000"/>
              <a:t>Parear ou não parear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2DED50-274D-44A5-B151-F8FD61A49CF5}"/>
              </a:ext>
            </a:extLst>
          </p:cNvPr>
          <p:cNvSpPr txBox="1">
            <a:spLocks/>
          </p:cNvSpPr>
          <p:nvPr/>
        </p:nvSpPr>
        <p:spPr>
          <a:xfrm>
            <a:off x="1117143" y="2324479"/>
            <a:ext cx="8781826" cy="39637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 dirty="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Contras: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 dirty="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Enfadonho</a:t>
            </a:r>
          </a:p>
          <a:p>
            <a:pPr marL="800100" lvl="1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r>
              <a:rPr lang="pt-BR" sz="3000" dirty="0">
                <a:solidFill>
                  <a:schemeClr val="bg2">
                    <a:lumMod val="50000"/>
                  </a:schemeClr>
                </a:solidFill>
                <a:cs typeface="Calibri" panose="020F0502020204030204"/>
              </a:rPr>
              <a:t>Consigo?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30000"/>
            </a:pPr>
            <a:endParaRPr lang="pt-BR" sz="3000" dirty="0">
              <a:solidFill>
                <a:schemeClr val="bg2">
                  <a:lumMod val="50000"/>
                </a:schemeClr>
              </a:solidFill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8DC0D2F-1062-42AE-ABF4-270FFF82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43" y="191843"/>
            <a:ext cx="2743200" cy="30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4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7321824-6694-407D-B845-2119BD78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627" y="1966581"/>
            <a:ext cx="2729373" cy="41148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2B705DD-C254-4EE6-A217-15DD48AC4693}"/>
              </a:ext>
            </a:extLst>
          </p:cNvPr>
          <p:cNvSpPr txBox="1">
            <a:spLocks/>
          </p:cNvSpPr>
          <p:nvPr/>
        </p:nvSpPr>
        <p:spPr>
          <a:xfrm>
            <a:off x="708073" y="662511"/>
            <a:ext cx="7380850" cy="1029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>
                <a:solidFill>
                  <a:schemeClr val="bg2">
                    <a:lumMod val="50000"/>
                  </a:schemeClr>
                </a:solidFill>
              </a:rPr>
              <a:t>Dois pensam melhor do que um</a:t>
            </a:r>
          </a:p>
        </p:txBody>
      </p:sp>
    </p:spTree>
    <p:extLst>
      <p:ext uri="{BB962C8B-B14F-4D97-AF65-F5344CB8AC3E}">
        <p14:creationId xmlns:p14="http://schemas.microsoft.com/office/powerpoint/2010/main" val="171190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FC24-C930-41B6-9DD4-9D910907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6" y="1526246"/>
            <a:ext cx="10515600" cy="16741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000" dirty="0">
                <a:ea typeface="+mn-lt"/>
                <a:cs typeface="+mn-lt"/>
              </a:rPr>
              <a:t>Dois programadores compartilhando uma estação de trabalho</a:t>
            </a:r>
          </a:p>
          <a:p>
            <a:r>
              <a:rPr lang="pt-BR" sz="3000" i="1" dirty="0">
                <a:ea typeface="+mn-lt"/>
                <a:cs typeface="+mn-lt"/>
              </a:rPr>
              <a:t>Piloto</a:t>
            </a:r>
            <a:r>
              <a:rPr lang="pt-BR" sz="3000" dirty="0">
                <a:ea typeface="+mn-lt"/>
                <a:cs typeface="+mn-lt"/>
              </a:rPr>
              <a:t> e </a:t>
            </a:r>
            <a:r>
              <a:rPr lang="pt-BR" sz="3000" i="1" dirty="0">
                <a:ea typeface="+mn-lt"/>
                <a:cs typeface="+mn-lt"/>
              </a:rPr>
              <a:t>copiloto</a:t>
            </a:r>
            <a:r>
              <a:rPr lang="pt-BR" sz="3000" dirty="0">
                <a:ea typeface="+mn-lt"/>
                <a:cs typeface="+mn-lt"/>
              </a:rPr>
              <a:t> alternando funções/posições</a:t>
            </a:r>
          </a:p>
          <a:p>
            <a:pPr marL="0" indent="0">
              <a:buNone/>
            </a:pPr>
            <a:endParaRPr lang="pt-BR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3000" dirty="0">
              <a:ea typeface="+mn-lt"/>
              <a:cs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92A430-9ED8-4642-987A-42C90A63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46" y="3358370"/>
            <a:ext cx="4705435" cy="30987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3F49BDD-9137-4E89-BD8B-04989595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2" y="609600"/>
            <a:ext cx="8596668" cy="740898"/>
          </a:xfrm>
        </p:spPr>
        <p:txBody>
          <a:bodyPr>
            <a:normAutofit/>
          </a:bodyPr>
          <a:lstStyle/>
          <a:p>
            <a:r>
              <a:rPr lang="pt-BR" sz="4000">
                <a:cs typeface="Calibri Light"/>
              </a:rPr>
              <a:t>Definição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39178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393E-2969-4D07-BCDB-EE0BDDDF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2" y="609600"/>
            <a:ext cx="8596668" cy="740898"/>
          </a:xfrm>
        </p:spPr>
        <p:txBody>
          <a:bodyPr>
            <a:normAutofit/>
          </a:bodyPr>
          <a:lstStyle/>
          <a:p>
            <a:r>
              <a:rPr lang="pt-BR" sz="4000">
                <a:cs typeface="Calibri Light"/>
              </a:rPr>
              <a:t>Definição</a:t>
            </a:r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FC24-C930-41B6-9DD4-9D910907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6" y="1568450"/>
            <a:ext cx="10515600" cy="1041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000" dirty="0">
                <a:ea typeface="+mn-lt"/>
                <a:cs typeface="+mn-lt"/>
              </a:rPr>
              <a:t>Mais que uma técnica, mas um estado de mente</a:t>
            </a:r>
          </a:p>
          <a:p>
            <a:endParaRPr lang="pt-BR" sz="3000" dirty="0">
              <a:ea typeface="+mn-lt"/>
              <a:cs typeface="+mn-lt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48FA186C-92B1-4D69-80F7-AE0C36D1C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459" y="2609850"/>
            <a:ext cx="7454417" cy="36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393E-2969-4D07-BCDB-EE0BDDDF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2" y="609600"/>
            <a:ext cx="8565140" cy="754966"/>
          </a:xfrm>
        </p:spPr>
        <p:txBody>
          <a:bodyPr>
            <a:normAutofit/>
          </a:bodyPr>
          <a:lstStyle/>
          <a:p>
            <a:r>
              <a:rPr lang="pt-BR" sz="4000">
                <a:cs typeface="Calibri Light"/>
              </a:rPr>
              <a:t>História</a:t>
            </a:r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FC24-C930-41B6-9DD4-9D910907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5" y="1568450"/>
            <a:ext cx="10515600" cy="45879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sz="3000" dirty="0">
                <a:ea typeface="+mn-lt"/>
                <a:cs typeface="+mn-lt"/>
              </a:rPr>
              <a:t>Anterior ao movimento ágil</a:t>
            </a:r>
          </a:p>
          <a:p>
            <a:pPr>
              <a:lnSpc>
                <a:spcPct val="150000"/>
              </a:lnSpc>
            </a:pPr>
            <a:r>
              <a:rPr lang="pt-BR" sz="3000" dirty="0">
                <a:ea typeface="+mn-lt"/>
                <a:cs typeface="+mn-lt"/>
              </a:rPr>
              <a:t>1992: “</a:t>
            </a:r>
            <a:r>
              <a:rPr lang="pt-BR" sz="3000" dirty="0" err="1">
                <a:ea typeface="+mn-lt"/>
                <a:cs typeface="+mn-lt"/>
              </a:rPr>
              <a:t>Dynamic</a:t>
            </a:r>
            <a:r>
              <a:rPr lang="pt-BR" sz="3000" dirty="0">
                <a:ea typeface="+mn-lt"/>
                <a:cs typeface="+mn-lt"/>
              </a:rPr>
              <a:t> Duo” por Larry Constantine</a:t>
            </a:r>
          </a:p>
          <a:p>
            <a:pPr>
              <a:lnSpc>
                <a:spcPct val="150000"/>
              </a:lnSpc>
            </a:pPr>
            <a:r>
              <a:rPr lang="pt-BR" sz="3000" dirty="0">
                <a:ea typeface="+mn-lt"/>
                <a:cs typeface="+mn-lt"/>
              </a:rPr>
              <a:t>1993: “Os benefícios da colaboração para alunos programadores”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ea typeface="+mn-lt"/>
                <a:cs typeface="+mn-lt"/>
              </a:rPr>
              <a:t>1995: “Developing in Pairs” </a:t>
            </a:r>
          </a:p>
          <a:p>
            <a:pPr>
              <a:lnSpc>
                <a:spcPct val="150000"/>
              </a:lnSpc>
            </a:pPr>
            <a:r>
              <a:rPr lang="pt-BR" sz="3000" dirty="0">
                <a:ea typeface="+mn-lt"/>
                <a:cs typeface="+mn-lt"/>
              </a:rPr>
              <a:t>1998: “Chrysler vai aos extremos”</a:t>
            </a:r>
          </a:p>
        </p:txBody>
      </p:sp>
    </p:spTree>
    <p:extLst>
      <p:ext uri="{BB962C8B-B14F-4D97-AF65-F5344CB8AC3E}">
        <p14:creationId xmlns:p14="http://schemas.microsoft.com/office/powerpoint/2010/main" val="179153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FC24-C930-41B6-9DD4-9D910907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66" y="1568450"/>
            <a:ext cx="10713298" cy="458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000" dirty="0">
                <a:ea typeface="+mn-lt"/>
                <a:cs typeface="+mn-lt"/>
              </a:rPr>
              <a:t>2000: Funções piloto e copiloto apresentadas </a:t>
            </a:r>
          </a:p>
          <a:p>
            <a:pPr>
              <a:lnSpc>
                <a:spcPct val="150000"/>
              </a:lnSpc>
            </a:pPr>
            <a:r>
              <a:rPr lang="pt-BR" sz="3000" dirty="0">
                <a:ea typeface="+mn-lt"/>
                <a:cs typeface="+mn-lt"/>
              </a:rPr>
              <a:t>2002: “</a:t>
            </a:r>
            <a:r>
              <a:rPr lang="pt-BR" sz="3000" dirty="0" err="1">
                <a:ea typeface="+mn-lt"/>
                <a:cs typeface="+mn-lt"/>
              </a:rPr>
              <a:t>Pair</a:t>
            </a:r>
            <a:r>
              <a:rPr lang="pt-BR" sz="3000" dirty="0">
                <a:ea typeface="+mn-lt"/>
                <a:cs typeface="+mn-lt"/>
              </a:rPr>
              <a:t> </a:t>
            </a:r>
            <a:r>
              <a:rPr lang="pt-BR" sz="3000" dirty="0" err="1">
                <a:ea typeface="+mn-lt"/>
                <a:cs typeface="+mn-lt"/>
              </a:rPr>
              <a:t>Programming</a:t>
            </a:r>
            <a:r>
              <a:rPr lang="pt-BR" sz="3000" dirty="0">
                <a:ea typeface="+mn-lt"/>
                <a:cs typeface="+mn-lt"/>
              </a:rPr>
              <a:t> </a:t>
            </a:r>
            <a:r>
              <a:rPr lang="pt-BR" sz="3000" dirty="0" err="1">
                <a:ea typeface="+mn-lt"/>
                <a:cs typeface="+mn-lt"/>
              </a:rPr>
              <a:t>Illuminated</a:t>
            </a:r>
            <a:r>
              <a:rPr lang="pt-BR" sz="3000" dirty="0">
                <a:ea typeface="+mn-lt"/>
                <a:cs typeface="+mn-lt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pt-BR" sz="3000" dirty="0">
                <a:ea typeface="+mn-lt"/>
                <a:cs typeface="+mn-lt"/>
              </a:rPr>
              <a:t>2003: Programação </a:t>
            </a:r>
            <a:r>
              <a:rPr lang="pt-BR" sz="3000" dirty="0" err="1">
                <a:ea typeface="+mn-lt"/>
                <a:cs typeface="+mn-lt"/>
              </a:rPr>
              <a:t>Ping-Pong</a:t>
            </a:r>
            <a:r>
              <a:rPr lang="pt-BR" sz="3000" dirty="0">
                <a:ea typeface="+mn-lt"/>
                <a:cs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ea typeface="+mn-lt"/>
                <a:cs typeface="+mn-lt"/>
              </a:rPr>
              <a:t>2015: James </a:t>
            </a:r>
            <a:r>
              <a:rPr lang="en-US" sz="3000" dirty="0" err="1">
                <a:ea typeface="+mn-lt"/>
                <a:cs typeface="+mn-lt"/>
              </a:rPr>
              <a:t>Coplien</a:t>
            </a:r>
            <a:r>
              <a:rPr lang="en-US" sz="3000" dirty="0">
                <a:ea typeface="+mn-lt"/>
                <a:cs typeface="+mn-lt"/>
              </a:rPr>
              <a:t> “Two Heads are Better Than One</a:t>
            </a:r>
            <a:r>
              <a:rPr lang="pt-BR" sz="3000" dirty="0">
                <a:ea typeface="+mn-lt"/>
                <a:cs typeface="+mn-lt"/>
              </a:rPr>
              <a:t>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641B44-6FF9-493F-A15F-8C97BCF0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2" y="609600"/>
            <a:ext cx="8565140" cy="754966"/>
          </a:xfrm>
        </p:spPr>
        <p:txBody>
          <a:bodyPr>
            <a:normAutofit/>
          </a:bodyPr>
          <a:lstStyle/>
          <a:p>
            <a:r>
              <a:rPr lang="pt-BR" sz="4000">
                <a:cs typeface="Calibri Light"/>
              </a:rPr>
              <a:t>História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199927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6941-B6B3-47F3-A449-946891E55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97" y="633045"/>
            <a:ext cx="9144000" cy="738505"/>
          </a:xfrm>
        </p:spPr>
        <p:txBody>
          <a:bodyPr/>
          <a:lstStyle/>
          <a:p>
            <a:pPr algn="ctr"/>
            <a:r>
              <a:rPr lang="pt-BR" sz="4000"/>
              <a:t>Como Trabalhar em Par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B307355-07C1-4534-8533-CF0DB1D37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8951"/>
            <a:ext cx="9144000" cy="45360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30000"/>
              </a:lnSpc>
              <a:spcBef>
                <a:spcPts val="600"/>
              </a:spcBef>
              <a:buChar char="•"/>
            </a:pPr>
            <a:r>
              <a:rPr lang="pt-BR" sz="3200" i="1" dirty="0">
                <a:cs typeface="Calibri" panose="020F0502020204030204"/>
              </a:rPr>
              <a:t>Piloto</a:t>
            </a:r>
          </a:p>
          <a:p>
            <a:pPr marL="800100" lvl="1" indent="-342900" algn="l">
              <a:lnSpc>
                <a:spcPct val="130000"/>
              </a:lnSpc>
              <a:spcBef>
                <a:spcPts val="600"/>
              </a:spcBef>
              <a:buChar char="•"/>
            </a:pPr>
            <a:r>
              <a:rPr lang="pt-BR" sz="3200" dirty="0">
                <a:cs typeface="Calibri" panose="020F0502020204030204"/>
              </a:rPr>
              <a:t>Pessoa no teclado</a:t>
            </a:r>
          </a:p>
          <a:p>
            <a:pPr marL="1257300" lvl="2" indent="-342900" algn="l">
              <a:lnSpc>
                <a:spcPct val="130000"/>
              </a:lnSpc>
              <a:spcBef>
                <a:spcPts val="600"/>
              </a:spcBef>
              <a:buChar char="•"/>
            </a:pPr>
            <a:r>
              <a:rPr lang="pt-BR" sz="3200" dirty="0">
                <a:cs typeface="Calibri" panose="020F0502020204030204"/>
              </a:rPr>
              <a:t>Foco em pequenos objetivos</a:t>
            </a:r>
          </a:p>
          <a:p>
            <a:pPr marL="1257300" lvl="2" indent="-342900" algn="l">
              <a:lnSpc>
                <a:spcPct val="130000"/>
              </a:lnSpc>
              <a:spcBef>
                <a:spcPts val="600"/>
              </a:spcBef>
              <a:buChar char="•"/>
            </a:pPr>
            <a:r>
              <a:rPr lang="pt-BR" sz="3200" dirty="0">
                <a:cs typeface="Calibri" panose="020F0502020204030204"/>
              </a:rPr>
              <a:t>Falar em voz alta o que faz</a:t>
            </a:r>
          </a:p>
          <a:p>
            <a:pPr marL="1257300" lvl="2" indent="-342900" algn="l">
              <a:lnSpc>
                <a:spcPct val="130000"/>
              </a:lnSpc>
              <a:spcBef>
                <a:spcPts val="600"/>
              </a:spcBef>
              <a:buChar char="•"/>
            </a:pPr>
            <a:r>
              <a:rPr lang="pt-BR" sz="3200" dirty="0">
                <a:cs typeface="Calibri" panose="020F0502020204030204"/>
              </a:rPr>
              <a:t>Ignorar questões mais “filosóficas”</a:t>
            </a:r>
          </a:p>
          <a:p>
            <a:pPr marL="800100" lvl="1" indent="-342900" algn="l">
              <a:lnSpc>
                <a:spcPct val="130000"/>
              </a:lnSpc>
              <a:spcBef>
                <a:spcPts val="600"/>
              </a:spcBef>
              <a:buChar char="•"/>
            </a:pPr>
            <a:endParaRPr lang="pt-BR" sz="3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0615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8B307355-07C1-4534-8533-CF0DB1D37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8952"/>
            <a:ext cx="9144000" cy="43020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30000"/>
              </a:lnSpc>
              <a:buChar char="•"/>
            </a:pPr>
            <a:r>
              <a:rPr lang="pt-BR" sz="3000" i="1" dirty="0">
                <a:cs typeface="Calibri" panose="020F0502020204030204"/>
              </a:rPr>
              <a:t>Copiloto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 dirty="0">
                <a:cs typeface="Calibri" panose="020F0502020204030204"/>
              </a:rPr>
              <a:t>Observador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 dirty="0">
                <a:cs typeface="Calibri" panose="020F0502020204030204"/>
              </a:rPr>
              <a:t>Revisor “</a:t>
            </a:r>
            <a:r>
              <a:rPr lang="pt-BR" sz="3000" i="1" dirty="0" err="1">
                <a:cs typeface="Calibri" panose="020F0502020204030204"/>
              </a:rPr>
              <a:t>ad-hoc</a:t>
            </a:r>
            <a:r>
              <a:rPr lang="pt-BR" sz="3000" dirty="0">
                <a:cs typeface="Calibri" panose="020F0502020204030204"/>
              </a:rPr>
              <a:t>”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 dirty="0">
                <a:cs typeface="Calibri" panose="020F0502020204030204"/>
              </a:rPr>
              <a:t>Guia e compartilha ideias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 dirty="0">
                <a:cs typeface="Calibri" panose="020F0502020204030204"/>
              </a:rPr>
              <a:t>Grandes questões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 dirty="0">
                <a:cs typeface="Calibri" panose="020F0502020204030204"/>
              </a:rPr>
              <a:t>Anota potencias passos e obstáculos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B65ADE5-769F-4DEC-B0CF-CD9A754DC914}"/>
              </a:ext>
            </a:extLst>
          </p:cNvPr>
          <p:cNvSpPr txBox="1">
            <a:spLocks/>
          </p:cNvSpPr>
          <p:nvPr/>
        </p:nvSpPr>
        <p:spPr>
          <a:xfrm>
            <a:off x="567397" y="633045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/>
              <a:t>Como Trabalhar em Par</a:t>
            </a:r>
          </a:p>
        </p:txBody>
      </p:sp>
    </p:spTree>
    <p:extLst>
      <p:ext uri="{BB962C8B-B14F-4D97-AF65-F5344CB8AC3E}">
        <p14:creationId xmlns:p14="http://schemas.microsoft.com/office/powerpoint/2010/main" val="341520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8B307355-07C1-4534-8533-CF0DB1D37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8952"/>
            <a:ext cx="9144000" cy="430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lnSpc>
                <a:spcPct val="130000"/>
              </a:lnSpc>
              <a:buChar char="•"/>
            </a:pPr>
            <a:r>
              <a:rPr lang="pt-BR" sz="3000" dirty="0">
                <a:cs typeface="Calibri" panose="020F0502020204030204"/>
              </a:rPr>
              <a:t>Fluxo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 dirty="0">
                <a:cs typeface="Calibri" panose="020F0502020204030204"/>
              </a:rPr>
              <a:t>Inicia com tarefas razoavelmente bem-definidas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 dirty="0" err="1">
                <a:cs typeface="Calibri" panose="020F0502020204030204"/>
              </a:rPr>
              <a:t>Micrometas</a:t>
            </a:r>
            <a:r>
              <a:rPr lang="pt-BR" sz="3000" dirty="0">
                <a:cs typeface="Calibri" panose="020F0502020204030204"/>
              </a:rPr>
              <a:t> acordadas</a:t>
            </a:r>
          </a:p>
          <a:p>
            <a:pPr marL="800100" lvl="1" indent="-342900" algn="l">
              <a:lnSpc>
                <a:spcPct val="130000"/>
              </a:lnSpc>
              <a:buChar char="•"/>
            </a:pPr>
            <a:r>
              <a:rPr lang="pt-BR" sz="3000" dirty="0">
                <a:cs typeface="Calibri" panose="020F0502020204030204"/>
              </a:rPr>
              <a:t>Alternar papéis regularmente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B65ADE5-769F-4DEC-B0CF-CD9A754DC914}"/>
              </a:ext>
            </a:extLst>
          </p:cNvPr>
          <p:cNvSpPr txBox="1">
            <a:spLocks/>
          </p:cNvSpPr>
          <p:nvPr/>
        </p:nvSpPr>
        <p:spPr>
          <a:xfrm>
            <a:off x="567397" y="633045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Como Trabalhar em Par</a:t>
            </a:r>
          </a:p>
        </p:txBody>
      </p:sp>
    </p:spTree>
    <p:extLst>
      <p:ext uri="{BB962C8B-B14F-4D97-AF65-F5344CB8AC3E}">
        <p14:creationId xmlns:p14="http://schemas.microsoft.com/office/powerpoint/2010/main" val="68091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06726AC0-BBC2-4AED-9B9A-C25B0484CD05}"/>
              </a:ext>
            </a:extLst>
          </p:cNvPr>
          <p:cNvSpPr txBox="1">
            <a:spLocks/>
          </p:cNvSpPr>
          <p:nvPr/>
        </p:nvSpPr>
        <p:spPr>
          <a:xfrm>
            <a:off x="567397" y="0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/>
              <a:t>Como Trabalhar em Par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DC4DA28-C360-4624-B25E-670AD7AD3D4A}"/>
              </a:ext>
            </a:extLst>
          </p:cNvPr>
          <p:cNvSpPr txBox="1">
            <a:spLocks/>
          </p:cNvSpPr>
          <p:nvPr/>
        </p:nvSpPr>
        <p:spPr>
          <a:xfrm>
            <a:off x="567397" y="883920"/>
            <a:ext cx="9144000" cy="73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600" dirty="0"/>
              <a:t>1º - Montagem das equipes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539BFF4-852B-428E-AEF4-4054532E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63" y="2096206"/>
            <a:ext cx="8042123" cy="407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305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AA4036AEE9A24DAFEB6F00630578AD" ma:contentTypeVersion="13" ma:contentTypeDescription="Create a new document." ma:contentTypeScope="" ma:versionID="cf87a281e30bde8bce2a89e17bf0b122">
  <xsd:schema xmlns:xsd="http://www.w3.org/2001/XMLSchema" xmlns:xs="http://www.w3.org/2001/XMLSchema" xmlns:p="http://schemas.microsoft.com/office/2006/metadata/properties" xmlns:ns3="68b1742a-e4ed-434b-a92e-14bd578a9e4d" xmlns:ns4="475b6228-fb07-4bef-9ac0-385256fb2df3" targetNamespace="http://schemas.microsoft.com/office/2006/metadata/properties" ma:root="true" ma:fieldsID="8c5aca213994598d0ca7340694b13582" ns3:_="" ns4:_="">
    <xsd:import namespace="68b1742a-e4ed-434b-a92e-14bd578a9e4d"/>
    <xsd:import namespace="475b6228-fb07-4bef-9ac0-385256fb2d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b1742a-e4ed-434b-a92e-14bd578a9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b6228-fb07-4bef-9ac0-385256fb2df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143C17-E717-499D-ACC1-6BCBE13F57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57EB86-9879-4435-A32E-B6DBDEE9C47F}">
  <ds:schemaRefs>
    <ds:schemaRef ds:uri="475b6228-fb07-4bef-9ac0-385256fb2df3"/>
    <ds:schemaRef ds:uri="68b1742a-e4ed-434b-a92e-14bd578a9e4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A21717-A8F2-493F-B006-ECAD58B69AAE}">
  <ds:schemaRefs>
    <ds:schemaRef ds:uri="475b6228-fb07-4bef-9ac0-385256fb2df3"/>
    <ds:schemaRef ds:uri="68b1742a-e4ed-434b-a92e-14bd578a9e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1222</Words>
  <Application>Microsoft Office PowerPoint</Application>
  <PresentationFormat>Widescreen</PresentationFormat>
  <Paragraphs>213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Symbol</vt:lpstr>
      <vt:lpstr>Trebuchet MS</vt:lpstr>
      <vt:lpstr>Wingdings 3</vt:lpstr>
      <vt:lpstr>Facetado</vt:lpstr>
      <vt:lpstr>Programação em pares</vt:lpstr>
      <vt:lpstr>Definição</vt:lpstr>
      <vt:lpstr>Definição</vt:lpstr>
      <vt:lpstr>História</vt:lpstr>
      <vt:lpstr>História</vt:lpstr>
      <vt:lpstr>Como Trabalhar em Par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Benefícios</vt:lpstr>
      <vt:lpstr>Desafios</vt:lpstr>
      <vt:lpstr>Desafios</vt:lpstr>
      <vt:lpstr>Parear ou não parear</vt:lpstr>
      <vt:lpstr>Parear ou não parear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Di Fiore</dc:creator>
  <cp:lastModifiedBy>Sergio Di Fiore</cp:lastModifiedBy>
  <cp:revision>1</cp:revision>
  <dcterms:created xsi:type="dcterms:W3CDTF">2021-03-20T18:35:16Z</dcterms:created>
  <dcterms:modified xsi:type="dcterms:W3CDTF">2021-03-21T21:44:48Z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0x010100A5AA4036AEE9A24DAFEB6F00630578AD</vt:lpwstr>
  </property>
</Properties>
</file>