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54078" y="170197"/>
            <a:ext cx="453239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98786" y="142551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hyperlink" Target="https://www.bls.gov/lau/" TargetMode="External"/><Relationship Id="rId6" Type="http://schemas.openxmlformats.org/officeDocument/2006/relationships/hyperlink" Target="https://www.ucrdatatool.gov/Search/Crime/Crime.cf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Data Incubator Project Pitch"/>
          <p:cNvSpPr txBox="1"/>
          <p:nvPr>
            <p:ph type="ctrTitle"/>
          </p:nvPr>
        </p:nvSpPr>
        <p:spPr>
          <a:xfrm>
            <a:off x="1778000" y="333763"/>
            <a:ext cx="20828000" cy="1000947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The Data Incubator </a:t>
            </a:r>
            <a:r>
              <a:t>Project Pitch</a:t>
            </a:r>
          </a:p>
        </p:txBody>
      </p:sp>
      <p:sp>
        <p:nvSpPr>
          <p:cNvPr id="120" name="Sam Dillavou"/>
          <p:cNvSpPr txBox="1"/>
          <p:nvPr>
            <p:ph type="subTitle" sz="quarter" idx="1"/>
          </p:nvPr>
        </p:nvSpPr>
        <p:spPr>
          <a:xfrm>
            <a:off x="1778000" y="12022580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Sam Dillavou</a:t>
            </a:r>
          </a:p>
        </p:txBody>
      </p:sp>
      <p:sp>
        <p:nvSpPr>
          <p:cNvPr id="121" name="Predicting Housing Price Growth Using County-Level Data"/>
          <p:cNvSpPr txBox="1"/>
          <p:nvPr/>
        </p:nvSpPr>
        <p:spPr>
          <a:xfrm>
            <a:off x="1778000" y="3693226"/>
            <a:ext cx="20828000" cy="3509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775969">
              <a:defRPr b="0" sz="10716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Predicting Housing Price Growth Using County-Level Data</a:t>
            </a:r>
          </a:p>
        </p:txBody>
      </p:sp>
      <p:sp>
        <p:nvSpPr>
          <p:cNvPr id="122" name="or: where should I buy a house?"/>
          <p:cNvSpPr txBox="1"/>
          <p:nvPr/>
        </p:nvSpPr>
        <p:spPr>
          <a:xfrm>
            <a:off x="1778000" y="8336826"/>
            <a:ext cx="20828000" cy="124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i="1" sz="6000"/>
            </a:lvl1pPr>
          </a:lstStyle>
          <a:p>
            <a:pPr/>
            <a:r>
              <a:t>or: where should I buy a house?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17260488" y="2829463"/>
            <a:ext cx="5888582" cy="1035955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8535952" y="2829463"/>
            <a:ext cx="7312096" cy="10359554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234930" y="2829463"/>
            <a:ext cx="5888582" cy="1035955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No Available Quantitative Local Growth Foreca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7168"/>
            </a:lvl1pPr>
          </a:lstStyle>
          <a:p>
            <a:pPr/>
            <a:r>
              <a:t>No Available Quantitative Local Growth Forecasts</a:t>
            </a:r>
          </a:p>
        </p:txBody>
      </p:sp>
      <p:sp>
        <p:nvSpPr>
          <p:cNvPr id="128" name="Line Graph"/>
          <p:cNvSpPr/>
          <p:nvPr/>
        </p:nvSpPr>
        <p:spPr>
          <a:xfrm>
            <a:off x="20351456" y="3432224"/>
            <a:ext cx="1557489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North America Globe"/>
          <p:cNvSpPr/>
          <p:nvPr/>
        </p:nvSpPr>
        <p:spPr>
          <a:xfrm>
            <a:off x="18500614" y="3438574"/>
            <a:ext cx="1540625" cy="1540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490" fill="norm" stroke="1" extrusionOk="0">
                <a:moveTo>
                  <a:pt x="11022" y="6"/>
                </a:moveTo>
                <a:cubicBezTo>
                  <a:pt x="10672" y="-6"/>
                  <a:pt x="10319" y="-2"/>
                  <a:pt x="9964" y="21"/>
                </a:cubicBezTo>
                <a:cubicBezTo>
                  <a:pt x="7128" y="204"/>
                  <a:pt x="4532" y="1491"/>
                  <a:pt x="2654" y="3645"/>
                </a:cubicBezTo>
                <a:cubicBezTo>
                  <a:pt x="776" y="5799"/>
                  <a:pt x="-159" y="8563"/>
                  <a:pt x="22" y="11427"/>
                </a:cubicBezTo>
                <a:cubicBezTo>
                  <a:pt x="202" y="14291"/>
                  <a:pt x="1477" y="16912"/>
                  <a:pt x="3611" y="18808"/>
                </a:cubicBezTo>
                <a:cubicBezTo>
                  <a:pt x="5570" y="20550"/>
                  <a:pt x="8039" y="21489"/>
                  <a:pt x="10626" y="21489"/>
                </a:cubicBezTo>
                <a:cubicBezTo>
                  <a:pt x="10856" y="21489"/>
                  <a:pt x="11086" y="21481"/>
                  <a:pt x="11318" y="21466"/>
                </a:cubicBezTo>
                <a:cubicBezTo>
                  <a:pt x="14154" y="21283"/>
                  <a:pt x="16750" y="19996"/>
                  <a:pt x="18628" y="17842"/>
                </a:cubicBezTo>
                <a:cubicBezTo>
                  <a:pt x="20506" y="15688"/>
                  <a:pt x="21441" y="12924"/>
                  <a:pt x="21260" y="10060"/>
                </a:cubicBezTo>
                <a:cubicBezTo>
                  <a:pt x="21085" y="7291"/>
                  <a:pt x="19880" y="4754"/>
                  <a:pt x="17872" y="2875"/>
                </a:cubicBezTo>
                <a:lnTo>
                  <a:pt x="17864" y="2848"/>
                </a:lnTo>
                <a:lnTo>
                  <a:pt x="17794" y="2794"/>
                </a:lnTo>
                <a:lnTo>
                  <a:pt x="17787" y="2793"/>
                </a:lnTo>
                <a:cubicBezTo>
                  <a:pt x="17747" y="2756"/>
                  <a:pt x="17712" y="2715"/>
                  <a:pt x="17671" y="2679"/>
                </a:cubicBezTo>
                <a:cubicBezTo>
                  <a:pt x="15804" y="1020"/>
                  <a:pt x="13476" y="90"/>
                  <a:pt x="11022" y="6"/>
                </a:cubicBezTo>
                <a:close/>
                <a:moveTo>
                  <a:pt x="10319" y="371"/>
                </a:moveTo>
                <a:lnTo>
                  <a:pt x="10404" y="385"/>
                </a:lnTo>
                <a:lnTo>
                  <a:pt x="10231" y="483"/>
                </a:lnTo>
                <a:lnTo>
                  <a:pt x="10190" y="534"/>
                </a:lnTo>
                <a:lnTo>
                  <a:pt x="10256" y="584"/>
                </a:lnTo>
                <a:lnTo>
                  <a:pt x="10216" y="694"/>
                </a:lnTo>
                <a:lnTo>
                  <a:pt x="10225" y="753"/>
                </a:lnTo>
                <a:lnTo>
                  <a:pt x="10256" y="781"/>
                </a:lnTo>
                <a:lnTo>
                  <a:pt x="10185" y="850"/>
                </a:lnTo>
                <a:lnTo>
                  <a:pt x="10187" y="900"/>
                </a:lnTo>
                <a:lnTo>
                  <a:pt x="10329" y="932"/>
                </a:lnTo>
                <a:lnTo>
                  <a:pt x="10376" y="917"/>
                </a:lnTo>
                <a:lnTo>
                  <a:pt x="10440" y="838"/>
                </a:lnTo>
                <a:lnTo>
                  <a:pt x="10581" y="771"/>
                </a:lnTo>
                <a:lnTo>
                  <a:pt x="10591" y="745"/>
                </a:lnTo>
                <a:lnTo>
                  <a:pt x="10585" y="678"/>
                </a:lnTo>
                <a:lnTo>
                  <a:pt x="10623" y="642"/>
                </a:lnTo>
                <a:lnTo>
                  <a:pt x="10546" y="626"/>
                </a:lnTo>
                <a:lnTo>
                  <a:pt x="10551" y="609"/>
                </a:lnTo>
                <a:lnTo>
                  <a:pt x="10498" y="564"/>
                </a:lnTo>
                <a:lnTo>
                  <a:pt x="10560" y="527"/>
                </a:lnTo>
                <a:lnTo>
                  <a:pt x="10765" y="639"/>
                </a:lnTo>
                <a:lnTo>
                  <a:pt x="10843" y="676"/>
                </a:lnTo>
                <a:lnTo>
                  <a:pt x="11017" y="731"/>
                </a:lnTo>
                <a:lnTo>
                  <a:pt x="11069" y="713"/>
                </a:lnTo>
                <a:lnTo>
                  <a:pt x="11032" y="656"/>
                </a:lnTo>
                <a:lnTo>
                  <a:pt x="11143" y="621"/>
                </a:lnTo>
                <a:lnTo>
                  <a:pt x="11185" y="679"/>
                </a:lnTo>
                <a:lnTo>
                  <a:pt x="11308" y="671"/>
                </a:lnTo>
                <a:lnTo>
                  <a:pt x="11432" y="699"/>
                </a:lnTo>
                <a:lnTo>
                  <a:pt x="11503" y="688"/>
                </a:lnTo>
                <a:lnTo>
                  <a:pt x="11576" y="718"/>
                </a:lnTo>
                <a:lnTo>
                  <a:pt x="11469" y="741"/>
                </a:lnTo>
                <a:lnTo>
                  <a:pt x="11513" y="758"/>
                </a:lnTo>
                <a:lnTo>
                  <a:pt x="11804" y="770"/>
                </a:lnTo>
                <a:lnTo>
                  <a:pt x="11978" y="786"/>
                </a:lnTo>
                <a:lnTo>
                  <a:pt x="12051" y="755"/>
                </a:lnTo>
                <a:lnTo>
                  <a:pt x="12172" y="780"/>
                </a:lnTo>
                <a:lnTo>
                  <a:pt x="12188" y="820"/>
                </a:lnTo>
                <a:lnTo>
                  <a:pt x="12135" y="852"/>
                </a:lnTo>
                <a:lnTo>
                  <a:pt x="12046" y="828"/>
                </a:lnTo>
                <a:lnTo>
                  <a:pt x="12027" y="875"/>
                </a:lnTo>
                <a:lnTo>
                  <a:pt x="12162" y="966"/>
                </a:lnTo>
                <a:lnTo>
                  <a:pt x="12182" y="910"/>
                </a:lnTo>
                <a:lnTo>
                  <a:pt x="12271" y="889"/>
                </a:lnTo>
                <a:lnTo>
                  <a:pt x="12280" y="833"/>
                </a:lnTo>
                <a:lnTo>
                  <a:pt x="12384" y="813"/>
                </a:lnTo>
                <a:lnTo>
                  <a:pt x="12409" y="858"/>
                </a:lnTo>
                <a:lnTo>
                  <a:pt x="12460" y="889"/>
                </a:lnTo>
                <a:lnTo>
                  <a:pt x="12712" y="914"/>
                </a:lnTo>
                <a:lnTo>
                  <a:pt x="12749" y="858"/>
                </a:lnTo>
                <a:lnTo>
                  <a:pt x="12830" y="877"/>
                </a:lnTo>
                <a:lnTo>
                  <a:pt x="12911" y="986"/>
                </a:lnTo>
                <a:lnTo>
                  <a:pt x="12994" y="994"/>
                </a:lnTo>
                <a:lnTo>
                  <a:pt x="13008" y="954"/>
                </a:lnTo>
                <a:lnTo>
                  <a:pt x="13071" y="940"/>
                </a:lnTo>
                <a:lnTo>
                  <a:pt x="13091" y="979"/>
                </a:lnTo>
                <a:lnTo>
                  <a:pt x="13134" y="1039"/>
                </a:lnTo>
                <a:lnTo>
                  <a:pt x="12963" y="1100"/>
                </a:lnTo>
                <a:lnTo>
                  <a:pt x="12963" y="1188"/>
                </a:lnTo>
                <a:lnTo>
                  <a:pt x="12906" y="1167"/>
                </a:lnTo>
                <a:lnTo>
                  <a:pt x="12741" y="981"/>
                </a:lnTo>
                <a:lnTo>
                  <a:pt x="12611" y="940"/>
                </a:lnTo>
                <a:lnTo>
                  <a:pt x="12487" y="932"/>
                </a:lnTo>
                <a:lnTo>
                  <a:pt x="12419" y="969"/>
                </a:lnTo>
                <a:lnTo>
                  <a:pt x="12412" y="1017"/>
                </a:lnTo>
                <a:lnTo>
                  <a:pt x="12487" y="1188"/>
                </a:lnTo>
                <a:lnTo>
                  <a:pt x="12596" y="1285"/>
                </a:lnTo>
                <a:lnTo>
                  <a:pt x="12596" y="1367"/>
                </a:lnTo>
                <a:lnTo>
                  <a:pt x="12689" y="1384"/>
                </a:lnTo>
                <a:lnTo>
                  <a:pt x="12654" y="1450"/>
                </a:lnTo>
                <a:lnTo>
                  <a:pt x="12563" y="1419"/>
                </a:lnTo>
                <a:lnTo>
                  <a:pt x="12595" y="1553"/>
                </a:lnTo>
                <a:lnTo>
                  <a:pt x="12694" y="1604"/>
                </a:lnTo>
                <a:lnTo>
                  <a:pt x="12759" y="1667"/>
                </a:lnTo>
                <a:lnTo>
                  <a:pt x="12938" y="1691"/>
                </a:lnTo>
                <a:lnTo>
                  <a:pt x="12991" y="1754"/>
                </a:lnTo>
                <a:lnTo>
                  <a:pt x="13135" y="1825"/>
                </a:lnTo>
                <a:lnTo>
                  <a:pt x="13427" y="1910"/>
                </a:lnTo>
                <a:lnTo>
                  <a:pt x="13603" y="1974"/>
                </a:lnTo>
                <a:lnTo>
                  <a:pt x="13994" y="2072"/>
                </a:lnTo>
                <a:lnTo>
                  <a:pt x="14280" y="2170"/>
                </a:lnTo>
                <a:lnTo>
                  <a:pt x="14510" y="2285"/>
                </a:lnTo>
                <a:lnTo>
                  <a:pt x="14726" y="2451"/>
                </a:lnTo>
                <a:lnTo>
                  <a:pt x="14857" y="2518"/>
                </a:lnTo>
                <a:lnTo>
                  <a:pt x="15223" y="2556"/>
                </a:lnTo>
                <a:lnTo>
                  <a:pt x="15384" y="2563"/>
                </a:lnTo>
                <a:lnTo>
                  <a:pt x="15421" y="2486"/>
                </a:lnTo>
                <a:lnTo>
                  <a:pt x="15336" y="2391"/>
                </a:lnTo>
                <a:lnTo>
                  <a:pt x="15084" y="2238"/>
                </a:lnTo>
                <a:lnTo>
                  <a:pt x="15152" y="2208"/>
                </a:lnTo>
                <a:lnTo>
                  <a:pt x="15338" y="2186"/>
                </a:lnTo>
                <a:lnTo>
                  <a:pt x="15470" y="2156"/>
                </a:lnTo>
                <a:lnTo>
                  <a:pt x="15595" y="2156"/>
                </a:lnTo>
                <a:lnTo>
                  <a:pt x="15533" y="2076"/>
                </a:lnTo>
                <a:lnTo>
                  <a:pt x="15391" y="2022"/>
                </a:lnTo>
                <a:lnTo>
                  <a:pt x="15344" y="1944"/>
                </a:lnTo>
                <a:lnTo>
                  <a:pt x="15180" y="1893"/>
                </a:lnTo>
                <a:lnTo>
                  <a:pt x="14917" y="1850"/>
                </a:lnTo>
                <a:lnTo>
                  <a:pt x="14832" y="1786"/>
                </a:lnTo>
                <a:lnTo>
                  <a:pt x="14621" y="1729"/>
                </a:lnTo>
                <a:lnTo>
                  <a:pt x="14586" y="1781"/>
                </a:lnTo>
                <a:lnTo>
                  <a:pt x="14515" y="1820"/>
                </a:lnTo>
                <a:lnTo>
                  <a:pt x="14271" y="1783"/>
                </a:lnTo>
                <a:lnTo>
                  <a:pt x="14056" y="1689"/>
                </a:lnTo>
                <a:lnTo>
                  <a:pt x="13863" y="1622"/>
                </a:lnTo>
                <a:lnTo>
                  <a:pt x="13780" y="1639"/>
                </a:lnTo>
                <a:lnTo>
                  <a:pt x="13635" y="1607"/>
                </a:lnTo>
                <a:lnTo>
                  <a:pt x="13515" y="1537"/>
                </a:lnTo>
                <a:lnTo>
                  <a:pt x="13517" y="1466"/>
                </a:lnTo>
                <a:lnTo>
                  <a:pt x="13572" y="1451"/>
                </a:lnTo>
                <a:lnTo>
                  <a:pt x="13635" y="1476"/>
                </a:lnTo>
                <a:lnTo>
                  <a:pt x="13900" y="1562"/>
                </a:lnTo>
                <a:lnTo>
                  <a:pt x="14034" y="1597"/>
                </a:lnTo>
                <a:lnTo>
                  <a:pt x="14142" y="1615"/>
                </a:lnTo>
                <a:lnTo>
                  <a:pt x="14248" y="1584"/>
                </a:lnTo>
                <a:lnTo>
                  <a:pt x="14401" y="1589"/>
                </a:lnTo>
                <a:lnTo>
                  <a:pt x="14396" y="1535"/>
                </a:lnTo>
                <a:lnTo>
                  <a:pt x="14441" y="1501"/>
                </a:lnTo>
                <a:lnTo>
                  <a:pt x="14319" y="1416"/>
                </a:lnTo>
                <a:lnTo>
                  <a:pt x="14167" y="1329"/>
                </a:lnTo>
                <a:lnTo>
                  <a:pt x="14047" y="1240"/>
                </a:lnTo>
                <a:lnTo>
                  <a:pt x="14043" y="1182"/>
                </a:lnTo>
                <a:lnTo>
                  <a:pt x="14185" y="1230"/>
                </a:lnTo>
                <a:lnTo>
                  <a:pt x="14255" y="1284"/>
                </a:lnTo>
                <a:lnTo>
                  <a:pt x="14298" y="1341"/>
                </a:lnTo>
                <a:lnTo>
                  <a:pt x="14392" y="1406"/>
                </a:lnTo>
                <a:lnTo>
                  <a:pt x="14504" y="1473"/>
                </a:lnTo>
                <a:lnTo>
                  <a:pt x="14578" y="1468"/>
                </a:lnTo>
                <a:lnTo>
                  <a:pt x="14588" y="1431"/>
                </a:lnTo>
                <a:lnTo>
                  <a:pt x="14548" y="1411"/>
                </a:lnTo>
                <a:lnTo>
                  <a:pt x="14635" y="1416"/>
                </a:lnTo>
                <a:lnTo>
                  <a:pt x="14749" y="1428"/>
                </a:lnTo>
                <a:lnTo>
                  <a:pt x="14802" y="1475"/>
                </a:lnTo>
                <a:lnTo>
                  <a:pt x="14747" y="1518"/>
                </a:lnTo>
                <a:lnTo>
                  <a:pt x="14850" y="1575"/>
                </a:lnTo>
                <a:lnTo>
                  <a:pt x="14965" y="1609"/>
                </a:lnTo>
                <a:lnTo>
                  <a:pt x="15069" y="1615"/>
                </a:lnTo>
                <a:lnTo>
                  <a:pt x="15170" y="1612"/>
                </a:lnTo>
                <a:lnTo>
                  <a:pt x="15298" y="1702"/>
                </a:lnTo>
                <a:lnTo>
                  <a:pt x="15371" y="1724"/>
                </a:lnTo>
                <a:lnTo>
                  <a:pt x="15426" y="1788"/>
                </a:lnTo>
                <a:lnTo>
                  <a:pt x="15396" y="1788"/>
                </a:lnTo>
                <a:lnTo>
                  <a:pt x="15429" y="1851"/>
                </a:lnTo>
                <a:lnTo>
                  <a:pt x="15545" y="1942"/>
                </a:lnTo>
                <a:lnTo>
                  <a:pt x="15693" y="2061"/>
                </a:lnTo>
                <a:lnTo>
                  <a:pt x="15769" y="2116"/>
                </a:lnTo>
                <a:lnTo>
                  <a:pt x="15747" y="2141"/>
                </a:lnTo>
                <a:lnTo>
                  <a:pt x="15746" y="2210"/>
                </a:lnTo>
                <a:lnTo>
                  <a:pt x="15810" y="2257"/>
                </a:lnTo>
                <a:lnTo>
                  <a:pt x="15885" y="2335"/>
                </a:lnTo>
                <a:lnTo>
                  <a:pt x="15832" y="2324"/>
                </a:lnTo>
                <a:lnTo>
                  <a:pt x="15842" y="2389"/>
                </a:lnTo>
                <a:lnTo>
                  <a:pt x="15786" y="2379"/>
                </a:lnTo>
                <a:lnTo>
                  <a:pt x="15724" y="2382"/>
                </a:lnTo>
                <a:lnTo>
                  <a:pt x="15585" y="2312"/>
                </a:lnTo>
                <a:lnTo>
                  <a:pt x="15590" y="2295"/>
                </a:lnTo>
                <a:lnTo>
                  <a:pt x="15522" y="2268"/>
                </a:lnTo>
                <a:lnTo>
                  <a:pt x="15522" y="2300"/>
                </a:lnTo>
                <a:lnTo>
                  <a:pt x="15484" y="2302"/>
                </a:lnTo>
                <a:lnTo>
                  <a:pt x="15422" y="2273"/>
                </a:lnTo>
                <a:lnTo>
                  <a:pt x="15343" y="2260"/>
                </a:lnTo>
                <a:lnTo>
                  <a:pt x="15417" y="2320"/>
                </a:lnTo>
                <a:lnTo>
                  <a:pt x="15474" y="2350"/>
                </a:lnTo>
                <a:lnTo>
                  <a:pt x="15517" y="2412"/>
                </a:lnTo>
                <a:lnTo>
                  <a:pt x="15573" y="2439"/>
                </a:lnTo>
                <a:lnTo>
                  <a:pt x="15621" y="2459"/>
                </a:lnTo>
                <a:lnTo>
                  <a:pt x="15777" y="2489"/>
                </a:lnTo>
                <a:lnTo>
                  <a:pt x="15845" y="2479"/>
                </a:lnTo>
                <a:lnTo>
                  <a:pt x="15928" y="2494"/>
                </a:lnTo>
                <a:lnTo>
                  <a:pt x="15975" y="2491"/>
                </a:lnTo>
                <a:lnTo>
                  <a:pt x="16076" y="2558"/>
                </a:lnTo>
                <a:lnTo>
                  <a:pt x="16051" y="2565"/>
                </a:lnTo>
                <a:lnTo>
                  <a:pt x="16091" y="2628"/>
                </a:lnTo>
                <a:lnTo>
                  <a:pt x="16131" y="2652"/>
                </a:lnTo>
                <a:lnTo>
                  <a:pt x="16157" y="2714"/>
                </a:lnTo>
                <a:lnTo>
                  <a:pt x="16268" y="2836"/>
                </a:lnTo>
                <a:lnTo>
                  <a:pt x="16517" y="2975"/>
                </a:lnTo>
                <a:lnTo>
                  <a:pt x="16575" y="3030"/>
                </a:lnTo>
                <a:lnTo>
                  <a:pt x="16630" y="3106"/>
                </a:lnTo>
                <a:lnTo>
                  <a:pt x="16688" y="3188"/>
                </a:lnTo>
                <a:lnTo>
                  <a:pt x="16817" y="3260"/>
                </a:lnTo>
                <a:lnTo>
                  <a:pt x="16996" y="3504"/>
                </a:lnTo>
                <a:lnTo>
                  <a:pt x="16955" y="3560"/>
                </a:lnTo>
                <a:lnTo>
                  <a:pt x="17114" y="3605"/>
                </a:lnTo>
                <a:lnTo>
                  <a:pt x="17114" y="3735"/>
                </a:lnTo>
                <a:lnTo>
                  <a:pt x="17170" y="3866"/>
                </a:lnTo>
                <a:lnTo>
                  <a:pt x="17275" y="3908"/>
                </a:lnTo>
                <a:lnTo>
                  <a:pt x="17301" y="3799"/>
                </a:lnTo>
                <a:lnTo>
                  <a:pt x="17356" y="3767"/>
                </a:lnTo>
                <a:lnTo>
                  <a:pt x="17481" y="3747"/>
                </a:lnTo>
                <a:lnTo>
                  <a:pt x="17761" y="3910"/>
                </a:lnTo>
                <a:lnTo>
                  <a:pt x="17855" y="4005"/>
                </a:lnTo>
                <a:lnTo>
                  <a:pt x="17889" y="4159"/>
                </a:lnTo>
                <a:lnTo>
                  <a:pt x="17913" y="4244"/>
                </a:lnTo>
                <a:lnTo>
                  <a:pt x="17910" y="4335"/>
                </a:lnTo>
                <a:lnTo>
                  <a:pt x="17932" y="4465"/>
                </a:lnTo>
                <a:lnTo>
                  <a:pt x="17922" y="4571"/>
                </a:lnTo>
                <a:lnTo>
                  <a:pt x="18034" y="4774"/>
                </a:lnTo>
                <a:lnTo>
                  <a:pt x="18089" y="4772"/>
                </a:lnTo>
                <a:lnTo>
                  <a:pt x="18185" y="4842"/>
                </a:lnTo>
                <a:lnTo>
                  <a:pt x="18230" y="4867"/>
                </a:lnTo>
                <a:lnTo>
                  <a:pt x="18275" y="4881"/>
                </a:lnTo>
                <a:lnTo>
                  <a:pt x="18331" y="4918"/>
                </a:lnTo>
                <a:lnTo>
                  <a:pt x="18411" y="4996"/>
                </a:lnTo>
                <a:lnTo>
                  <a:pt x="18462" y="5042"/>
                </a:lnTo>
                <a:lnTo>
                  <a:pt x="18512" y="5119"/>
                </a:lnTo>
                <a:lnTo>
                  <a:pt x="18597" y="5189"/>
                </a:lnTo>
                <a:lnTo>
                  <a:pt x="18641" y="5201"/>
                </a:lnTo>
                <a:lnTo>
                  <a:pt x="18648" y="5162"/>
                </a:lnTo>
                <a:lnTo>
                  <a:pt x="18724" y="5212"/>
                </a:lnTo>
                <a:lnTo>
                  <a:pt x="18821" y="5306"/>
                </a:lnTo>
                <a:lnTo>
                  <a:pt x="18802" y="5239"/>
                </a:lnTo>
                <a:lnTo>
                  <a:pt x="18812" y="5196"/>
                </a:lnTo>
                <a:lnTo>
                  <a:pt x="18776" y="5127"/>
                </a:lnTo>
                <a:lnTo>
                  <a:pt x="18781" y="5042"/>
                </a:lnTo>
                <a:lnTo>
                  <a:pt x="18845" y="5067"/>
                </a:lnTo>
                <a:lnTo>
                  <a:pt x="18879" y="5058"/>
                </a:lnTo>
                <a:lnTo>
                  <a:pt x="18879" y="5013"/>
                </a:lnTo>
                <a:lnTo>
                  <a:pt x="18827" y="4934"/>
                </a:lnTo>
                <a:lnTo>
                  <a:pt x="18773" y="4834"/>
                </a:lnTo>
                <a:lnTo>
                  <a:pt x="18753" y="4733"/>
                </a:lnTo>
                <a:lnTo>
                  <a:pt x="18718" y="4596"/>
                </a:lnTo>
                <a:lnTo>
                  <a:pt x="18605" y="4452"/>
                </a:lnTo>
                <a:lnTo>
                  <a:pt x="18559" y="4355"/>
                </a:lnTo>
                <a:lnTo>
                  <a:pt x="18472" y="4278"/>
                </a:lnTo>
                <a:lnTo>
                  <a:pt x="18399" y="4179"/>
                </a:lnTo>
                <a:lnTo>
                  <a:pt x="18341" y="4172"/>
                </a:lnTo>
                <a:lnTo>
                  <a:pt x="18227" y="4067"/>
                </a:lnTo>
                <a:lnTo>
                  <a:pt x="18137" y="3961"/>
                </a:lnTo>
                <a:lnTo>
                  <a:pt x="18091" y="3926"/>
                </a:lnTo>
                <a:lnTo>
                  <a:pt x="18020" y="3782"/>
                </a:lnTo>
                <a:lnTo>
                  <a:pt x="17898" y="3642"/>
                </a:lnTo>
                <a:lnTo>
                  <a:pt x="17826" y="3605"/>
                </a:lnTo>
                <a:lnTo>
                  <a:pt x="17743" y="3551"/>
                </a:lnTo>
                <a:lnTo>
                  <a:pt x="17643" y="3392"/>
                </a:lnTo>
                <a:lnTo>
                  <a:pt x="17593" y="3226"/>
                </a:lnTo>
                <a:lnTo>
                  <a:pt x="17477" y="3106"/>
                </a:lnTo>
                <a:lnTo>
                  <a:pt x="17447" y="3064"/>
                </a:lnTo>
                <a:lnTo>
                  <a:pt x="17359" y="2983"/>
                </a:lnTo>
                <a:lnTo>
                  <a:pt x="17320" y="2935"/>
                </a:lnTo>
                <a:lnTo>
                  <a:pt x="17321" y="2881"/>
                </a:lnTo>
                <a:lnTo>
                  <a:pt x="17310" y="2843"/>
                </a:lnTo>
                <a:lnTo>
                  <a:pt x="17418" y="2873"/>
                </a:lnTo>
                <a:lnTo>
                  <a:pt x="17452" y="2846"/>
                </a:lnTo>
                <a:lnTo>
                  <a:pt x="17479" y="2803"/>
                </a:lnTo>
                <a:lnTo>
                  <a:pt x="17486" y="2757"/>
                </a:lnTo>
                <a:lnTo>
                  <a:pt x="17446" y="2695"/>
                </a:lnTo>
                <a:lnTo>
                  <a:pt x="17466" y="2679"/>
                </a:lnTo>
                <a:lnTo>
                  <a:pt x="17446" y="2632"/>
                </a:lnTo>
                <a:lnTo>
                  <a:pt x="17476" y="2632"/>
                </a:lnTo>
                <a:lnTo>
                  <a:pt x="17462" y="2602"/>
                </a:lnTo>
                <a:lnTo>
                  <a:pt x="17472" y="2602"/>
                </a:lnTo>
                <a:cubicBezTo>
                  <a:pt x="17582" y="2695"/>
                  <a:pt x="17696" y="2783"/>
                  <a:pt x="17802" y="2881"/>
                </a:cubicBezTo>
                <a:lnTo>
                  <a:pt x="17869" y="2987"/>
                </a:lnTo>
                <a:lnTo>
                  <a:pt x="17935" y="3035"/>
                </a:lnTo>
                <a:lnTo>
                  <a:pt x="17918" y="2990"/>
                </a:lnTo>
                <a:cubicBezTo>
                  <a:pt x="18030" y="3097"/>
                  <a:pt x="18131" y="3214"/>
                  <a:pt x="18238" y="3325"/>
                </a:cubicBezTo>
                <a:lnTo>
                  <a:pt x="18235" y="3335"/>
                </a:lnTo>
                <a:lnTo>
                  <a:pt x="18184" y="3300"/>
                </a:lnTo>
                <a:lnTo>
                  <a:pt x="18099" y="3215"/>
                </a:lnTo>
                <a:lnTo>
                  <a:pt x="18081" y="3208"/>
                </a:lnTo>
                <a:lnTo>
                  <a:pt x="18174" y="3318"/>
                </a:lnTo>
                <a:lnTo>
                  <a:pt x="18114" y="3278"/>
                </a:lnTo>
                <a:lnTo>
                  <a:pt x="18142" y="3338"/>
                </a:lnTo>
                <a:lnTo>
                  <a:pt x="18248" y="3477"/>
                </a:lnTo>
                <a:lnTo>
                  <a:pt x="18292" y="3549"/>
                </a:lnTo>
                <a:lnTo>
                  <a:pt x="18287" y="3573"/>
                </a:lnTo>
                <a:lnTo>
                  <a:pt x="18341" y="3682"/>
                </a:lnTo>
                <a:lnTo>
                  <a:pt x="18433" y="3809"/>
                </a:lnTo>
                <a:lnTo>
                  <a:pt x="18439" y="3849"/>
                </a:lnTo>
                <a:lnTo>
                  <a:pt x="18520" y="4027"/>
                </a:lnTo>
                <a:lnTo>
                  <a:pt x="18608" y="4219"/>
                </a:lnTo>
                <a:lnTo>
                  <a:pt x="18678" y="4347"/>
                </a:lnTo>
                <a:lnTo>
                  <a:pt x="18748" y="4450"/>
                </a:lnTo>
                <a:lnTo>
                  <a:pt x="18802" y="4583"/>
                </a:lnTo>
                <a:lnTo>
                  <a:pt x="18894" y="4737"/>
                </a:lnTo>
                <a:lnTo>
                  <a:pt x="18904" y="4784"/>
                </a:lnTo>
                <a:lnTo>
                  <a:pt x="18905" y="4876"/>
                </a:lnTo>
                <a:lnTo>
                  <a:pt x="18935" y="4986"/>
                </a:lnTo>
                <a:lnTo>
                  <a:pt x="18899" y="5011"/>
                </a:lnTo>
                <a:lnTo>
                  <a:pt x="18912" y="5092"/>
                </a:lnTo>
                <a:lnTo>
                  <a:pt x="18988" y="5186"/>
                </a:lnTo>
                <a:lnTo>
                  <a:pt x="19117" y="5365"/>
                </a:lnTo>
                <a:lnTo>
                  <a:pt x="19176" y="5490"/>
                </a:lnTo>
                <a:lnTo>
                  <a:pt x="19239" y="5651"/>
                </a:lnTo>
                <a:lnTo>
                  <a:pt x="19320" y="5795"/>
                </a:lnTo>
                <a:lnTo>
                  <a:pt x="19378" y="5867"/>
                </a:lnTo>
                <a:lnTo>
                  <a:pt x="19472" y="6004"/>
                </a:lnTo>
                <a:lnTo>
                  <a:pt x="19600" y="6112"/>
                </a:lnTo>
                <a:lnTo>
                  <a:pt x="19690" y="6304"/>
                </a:lnTo>
                <a:lnTo>
                  <a:pt x="19720" y="6395"/>
                </a:lnTo>
                <a:lnTo>
                  <a:pt x="19789" y="6567"/>
                </a:lnTo>
                <a:lnTo>
                  <a:pt x="19801" y="6693"/>
                </a:lnTo>
                <a:lnTo>
                  <a:pt x="19839" y="6802"/>
                </a:lnTo>
                <a:lnTo>
                  <a:pt x="19933" y="6999"/>
                </a:lnTo>
                <a:lnTo>
                  <a:pt x="19965" y="7125"/>
                </a:lnTo>
                <a:lnTo>
                  <a:pt x="20018" y="7244"/>
                </a:lnTo>
                <a:lnTo>
                  <a:pt x="20066" y="7312"/>
                </a:lnTo>
                <a:lnTo>
                  <a:pt x="20114" y="7416"/>
                </a:lnTo>
                <a:lnTo>
                  <a:pt x="20126" y="7478"/>
                </a:lnTo>
                <a:lnTo>
                  <a:pt x="20174" y="7627"/>
                </a:lnTo>
                <a:lnTo>
                  <a:pt x="20229" y="7758"/>
                </a:lnTo>
                <a:lnTo>
                  <a:pt x="20257" y="7793"/>
                </a:lnTo>
                <a:lnTo>
                  <a:pt x="20295" y="7900"/>
                </a:lnTo>
                <a:lnTo>
                  <a:pt x="20312" y="7982"/>
                </a:lnTo>
                <a:lnTo>
                  <a:pt x="20346" y="8047"/>
                </a:lnTo>
                <a:lnTo>
                  <a:pt x="20380" y="8108"/>
                </a:lnTo>
                <a:lnTo>
                  <a:pt x="20418" y="8096"/>
                </a:lnTo>
                <a:lnTo>
                  <a:pt x="20456" y="8123"/>
                </a:lnTo>
                <a:lnTo>
                  <a:pt x="20491" y="8200"/>
                </a:lnTo>
                <a:lnTo>
                  <a:pt x="20527" y="8248"/>
                </a:lnTo>
                <a:lnTo>
                  <a:pt x="20597" y="8361"/>
                </a:lnTo>
                <a:lnTo>
                  <a:pt x="20657" y="8500"/>
                </a:lnTo>
                <a:lnTo>
                  <a:pt x="20685" y="8600"/>
                </a:lnTo>
                <a:lnTo>
                  <a:pt x="20720" y="8659"/>
                </a:lnTo>
                <a:lnTo>
                  <a:pt x="20746" y="8757"/>
                </a:lnTo>
                <a:lnTo>
                  <a:pt x="20781" y="8913"/>
                </a:lnTo>
                <a:lnTo>
                  <a:pt x="20784" y="8997"/>
                </a:lnTo>
                <a:lnTo>
                  <a:pt x="20812" y="8978"/>
                </a:lnTo>
                <a:lnTo>
                  <a:pt x="20861" y="9025"/>
                </a:lnTo>
                <a:lnTo>
                  <a:pt x="20880" y="9102"/>
                </a:lnTo>
                <a:lnTo>
                  <a:pt x="20922" y="9181"/>
                </a:lnTo>
                <a:lnTo>
                  <a:pt x="20934" y="9201"/>
                </a:lnTo>
                <a:lnTo>
                  <a:pt x="20947" y="9189"/>
                </a:lnTo>
                <a:lnTo>
                  <a:pt x="20953" y="9210"/>
                </a:lnTo>
                <a:lnTo>
                  <a:pt x="20970" y="9216"/>
                </a:lnTo>
                <a:lnTo>
                  <a:pt x="20978" y="9169"/>
                </a:lnTo>
                <a:lnTo>
                  <a:pt x="21002" y="9153"/>
                </a:lnTo>
                <a:lnTo>
                  <a:pt x="21011" y="9136"/>
                </a:lnTo>
                <a:lnTo>
                  <a:pt x="21021" y="9146"/>
                </a:lnTo>
                <a:lnTo>
                  <a:pt x="21041" y="9189"/>
                </a:lnTo>
                <a:lnTo>
                  <a:pt x="21051" y="9181"/>
                </a:lnTo>
                <a:lnTo>
                  <a:pt x="21058" y="9164"/>
                </a:lnTo>
                <a:lnTo>
                  <a:pt x="21074" y="9164"/>
                </a:lnTo>
                <a:lnTo>
                  <a:pt x="21099" y="9183"/>
                </a:lnTo>
                <a:lnTo>
                  <a:pt x="21116" y="9231"/>
                </a:lnTo>
                <a:cubicBezTo>
                  <a:pt x="21155" y="9506"/>
                  <a:pt x="21189" y="9782"/>
                  <a:pt x="21207" y="10064"/>
                </a:cubicBezTo>
                <a:cubicBezTo>
                  <a:pt x="21341" y="12187"/>
                  <a:pt x="20854" y="14254"/>
                  <a:pt x="19826" y="16057"/>
                </a:cubicBezTo>
                <a:lnTo>
                  <a:pt x="19860" y="15972"/>
                </a:lnTo>
                <a:lnTo>
                  <a:pt x="19945" y="15762"/>
                </a:lnTo>
                <a:lnTo>
                  <a:pt x="20005" y="15551"/>
                </a:lnTo>
                <a:lnTo>
                  <a:pt x="20051" y="15431"/>
                </a:lnTo>
                <a:lnTo>
                  <a:pt x="20071" y="15397"/>
                </a:lnTo>
                <a:lnTo>
                  <a:pt x="20156" y="15201"/>
                </a:lnTo>
                <a:lnTo>
                  <a:pt x="20235" y="14985"/>
                </a:lnTo>
                <a:lnTo>
                  <a:pt x="20373" y="14635"/>
                </a:lnTo>
                <a:lnTo>
                  <a:pt x="20424" y="14490"/>
                </a:lnTo>
                <a:lnTo>
                  <a:pt x="20479" y="14228"/>
                </a:lnTo>
                <a:lnTo>
                  <a:pt x="20476" y="14171"/>
                </a:lnTo>
                <a:lnTo>
                  <a:pt x="20464" y="14051"/>
                </a:lnTo>
                <a:lnTo>
                  <a:pt x="20439" y="14056"/>
                </a:lnTo>
                <a:lnTo>
                  <a:pt x="20376" y="14160"/>
                </a:lnTo>
                <a:lnTo>
                  <a:pt x="20318" y="14218"/>
                </a:lnTo>
                <a:lnTo>
                  <a:pt x="20219" y="14233"/>
                </a:lnTo>
                <a:lnTo>
                  <a:pt x="20093" y="14307"/>
                </a:lnTo>
                <a:lnTo>
                  <a:pt x="19958" y="14496"/>
                </a:lnTo>
                <a:lnTo>
                  <a:pt x="19774" y="14662"/>
                </a:lnTo>
                <a:lnTo>
                  <a:pt x="19658" y="14843"/>
                </a:lnTo>
                <a:lnTo>
                  <a:pt x="19675" y="14749"/>
                </a:lnTo>
                <a:lnTo>
                  <a:pt x="19623" y="14729"/>
                </a:lnTo>
                <a:lnTo>
                  <a:pt x="19448" y="14843"/>
                </a:lnTo>
                <a:lnTo>
                  <a:pt x="19308" y="14940"/>
                </a:lnTo>
                <a:lnTo>
                  <a:pt x="19229" y="15116"/>
                </a:lnTo>
                <a:lnTo>
                  <a:pt x="19217" y="14985"/>
                </a:lnTo>
                <a:lnTo>
                  <a:pt x="19013" y="15163"/>
                </a:lnTo>
                <a:lnTo>
                  <a:pt x="18975" y="15158"/>
                </a:lnTo>
                <a:lnTo>
                  <a:pt x="19054" y="14962"/>
                </a:lnTo>
                <a:lnTo>
                  <a:pt x="19043" y="14870"/>
                </a:lnTo>
                <a:lnTo>
                  <a:pt x="18978" y="14906"/>
                </a:lnTo>
                <a:lnTo>
                  <a:pt x="18884" y="14726"/>
                </a:lnTo>
                <a:lnTo>
                  <a:pt x="18844" y="14675"/>
                </a:lnTo>
                <a:lnTo>
                  <a:pt x="18804" y="14721"/>
                </a:lnTo>
                <a:lnTo>
                  <a:pt x="18777" y="14680"/>
                </a:lnTo>
                <a:lnTo>
                  <a:pt x="18630" y="14675"/>
                </a:lnTo>
                <a:lnTo>
                  <a:pt x="18534" y="14721"/>
                </a:lnTo>
                <a:lnTo>
                  <a:pt x="18489" y="14741"/>
                </a:lnTo>
                <a:lnTo>
                  <a:pt x="18346" y="14816"/>
                </a:lnTo>
                <a:lnTo>
                  <a:pt x="18243" y="14910"/>
                </a:lnTo>
                <a:lnTo>
                  <a:pt x="18234" y="14947"/>
                </a:lnTo>
                <a:lnTo>
                  <a:pt x="18071" y="15040"/>
                </a:lnTo>
                <a:lnTo>
                  <a:pt x="18011" y="15029"/>
                </a:lnTo>
                <a:lnTo>
                  <a:pt x="17927" y="15012"/>
                </a:lnTo>
                <a:lnTo>
                  <a:pt x="17875" y="15045"/>
                </a:lnTo>
                <a:lnTo>
                  <a:pt x="17859" y="14973"/>
                </a:lnTo>
                <a:lnTo>
                  <a:pt x="17758" y="14938"/>
                </a:lnTo>
                <a:lnTo>
                  <a:pt x="17658" y="14948"/>
                </a:lnTo>
                <a:lnTo>
                  <a:pt x="17597" y="14952"/>
                </a:lnTo>
                <a:lnTo>
                  <a:pt x="17525" y="15004"/>
                </a:lnTo>
                <a:lnTo>
                  <a:pt x="17479" y="14900"/>
                </a:lnTo>
                <a:lnTo>
                  <a:pt x="17358" y="14896"/>
                </a:lnTo>
                <a:lnTo>
                  <a:pt x="17242" y="14960"/>
                </a:lnTo>
                <a:lnTo>
                  <a:pt x="17179" y="14920"/>
                </a:lnTo>
                <a:lnTo>
                  <a:pt x="17291" y="14798"/>
                </a:lnTo>
                <a:lnTo>
                  <a:pt x="17119" y="14908"/>
                </a:lnTo>
                <a:lnTo>
                  <a:pt x="16942" y="15027"/>
                </a:lnTo>
                <a:lnTo>
                  <a:pt x="16947" y="15067"/>
                </a:lnTo>
                <a:lnTo>
                  <a:pt x="16874" y="15163"/>
                </a:lnTo>
                <a:lnTo>
                  <a:pt x="16756" y="15210"/>
                </a:lnTo>
                <a:lnTo>
                  <a:pt x="16656" y="15191"/>
                </a:lnTo>
                <a:lnTo>
                  <a:pt x="16497" y="15295"/>
                </a:lnTo>
                <a:lnTo>
                  <a:pt x="16358" y="15367"/>
                </a:lnTo>
                <a:lnTo>
                  <a:pt x="16343" y="15320"/>
                </a:lnTo>
                <a:lnTo>
                  <a:pt x="16225" y="15287"/>
                </a:lnTo>
                <a:lnTo>
                  <a:pt x="16116" y="15339"/>
                </a:lnTo>
                <a:lnTo>
                  <a:pt x="16039" y="15258"/>
                </a:lnTo>
                <a:lnTo>
                  <a:pt x="15993" y="15333"/>
                </a:lnTo>
                <a:lnTo>
                  <a:pt x="16028" y="15395"/>
                </a:lnTo>
                <a:lnTo>
                  <a:pt x="15842" y="15553"/>
                </a:lnTo>
                <a:lnTo>
                  <a:pt x="15870" y="15665"/>
                </a:lnTo>
                <a:lnTo>
                  <a:pt x="15928" y="15695"/>
                </a:lnTo>
                <a:lnTo>
                  <a:pt x="15910" y="15822"/>
                </a:lnTo>
                <a:lnTo>
                  <a:pt x="15842" y="15864"/>
                </a:lnTo>
                <a:lnTo>
                  <a:pt x="15762" y="15772"/>
                </a:lnTo>
                <a:lnTo>
                  <a:pt x="15819" y="15650"/>
                </a:lnTo>
                <a:lnTo>
                  <a:pt x="15805" y="15570"/>
                </a:lnTo>
                <a:lnTo>
                  <a:pt x="15741" y="15523"/>
                </a:lnTo>
                <a:lnTo>
                  <a:pt x="15832" y="15461"/>
                </a:lnTo>
                <a:lnTo>
                  <a:pt x="15830" y="15422"/>
                </a:lnTo>
                <a:lnTo>
                  <a:pt x="15852" y="15355"/>
                </a:lnTo>
                <a:lnTo>
                  <a:pt x="15802" y="15335"/>
                </a:lnTo>
                <a:lnTo>
                  <a:pt x="15744" y="15350"/>
                </a:lnTo>
                <a:lnTo>
                  <a:pt x="15679" y="15461"/>
                </a:lnTo>
                <a:lnTo>
                  <a:pt x="15623" y="15524"/>
                </a:lnTo>
                <a:lnTo>
                  <a:pt x="15509" y="15658"/>
                </a:lnTo>
                <a:lnTo>
                  <a:pt x="15379" y="15700"/>
                </a:lnTo>
                <a:lnTo>
                  <a:pt x="15371" y="15739"/>
                </a:lnTo>
                <a:lnTo>
                  <a:pt x="15266" y="15784"/>
                </a:lnTo>
                <a:lnTo>
                  <a:pt x="15184" y="15894"/>
                </a:lnTo>
                <a:lnTo>
                  <a:pt x="15172" y="16037"/>
                </a:lnTo>
                <a:lnTo>
                  <a:pt x="15179" y="16089"/>
                </a:lnTo>
                <a:lnTo>
                  <a:pt x="15112" y="16131"/>
                </a:lnTo>
                <a:lnTo>
                  <a:pt x="14999" y="16286"/>
                </a:lnTo>
                <a:lnTo>
                  <a:pt x="14912" y="16315"/>
                </a:lnTo>
                <a:lnTo>
                  <a:pt x="14840" y="16296"/>
                </a:lnTo>
                <a:lnTo>
                  <a:pt x="14779" y="16270"/>
                </a:lnTo>
                <a:lnTo>
                  <a:pt x="14699" y="16271"/>
                </a:lnTo>
                <a:lnTo>
                  <a:pt x="14601" y="16298"/>
                </a:lnTo>
                <a:lnTo>
                  <a:pt x="14606" y="16281"/>
                </a:lnTo>
                <a:lnTo>
                  <a:pt x="14510" y="16305"/>
                </a:lnTo>
                <a:lnTo>
                  <a:pt x="14457" y="16370"/>
                </a:lnTo>
                <a:lnTo>
                  <a:pt x="14356" y="16435"/>
                </a:lnTo>
                <a:lnTo>
                  <a:pt x="14286" y="16499"/>
                </a:lnTo>
                <a:lnTo>
                  <a:pt x="14200" y="16536"/>
                </a:lnTo>
                <a:lnTo>
                  <a:pt x="14147" y="16514"/>
                </a:lnTo>
                <a:lnTo>
                  <a:pt x="14132" y="16531"/>
                </a:lnTo>
                <a:lnTo>
                  <a:pt x="14061" y="16546"/>
                </a:lnTo>
                <a:lnTo>
                  <a:pt x="14061" y="16512"/>
                </a:lnTo>
                <a:lnTo>
                  <a:pt x="13991" y="16476"/>
                </a:lnTo>
                <a:lnTo>
                  <a:pt x="13900" y="16434"/>
                </a:lnTo>
                <a:lnTo>
                  <a:pt x="13824" y="16390"/>
                </a:lnTo>
                <a:lnTo>
                  <a:pt x="13767" y="16318"/>
                </a:lnTo>
                <a:lnTo>
                  <a:pt x="13737" y="16300"/>
                </a:lnTo>
                <a:lnTo>
                  <a:pt x="13724" y="16260"/>
                </a:lnTo>
                <a:lnTo>
                  <a:pt x="13754" y="16209"/>
                </a:lnTo>
                <a:lnTo>
                  <a:pt x="13737" y="16171"/>
                </a:lnTo>
                <a:lnTo>
                  <a:pt x="13744" y="16099"/>
                </a:lnTo>
                <a:lnTo>
                  <a:pt x="13769" y="16075"/>
                </a:lnTo>
                <a:lnTo>
                  <a:pt x="13754" y="16005"/>
                </a:lnTo>
                <a:lnTo>
                  <a:pt x="13739" y="15966"/>
                </a:lnTo>
                <a:lnTo>
                  <a:pt x="13736" y="15894"/>
                </a:lnTo>
                <a:lnTo>
                  <a:pt x="13744" y="15824"/>
                </a:lnTo>
                <a:lnTo>
                  <a:pt x="13777" y="15757"/>
                </a:lnTo>
                <a:lnTo>
                  <a:pt x="13751" y="15704"/>
                </a:lnTo>
                <a:lnTo>
                  <a:pt x="13754" y="15663"/>
                </a:lnTo>
                <a:lnTo>
                  <a:pt x="13767" y="15643"/>
                </a:lnTo>
                <a:lnTo>
                  <a:pt x="13714" y="15611"/>
                </a:lnTo>
                <a:lnTo>
                  <a:pt x="13648" y="15605"/>
                </a:lnTo>
                <a:lnTo>
                  <a:pt x="13591" y="15581"/>
                </a:lnTo>
                <a:lnTo>
                  <a:pt x="13533" y="15565"/>
                </a:lnTo>
                <a:lnTo>
                  <a:pt x="13505" y="15570"/>
                </a:lnTo>
                <a:lnTo>
                  <a:pt x="13422" y="15566"/>
                </a:lnTo>
                <a:lnTo>
                  <a:pt x="13389" y="15590"/>
                </a:lnTo>
                <a:lnTo>
                  <a:pt x="13344" y="15606"/>
                </a:lnTo>
                <a:lnTo>
                  <a:pt x="13301" y="15605"/>
                </a:lnTo>
                <a:lnTo>
                  <a:pt x="13243" y="15610"/>
                </a:lnTo>
                <a:lnTo>
                  <a:pt x="13225" y="15633"/>
                </a:lnTo>
                <a:lnTo>
                  <a:pt x="13172" y="15665"/>
                </a:lnTo>
                <a:lnTo>
                  <a:pt x="13091" y="15689"/>
                </a:lnTo>
                <a:lnTo>
                  <a:pt x="13006" y="15694"/>
                </a:lnTo>
                <a:lnTo>
                  <a:pt x="12979" y="15707"/>
                </a:lnTo>
                <a:lnTo>
                  <a:pt x="12961" y="15699"/>
                </a:lnTo>
                <a:lnTo>
                  <a:pt x="12911" y="15712"/>
                </a:lnTo>
                <a:lnTo>
                  <a:pt x="12875" y="15749"/>
                </a:lnTo>
                <a:lnTo>
                  <a:pt x="12857" y="15747"/>
                </a:lnTo>
                <a:lnTo>
                  <a:pt x="12802" y="15737"/>
                </a:lnTo>
                <a:lnTo>
                  <a:pt x="12789" y="15764"/>
                </a:lnTo>
                <a:lnTo>
                  <a:pt x="12727" y="15747"/>
                </a:lnTo>
                <a:lnTo>
                  <a:pt x="12756" y="15682"/>
                </a:lnTo>
                <a:lnTo>
                  <a:pt x="12787" y="15670"/>
                </a:lnTo>
                <a:lnTo>
                  <a:pt x="12817" y="15618"/>
                </a:lnTo>
                <a:lnTo>
                  <a:pt x="12825" y="15529"/>
                </a:lnTo>
                <a:lnTo>
                  <a:pt x="12812" y="15516"/>
                </a:lnTo>
                <a:lnTo>
                  <a:pt x="12824" y="15452"/>
                </a:lnTo>
                <a:lnTo>
                  <a:pt x="12804" y="15429"/>
                </a:lnTo>
                <a:lnTo>
                  <a:pt x="12824" y="15350"/>
                </a:lnTo>
                <a:lnTo>
                  <a:pt x="12820" y="15303"/>
                </a:lnTo>
                <a:lnTo>
                  <a:pt x="12787" y="15310"/>
                </a:lnTo>
                <a:lnTo>
                  <a:pt x="12782" y="15285"/>
                </a:lnTo>
                <a:lnTo>
                  <a:pt x="12819" y="15275"/>
                </a:lnTo>
                <a:lnTo>
                  <a:pt x="12868" y="15308"/>
                </a:lnTo>
                <a:lnTo>
                  <a:pt x="12895" y="15166"/>
                </a:lnTo>
                <a:lnTo>
                  <a:pt x="12910" y="15087"/>
                </a:lnTo>
                <a:lnTo>
                  <a:pt x="12873" y="15064"/>
                </a:lnTo>
                <a:lnTo>
                  <a:pt x="12900" y="14950"/>
                </a:lnTo>
                <a:lnTo>
                  <a:pt x="12976" y="14828"/>
                </a:lnTo>
                <a:lnTo>
                  <a:pt x="12969" y="14742"/>
                </a:lnTo>
                <a:lnTo>
                  <a:pt x="12923" y="14716"/>
                </a:lnTo>
                <a:lnTo>
                  <a:pt x="12822" y="14754"/>
                </a:lnTo>
                <a:lnTo>
                  <a:pt x="12669" y="14781"/>
                </a:lnTo>
                <a:lnTo>
                  <a:pt x="12492" y="14858"/>
                </a:lnTo>
                <a:lnTo>
                  <a:pt x="12379" y="14927"/>
                </a:lnTo>
                <a:lnTo>
                  <a:pt x="12356" y="14982"/>
                </a:lnTo>
                <a:lnTo>
                  <a:pt x="12361" y="15129"/>
                </a:lnTo>
                <a:lnTo>
                  <a:pt x="12331" y="15238"/>
                </a:lnTo>
                <a:lnTo>
                  <a:pt x="12226" y="15327"/>
                </a:lnTo>
                <a:lnTo>
                  <a:pt x="12119" y="15375"/>
                </a:lnTo>
                <a:lnTo>
                  <a:pt x="11988" y="15427"/>
                </a:lnTo>
                <a:lnTo>
                  <a:pt x="11853" y="15466"/>
                </a:lnTo>
                <a:lnTo>
                  <a:pt x="11702" y="15534"/>
                </a:lnTo>
                <a:lnTo>
                  <a:pt x="11621" y="15472"/>
                </a:lnTo>
                <a:lnTo>
                  <a:pt x="11427" y="15451"/>
                </a:lnTo>
                <a:lnTo>
                  <a:pt x="11349" y="15375"/>
                </a:lnTo>
                <a:lnTo>
                  <a:pt x="11299" y="15282"/>
                </a:lnTo>
                <a:lnTo>
                  <a:pt x="11170" y="15164"/>
                </a:lnTo>
                <a:lnTo>
                  <a:pt x="11124" y="15032"/>
                </a:lnTo>
                <a:lnTo>
                  <a:pt x="11062" y="14952"/>
                </a:lnTo>
                <a:lnTo>
                  <a:pt x="11024" y="14858"/>
                </a:lnTo>
                <a:lnTo>
                  <a:pt x="11034" y="14771"/>
                </a:lnTo>
                <a:lnTo>
                  <a:pt x="11027" y="14531"/>
                </a:lnTo>
                <a:lnTo>
                  <a:pt x="11047" y="14399"/>
                </a:lnTo>
                <a:lnTo>
                  <a:pt x="11100" y="14235"/>
                </a:lnTo>
                <a:lnTo>
                  <a:pt x="11062" y="14176"/>
                </a:lnTo>
                <a:lnTo>
                  <a:pt x="11047" y="14091"/>
                </a:lnTo>
                <a:lnTo>
                  <a:pt x="11037" y="13965"/>
                </a:lnTo>
                <a:lnTo>
                  <a:pt x="11069" y="13878"/>
                </a:lnTo>
                <a:lnTo>
                  <a:pt x="11153" y="13783"/>
                </a:lnTo>
                <a:lnTo>
                  <a:pt x="11311" y="13684"/>
                </a:lnTo>
                <a:lnTo>
                  <a:pt x="11447" y="13530"/>
                </a:lnTo>
                <a:lnTo>
                  <a:pt x="11580" y="13468"/>
                </a:lnTo>
                <a:lnTo>
                  <a:pt x="11681" y="13440"/>
                </a:lnTo>
                <a:lnTo>
                  <a:pt x="11805" y="13465"/>
                </a:lnTo>
                <a:lnTo>
                  <a:pt x="11945" y="13418"/>
                </a:lnTo>
                <a:lnTo>
                  <a:pt x="12079" y="13493"/>
                </a:lnTo>
                <a:lnTo>
                  <a:pt x="12198" y="13476"/>
                </a:lnTo>
                <a:lnTo>
                  <a:pt x="12255" y="13431"/>
                </a:lnTo>
                <a:lnTo>
                  <a:pt x="12318" y="13445"/>
                </a:lnTo>
                <a:lnTo>
                  <a:pt x="12346" y="13416"/>
                </a:lnTo>
                <a:lnTo>
                  <a:pt x="12306" y="13386"/>
                </a:lnTo>
                <a:lnTo>
                  <a:pt x="12296" y="13312"/>
                </a:lnTo>
                <a:lnTo>
                  <a:pt x="12258" y="13265"/>
                </a:lnTo>
                <a:lnTo>
                  <a:pt x="12321" y="13227"/>
                </a:lnTo>
                <a:lnTo>
                  <a:pt x="12442" y="13188"/>
                </a:lnTo>
                <a:lnTo>
                  <a:pt x="12586" y="13178"/>
                </a:lnTo>
                <a:lnTo>
                  <a:pt x="12762" y="13115"/>
                </a:lnTo>
                <a:lnTo>
                  <a:pt x="12868" y="13135"/>
                </a:lnTo>
                <a:lnTo>
                  <a:pt x="12963" y="13200"/>
                </a:lnTo>
                <a:lnTo>
                  <a:pt x="12993" y="13202"/>
                </a:lnTo>
                <a:lnTo>
                  <a:pt x="13134" y="13078"/>
                </a:lnTo>
                <a:lnTo>
                  <a:pt x="13202" y="13090"/>
                </a:lnTo>
                <a:lnTo>
                  <a:pt x="13356" y="13205"/>
                </a:lnTo>
                <a:lnTo>
                  <a:pt x="13421" y="13291"/>
                </a:lnTo>
                <a:lnTo>
                  <a:pt x="13414" y="13419"/>
                </a:lnTo>
                <a:lnTo>
                  <a:pt x="13452" y="13481"/>
                </a:lnTo>
                <a:lnTo>
                  <a:pt x="13555" y="13595"/>
                </a:lnTo>
                <a:lnTo>
                  <a:pt x="13671" y="13723"/>
                </a:lnTo>
                <a:lnTo>
                  <a:pt x="13741" y="13744"/>
                </a:lnTo>
                <a:lnTo>
                  <a:pt x="13784" y="13813"/>
                </a:lnTo>
                <a:lnTo>
                  <a:pt x="13867" y="13810"/>
                </a:lnTo>
                <a:lnTo>
                  <a:pt x="13910" y="13771"/>
                </a:lnTo>
                <a:lnTo>
                  <a:pt x="13926" y="13652"/>
                </a:lnTo>
                <a:lnTo>
                  <a:pt x="13916" y="13582"/>
                </a:lnTo>
                <a:lnTo>
                  <a:pt x="13895" y="13461"/>
                </a:lnTo>
                <a:lnTo>
                  <a:pt x="13774" y="13280"/>
                </a:lnTo>
                <a:lnTo>
                  <a:pt x="13756" y="13203"/>
                </a:lnTo>
                <a:lnTo>
                  <a:pt x="13656" y="13100"/>
                </a:lnTo>
                <a:lnTo>
                  <a:pt x="13570" y="12962"/>
                </a:lnTo>
                <a:lnTo>
                  <a:pt x="13513" y="12845"/>
                </a:lnTo>
                <a:lnTo>
                  <a:pt x="13507" y="12709"/>
                </a:lnTo>
                <a:lnTo>
                  <a:pt x="13552" y="12580"/>
                </a:lnTo>
                <a:lnTo>
                  <a:pt x="13615" y="12468"/>
                </a:lnTo>
                <a:lnTo>
                  <a:pt x="13746" y="12296"/>
                </a:lnTo>
                <a:lnTo>
                  <a:pt x="13751" y="12229"/>
                </a:lnTo>
                <a:lnTo>
                  <a:pt x="13805" y="12137"/>
                </a:lnTo>
                <a:lnTo>
                  <a:pt x="13875" y="12100"/>
                </a:lnTo>
                <a:lnTo>
                  <a:pt x="13938" y="11959"/>
                </a:lnTo>
                <a:lnTo>
                  <a:pt x="14069" y="11852"/>
                </a:lnTo>
                <a:lnTo>
                  <a:pt x="14115" y="11685"/>
                </a:lnTo>
                <a:lnTo>
                  <a:pt x="14039" y="11512"/>
                </a:lnTo>
                <a:lnTo>
                  <a:pt x="14006" y="11455"/>
                </a:lnTo>
                <a:lnTo>
                  <a:pt x="13961" y="11459"/>
                </a:lnTo>
                <a:lnTo>
                  <a:pt x="13902" y="11289"/>
                </a:lnTo>
                <a:lnTo>
                  <a:pt x="13794" y="11266"/>
                </a:lnTo>
                <a:lnTo>
                  <a:pt x="13888" y="11261"/>
                </a:lnTo>
                <a:lnTo>
                  <a:pt x="13822" y="11157"/>
                </a:lnTo>
                <a:lnTo>
                  <a:pt x="13822" y="11070"/>
                </a:lnTo>
                <a:lnTo>
                  <a:pt x="13887" y="11212"/>
                </a:lnTo>
                <a:lnTo>
                  <a:pt x="13978" y="11256"/>
                </a:lnTo>
                <a:lnTo>
                  <a:pt x="13976" y="11393"/>
                </a:lnTo>
                <a:lnTo>
                  <a:pt x="13991" y="11397"/>
                </a:lnTo>
                <a:lnTo>
                  <a:pt x="14019" y="11222"/>
                </a:lnTo>
                <a:lnTo>
                  <a:pt x="14039" y="11135"/>
                </a:lnTo>
                <a:lnTo>
                  <a:pt x="14011" y="11070"/>
                </a:lnTo>
                <a:lnTo>
                  <a:pt x="13970" y="11050"/>
                </a:lnTo>
                <a:lnTo>
                  <a:pt x="13910" y="10965"/>
                </a:lnTo>
                <a:lnTo>
                  <a:pt x="13968" y="10991"/>
                </a:lnTo>
                <a:lnTo>
                  <a:pt x="13999" y="10990"/>
                </a:lnTo>
                <a:lnTo>
                  <a:pt x="14026" y="11031"/>
                </a:lnTo>
                <a:lnTo>
                  <a:pt x="14072" y="10854"/>
                </a:lnTo>
                <a:lnTo>
                  <a:pt x="14052" y="10715"/>
                </a:lnTo>
                <a:lnTo>
                  <a:pt x="14013" y="10722"/>
                </a:lnTo>
                <a:lnTo>
                  <a:pt x="14033" y="10656"/>
                </a:lnTo>
                <a:lnTo>
                  <a:pt x="14038" y="10680"/>
                </a:lnTo>
                <a:lnTo>
                  <a:pt x="14117" y="10645"/>
                </a:lnTo>
                <a:lnTo>
                  <a:pt x="14273" y="10514"/>
                </a:lnTo>
                <a:lnTo>
                  <a:pt x="14223" y="10497"/>
                </a:lnTo>
                <a:lnTo>
                  <a:pt x="14051" y="10611"/>
                </a:lnTo>
                <a:lnTo>
                  <a:pt x="14137" y="10514"/>
                </a:lnTo>
                <a:lnTo>
                  <a:pt x="14205" y="10472"/>
                </a:lnTo>
                <a:lnTo>
                  <a:pt x="14255" y="10440"/>
                </a:lnTo>
                <a:lnTo>
                  <a:pt x="14334" y="10367"/>
                </a:lnTo>
                <a:lnTo>
                  <a:pt x="14394" y="10343"/>
                </a:lnTo>
                <a:lnTo>
                  <a:pt x="14464" y="10275"/>
                </a:lnTo>
                <a:lnTo>
                  <a:pt x="14452" y="10219"/>
                </a:lnTo>
                <a:lnTo>
                  <a:pt x="14399" y="10198"/>
                </a:lnTo>
                <a:lnTo>
                  <a:pt x="14439" y="10256"/>
                </a:lnTo>
                <a:lnTo>
                  <a:pt x="14387" y="10276"/>
                </a:lnTo>
                <a:lnTo>
                  <a:pt x="14308" y="10201"/>
                </a:lnTo>
                <a:lnTo>
                  <a:pt x="14270" y="10107"/>
                </a:lnTo>
                <a:lnTo>
                  <a:pt x="14273" y="10072"/>
                </a:lnTo>
                <a:lnTo>
                  <a:pt x="14291" y="9925"/>
                </a:lnTo>
                <a:lnTo>
                  <a:pt x="14389" y="9812"/>
                </a:lnTo>
                <a:lnTo>
                  <a:pt x="14479" y="9692"/>
                </a:lnTo>
                <a:lnTo>
                  <a:pt x="14557" y="9544"/>
                </a:lnTo>
                <a:lnTo>
                  <a:pt x="14510" y="9499"/>
                </a:lnTo>
                <a:lnTo>
                  <a:pt x="14621" y="9411"/>
                </a:lnTo>
                <a:lnTo>
                  <a:pt x="14789" y="9307"/>
                </a:lnTo>
                <a:lnTo>
                  <a:pt x="14674" y="9555"/>
                </a:lnTo>
                <a:lnTo>
                  <a:pt x="14751" y="9697"/>
                </a:lnTo>
                <a:lnTo>
                  <a:pt x="14840" y="9662"/>
                </a:lnTo>
                <a:lnTo>
                  <a:pt x="14900" y="9469"/>
                </a:lnTo>
                <a:lnTo>
                  <a:pt x="14970" y="9337"/>
                </a:lnTo>
                <a:lnTo>
                  <a:pt x="15140" y="9091"/>
                </a:lnTo>
                <a:lnTo>
                  <a:pt x="15200" y="8900"/>
                </a:lnTo>
                <a:lnTo>
                  <a:pt x="15101" y="8885"/>
                </a:lnTo>
                <a:lnTo>
                  <a:pt x="15023" y="8771"/>
                </a:lnTo>
                <a:lnTo>
                  <a:pt x="15034" y="9020"/>
                </a:lnTo>
                <a:lnTo>
                  <a:pt x="14880" y="9153"/>
                </a:lnTo>
                <a:lnTo>
                  <a:pt x="14699" y="9149"/>
                </a:lnTo>
                <a:lnTo>
                  <a:pt x="14596" y="9042"/>
                </a:lnTo>
                <a:lnTo>
                  <a:pt x="14465" y="8880"/>
                </a:lnTo>
                <a:lnTo>
                  <a:pt x="14497" y="8711"/>
                </a:lnTo>
                <a:lnTo>
                  <a:pt x="14364" y="8680"/>
                </a:lnTo>
                <a:lnTo>
                  <a:pt x="14223" y="8783"/>
                </a:lnTo>
                <a:lnTo>
                  <a:pt x="14081" y="9040"/>
                </a:lnTo>
                <a:lnTo>
                  <a:pt x="14016" y="9354"/>
                </a:lnTo>
                <a:lnTo>
                  <a:pt x="13935" y="9427"/>
                </a:lnTo>
                <a:lnTo>
                  <a:pt x="13986" y="9206"/>
                </a:lnTo>
                <a:lnTo>
                  <a:pt x="14029" y="8901"/>
                </a:lnTo>
                <a:lnTo>
                  <a:pt x="14120" y="8756"/>
                </a:lnTo>
                <a:lnTo>
                  <a:pt x="14139" y="8588"/>
                </a:lnTo>
                <a:lnTo>
                  <a:pt x="14233" y="8520"/>
                </a:lnTo>
                <a:lnTo>
                  <a:pt x="14379" y="8436"/>
                </a:lnTo>
                <a:lnTo>
                  <a:pt x="14601" y="8344"/>
                </a:lnTo>
                <a:lnTo>
                  <a:pt x="14739" y="8215"/>
                </a:lnTo>
                <a:lnTo>
                  <a:pt x="14762" y="8006"/>
                </a:lnTo>
                <a:lnTo>
                  <a:pt x="14863" y="7845"/>
                </a:lnTo>
                <a:lnTo>
                  <a:pt x="14883" y="7744"/>
                </a:lnTo>
                <a:lnTo>
                  <a:pt x="14900" y="7640"/>
                </a:lnTo>
                <a:lnTo>
                  <a:pt x="14764" y="7473"/>
                </a:lnTo>
                <a:lnTo>
                  <a:pt x="14688" y="7441"/>
                </a:lnTo>
                <a:lnTo>
                  <a:pt x="14611" y="7468"/>
                </a:lnTo>
                <a:lnTo>
                  <a:pt x="14484" y="7361"/>
                </a:lnTo>
                <a:lnTo>
                  <a:pt x="14396" y="7349"/>
                </a:lnTo>
                <a:lnTo>
                  <a:pt x="14242" y="7399"/>
                </a:lnTo>
                <a:lnTo>
                  <a:pt x="14106" y="7359"/>
                </a:lnTo>
                <a:lnTo>
                  <a:pt x="13938" y="7342"/>
                </a:lnTo>
                <a:lnTo>
                  <a:pt x="13902" y="7222"/>
                </a:lnTo>
                <a:lnTo>
                  <a:pt x="13684" y="7090"/>
                </a:lnTo>
                <a:lnTo>
                  <a:pt x="13447" y="6951"/>
                </a:lnTo>
                <a:lnTo>
                  <a:pt x="13293" y="6845"/>
                </a:lnTo>
                <a:lnTo>
                  <a:pt x="13291" y="6947"/>
                </a:lnTo>
                <a:lnTo>
                  <a:pt x="13331" y="7167"/>
                </a:lnTo>
                <a:lnTo>
                  <a:pt x="13268" y="7321"/>
                </a:lnTo>
                <a:lnTo>
                  <a:pt x="13152" y="7255"/>
                </a:lnTo>
                <a:lnTo>
                  <a:pt x="13061" y="7269"/>
                </a:lnTo>
                <a:lnTo>
                  <a:pt x="12915" y="7073"/>
                </a:lnTo>
                <a:lnTo>
                  <a:pt x="12838" y="6935"/>
                </a:lnTo>
                <a:lnTo>
                  <a:pt x="12693" y="6989"/>
                </a:lnTo>
                <a:lnTo>
                  <a:pt x="12633" y="6937"/>
                </a:lnTo>
                <a:lnTo>
                  <a:pt x="12485" y="6884"/>
                </a:lnTo>
                <a:lnTo>
                  <a:pt x="12384" y="6858"/>
                </a:lnTo>
                <a:lnTo>
                  <a:pt x="12341" y="6929"/>
                </a:lnTo>
                <a:lnTo>
                  <a:pt x="12251" y="6946"/>
                </a:lnTo>
                <a:lnTo>
                  <a:pt x="12094" y="6952"/>
                </a:lnTo>
                <a:lnTo>
                  <a:pt x="12056" y="7011"/>
                </a:lnTo>
                <a:lnTo>
                  <a:pt x="12198" y="7270"/>
                </a:lnTo>
                <a:lnTo>
                  <a:pt x="12304" y="7413"/>
                </a:lnTo>
                <a:lnTo>
                  <a:pt x="12276" y="7632"/>
                </a:lnTo>
                <a:lnTo>
                  <a:pt x="12440" y="7724"/>
                </a:lnTo>
                <a:lnTo>
                  <a:pt x="12566" y="7848"/>
                </a:lnTo>
                <a:lnTo>
                  <a:pt x="12623" y="7962"/>
                </a:lnTo>
                <a:lnTo>
                  <a:pt x="12621" y="8104"/>
                </a:lnTo>
                <a:lnTo>
                  <a:pt x="12560" y="8270"/>
                </a:lnTo>
                <a:lnTo>
                  <a:pt x="12430" y="8409"/>
                </a:lnTo>
                <a:lnTo>
                  <a:pt x="12538" y="8479"/>
                </a:lnTo>
                <a:lnTo>
                  <a:pt x="12697" y="8742"/>
                </a:lnTo>
                <a:lnTo>
                  <a:pt x="12707" y="8948"/>
                </a:lnTo>
                <a:lnTo>
                  <a:pt x="12643" y="9035"/>
                </a:lnTo>
                <a:lnTo>
                  <a:pt x="12422" y="8915"/>
                </a:lnTo>
                <a:lnTo>
                  <a:pt x="12276" y="8736"/>
                </a:lnTo>
                <a:lnTo>
                  <a:pt x="12185" y="8563"/>
                </a:lnTo>
                <a:lnTo>
                  <a:pt x="12152" y="8401"/>
                </a:lnTo>
                <a:lnTo>
                  <a:pt x="12034" y="8416"/>
                </a:lnTo>
                <a:lnTo>
                  <a:pt x="11860" y="8451"/>
                </a:lnTo>
                <a:lnTo>
                  <a:pt x="11729" y="8401"/>
                </a:lnTo>
                <a:lnTo>
                  <a:pt x="11586" y="8381"/>
                </a:lnTo>
                <a:lnTo>
                  <a:pt x="11492" y="8310"/>
                </a:lnTo>
                <a:lnTo>
                  <a:pt x="11374" y="8262"/>
                </a:lnTo>
                <a:lnTo>
                  <a:pt x="11168" y="8218"/>
                </a:lnTo>
                <a:lnTo>
                  <a:pt x="11032" y="8280"/>
                </a:lnTo>
                <a:lnTo>
                  <a:pt x="10961" y="8146"/>
                </a:lnTo>
                <a:lnTo>
                  <a:pt x="10886" y="7980"/>
                </a:lnTo>
                <a:lnTo>
                  <a:pt x="10737" y="7969"/>
                </a:lnTo>
                <a:lnTo>
                  <a:pt x="10712" y="7754"/>
                </a:lnTo>
                <a:lnTo>
                  <a:pt x="10726" y="7604"/>
                </a:lnTo>
                <a:lnTo>
                  <a:pt x="10790" y="7384"/>
                </a:lnTo>
                <a:lnTo>
                  <a:pt x="10870" y="7220"/>
                </a:lnTo>
                <a:lnTo>
                  <a:pt x="10964" y="7180"/>
                </a:lnTo>
                <a:lnTo>
                  <a:pt x="10944" y="7063"/>
                </a:lnTo>
                <a:lnTo>
                  <a:pt x="10993" y="6976"/>
                </a:lnTo>
                <a:lnTo>
                  <a:pt x="11107" y="6939"/>
                </a:lnTo>
                <a:lnTo>
                  <a:pt x="11167" y="6800"/>
                </a:lnTo>
                <a:lnTo>
                  <a:pt x="11168" y="6718"/>
                </a:lnTo>
                <a:lnTo>
                  <a:pt x="11197" y="6554"/>
                </a:lnTo>
                <a:lnTo>
                  <a:pt x="11192" y="6462"/>
                </a:lnTo>
                <a:lnTo>
                  <a:pt x="11284" y="6493"/>
                </a:lnTo>
                <a:lnTo>
                  <a:pt x="11377" y="6440"/>
                </a:lnTo>
                <a:lnTo>
                  <a:pt x="11470" y="6281"/>
                </a:lnTo>
                <a:lnTo>
                  <a:pt x="11447" y="6195"/>
                </a:lnTo>
                <a:lnTo>
                  <a:pt x="11364" y="6120"/>
                </a:lnTo>
                <a:lnTo>
                  <a:pt x="11377" y="6016"/>
                </a:lnTo>
                <a:lnTo>
                  <a:pt x="11339" y="5936"/>
                </a:lnTo>
                <a:lnTo>
                  <a:pt x="11221" y="5879"/>
                </a:lnTo>
                <a:lnTo>
                  <a:pt x="11120" y="5880"/>
                </a:lnTo>
                <a:lnTo>
                  <a:pt x="11027" y="5891"/>
                </a:lnTo>
                <a:lnTo>
                  <a:pt x="11084" y="6076"/>
                </a:lnTo>
                <a:lnTo>
                  <a:pt x="11082" y="6235"/>
                </a:lnTo>
                <a:lnTo>
                  <a:pt x="11046" y="6378"/>
                </a:lnTo>
                <a:lnTo>
                  <a:pt x="10944" y="6276"/>
                </a:lnTo>
                <a:lnTo>
                  <a:pt x="10930" y="6145"/>
                </a:lnTo>
                <a:lnTo>
                  <a:pt x="10820" y="6051"/>
                </a:lnTo>
                <a:lnTo>
                  <a:pt x="10764" y="6204"/>
                </a:lnTo>
                <a:lnTo>
                  <a:pt x="10722" y="6026"/>
                </a:lnTo>
                <a:lnTo>
                  <a:pt x="10593" y="6013"/>
                </a:lnTo>
                <a:lnTo>
                  <a:pt x="10633" y="5919"/>
                </a:lnTo>
                <a:lnTo>
                  <a:pt x="10508" y="5740"/>
                </a:lnTo>
                <a:lnTo>
                  <a:pt x="10434" y="5675"/>
                </a:lnTo>
                <a:lnTo>
                  <a:pt x="10352" y="5656"/>
                </a:lnTo>
                <a:lnTo>
                  <a:pt x="10298" y="5790"/>
                </a:lnTo>
                <a:lnTo>
                  <a:pt x="10318" y="5981"/>
                </a:lnTo>
                <a:lnTo>
                  <a:pt x="10404" y="6043"/>
                </a:lnTo>
                <a:lnTo>
                  <a:pt x="10492" y="6140"/>
                </a:lnTo>
                <a:lnTo>
                  <a:pt x="10488" y="6321"/>
                </a:lnTo>
                <a:lnTo>
                  <a:pt x="10432" y="6323"/>
                </a:lnTo>
                <a:lnTo>
                  <a:pt x="10405" y="6468"/>
                </a:lnTo>
                <a:lnTo>
                  <a:pt x="10384" y="6302"/>
                </a:lnTo>
                <a:lnTo>
                  <a:pt x="10268" y="6254"/>
                </a:lnTo>
                <a:lnTo>
                  <a:pt x="10208" y="6289"/>
                </a:lnTo>
                <a:lnTo>
                  <a:pt x="10226" y="6400"/>
                </a:lnTo>
                <a:lnTo>
                  <a:pt x="10122" y="6403"/>
                </a:lnTo>
                <a:lnTo>
                  <a:pt x="10011" y="6436"/>
                </a:lnTo>
                <a:lnTo>
                  <a:pt x="9881" y="6361"/>
                </a:lnTo>
                <a:lnTo>
                  <a:pt x="9802" y="6376"/>
                </a:lnTo>
                <a:lnTo>
                  <a:pt x="9732" y="6281"/>
                </a:lnTo>
                <a:lnTo>
                  <a:pt x="9677" y="6239"/>
                </a:lnTo>
                <a:lnTo>
                  <a:pt x="9621" y="6256"/>
                </a:lnTo>
                <a:lnTo>
                  <a:pt x="9536" y="6261"/>
                </a:lnTo>
                <a:lnTo>
                  <a:pt x="9487" y="6319"/>
                </a:lnTo>
                <a:lnTo>
                  <a:pt x="9553" y="6398"/>
                </a:lnTo>
                <a:lnTo>
                  <a:pt x="9467" y="6485"/>
                </a:lnTo>
                <a:lnTo>
                  <a:pt x="9400" y="6373"/>
                </a:lnTo>
                <a:lnTo>
                  <a:pt x="9336" y="6401"/>
                </a:lnTo>
                <a:lnTo>
                  <a:pt x="9140" y="6405"/>
                </a:lnTo>
                <a:lnTo>
                  <a:pt x="9019" y="6351"/>
                </a:lnTo>
                <a:lnTo>
                  <a:pt x="9133" y="6276"/>
                </a:lnTo>
                <a:lnTo>
                  <a:pt x="9059" y="6175"/>
                </a:lnTo>
                <a:lnTo>
                  <a:pt x="8991" y="6179"/>
                </a:lnTo>
                <a:lnTo>
                  <a:pt x="8906" y="6135"/>
                </a:lnTo>
                <a:lnTo>
                  <a:pt x="8770" y="6045"/>
                </a:lnTo>
                <a:lnTo>
                  <a:pt x="8696" y="5954"/>
                </a:lnTo>
                <a:lnTo>
                  <a:pt x="8624" y="5927"/>
                </a:lnTo>
                <a:lnTo>
                  <a:pt x="8583" y="5971"/>
                </a:lnTo>
                <a:lnTo>
                  <a:pt x="8497" y="5979"/>
                </a:lnTo>
                <a:lnTo>
                  <a:pt x="8536" y="5850"/>
                </a:lnTo>
                <a:lnTo>
                  <a:pt x="8410" y="5942"/>
                </a:lnTo>
                <a:lnTo>
                  <a:pt x="8372" y="5765"/>
                </a:lnTo>
                <a:lnTo>
                  <a:pt x="8341" y="5735"/>
                </a:lnTo>
                <a:lnTo>
                  <a:pt x="8293" y="5808"/>
                </a:lnTo>
                <a:lnTo>
                  <a:pt x="8230" y="5832"/>
                </a:lnTo>
                <a:lnTo>
                  <a:pt x="8223" y="5752"/>
                </a:lnTo>
                <a:lnTo>
                  <a:pt x="8108" y="5758"/>
                </a:lnTo>
                <a:lnTo>
                  <a:pt x="7984" y="5797"/>
                </a:lnTo>
                <a:lnTo>
                  <a:pt x="7909" y="5743"/>
                </a:lnTo>
                <a:lnTo>
                  <a:pt x="7812" y="5765"/>
                </a:lnTo>
                <a:lnTo>
                  <a:pt x="7722" y="5808"/>
                </a:lnTo>
                <a:lnTo>
                  <a:pt x="7672" y="5767"/>
                </a:lnTo>
                <a:lnTo>
                  <a:pt x="7634" y="5651"/>
                </a:lnTo>
                <a:lnTo>
                  <a:pt x="7561" y="5562"/>
                </a:lnTo>
                <a:lnTo>
                  <a:pt x="7521" y="5510"/>
                </a:lnTo>
                <a:lnTo>
                  <a:pt x="7480" y="5423"/>
                </a:lnTo>
                <a:lnTo>
                  <a:pt x="7395" y="5408"/>
                </a:lnTo>
                <a:lnTo>
                  <a:pt x="7374" y="5366"/>
                </a:lnTo>
                <a:lnTo>
                  <a:pt x="7296" y="5293"/>
                </a:lnTo>
                <a:lnTo>
                  <a:pt x="7243" y="5182"/>
                </a:lnTo>
                <a:lnTo>
                  <a:pt x="7185" y="5162"/>
                </a:lnTo>
                <a:lnTo>
                  <a:pt x="7143" y="5090"/>
                </a:lnTo>
                <a:lnTo>
                  <a:pt x="7176" y="5062"/>
                </a:lnTo>
                <a:lnTo>
                  <a:pt x="7118" y="4996"/>
                </a:lnTo>
                <a:lnTo>
                  <a:pt x="7074" y="5006"/>
                </a:lnTo>
                <a:lnTo>
                  <a:pt x="7108" y="4924"/>
                </a:lnTo>
                <a:lnTo>
                  <a:pt x="7084" y="4846"/>
                </a:lnTo>
                <a:lnTo>
                  <a:pt x="6951" y="4857"/>
                </a:lnTo>
                <a:lnTo>
                  <a:pt x="6928" y="4817"/>
                </a:lnTo>
                <a:lnTo>
                  <a:pt x="6798" y="4799"/>
                </a:lnTo>
                <a:lnTo>
                  <a:pt x="6748" y="4775"/>
                </a:lnTo>
                <a:lnTo>
                  <a:pt x="6642" y="4790"/>
                </a:lnTo>
                <a:lnTo>
                  <a:pt x="6559" y="4837"/>
                </a:lnTo>
                <a:lnTo>
                  <a:pt x="6448" y="4837"/>
                </a:lnTo>
                <a:lnTo>
                  <a:pt x="6387" y="4765"/>
                </a:lnTo>
                <a:lnTo>
                  <a:pt x="6287" y="4799"/>
                </a:lnTo>
                <a:lnTo>
                  <a:pt x="6282" y="4896"/>
                </a:lnTo>
                <a:lnTo>
                  <a:pt x="6249" y="4986"/>
                </a:lnTo>
                <a:lnTo>
                  <a:pt x="6198" y="5078"/>
                </a:lnTo>
                <a:lnTo>
                  <a:pt x="6186" y="5181"/>
                </a:lnTo>
                <a:lnTo>
                  <a:pt x="6127" y="5293"/>
                </a:lnTo>
                <a:lnTo>
                  <a:pt x="6040" y="5199"/>
                </a:lnTo>
                <a:lnTo>
                  <a:pt x="6120" y="5145"/>
                </a:lnTo>
                <a:lnTo>
                  <a:pt x="6090" y="5107"/>
                </a:lnTo>
                <a:lnTo>
                  <a:pt x="5937" y="5057"/>
                </a:lnTo>
                <a:lnTo>
                  <a:pt x="5826" y="5035"/>
                </a:lnTo>
                <a:lnTo>
                  <a:pt x="5780" y="5165"/>
                </a:lnTo>
                <a:lnTo>
                  <a:pt x="5734" y="5234"/>
                </a:lnTo>
                <a:lnTo>
                  <a:pt x="5752" y="5338"/>
                </a:lnTo>
                <a:lnTo>
                  <a:pt x="5825" y="5395"/>
                </a:lnTo>
                <a:lnTo>
                  <a:pt x="5823" y="5462"/>
                </a:lnTo>
                <a:lnTo>
                  <a:pt x="5868" y="5450"/>
                </a:lnTo>
                <a:lnTo>
                  <a:pt x="5944" y="5475"/>
                </a:lnTo>
                <a:lnTo>
                  <a:pt x="5972" y="5504"/>
                </a:lnTo>
                <a:lnTo>
                  <a:pt x="5884" y="5515"/>
                </a:lnTo>
                <a:lnTo>
                  <a:pt x="5883" y="5567"/>
                </a:lnTo>
                <a:lnTo>
                  <a:pt x="5826" y="5634"/>
                </a:lnTo>
                <a:lnTo>
                  <a:pt x="5748" y="5636"/>
                </a:lnTo>
                <a:lnTo>
                  <a:pt x="5729" y="5587"/>
                </a:lnTo>
                <a:lnTo>
                  <a:pt x="5626" y="5608"/>
                </a:lnTo>
                <a:lnTo>
                  <a:pt x="5619" y="5551"/>
                </a:lnTo>
                <a:lnTo>
                  <a:pt x="5576" y="5517"/>
                </a:lnTo>
                <a:lnTo>
                  <a:pt x="5486" y="5562"/>
                </a:lnTo>
                <a:lnTo>
                  <a:pt x="5372" y="5586"/>
                </a:lnTo>
                <a:lnTo>
                  <a:pt x="5271" y="5634"/>
                </a:lnTo>
                <a:lnTo>
                  <a:pt x="5241" y="5731"/>
                </a:lnTo>
                <a:lnTo>
                  <a:pt x="5160" y="5803"/>
                </a:lnTo>
                <a:lnTo>
                  <a:pt x="5156" y="5874"/>
                </a:lnTo>
                <a:lnTo>
                  <a:pt x="5128" y="5984"/>
                </a:lnTo>
                <a:lnTo>
                  <a:pt x="5216" y="6035"/>
                </a:lnTo>
                <a:lnTo>
                  <a:pt x="5198" y="6118"/>
                </a:lnTo>
                <a:lnTo>
                  <a:pt x="5138" y="6157"/>
                </a:lnTo>
                <a:lnTo>
                  <a:pt x="5062" y="6242"/>
                </a:lnTo>
                <a:lnTo>
                  <a:pt x="5093" y="6279"/>
                </a:lnTo>
                <a:lnTo>
                  <a:pt x="5199" y="6282"/>
                </a:lnTo>
                <a:lnTo>
                  <a:pt x="5151" y="6373"/>
                </a:lnTo>
                <a:lnTo>
                  <a:pt x="5214" y="6339"/>
                </a:lnTo>
                <a:lnTo>
                  <a:pt x="5183" y="6446"/>
                </a:lnTo>
                <a:lnTo>
                  <a:pt x="5261" y="6428"/>
                </a:lnTo>
                <a:lnTo>
                  <a:pt x="5256" y="6470"/>
                </a:lnTo>
                <a:lnTo>
                  <a:pt x="5360" y="6492"/>
                </a:lnTo>
                <a:lnTo>
                  <a:pt x="5256" y="6547"/>
                </a:lnTo>
                <a:lnTo>
                  <a:pt x="5148" y="6646"/>
                </a:lnTo>
                <a:lnTo>
                  <a:pt x="5060" y="6652"/>
                </a:lnTo>
                <a:lnTo>
                  <a:pt x="5022" y="6668"/>
                </a:lnTo>
                <a:lnTo>
                  <a:pt x="4864" y="6668"/>
                </a:lnTo>
                <a:lnTo>
                  <a:pt x="4785" y="6694"/>
                </a:lnTo>
                <a:lnTo>
                  <a:pt x="4700" y="6632"/>
                </a:lnTo>
                <a:lnTo>
                  <a:pt x="4571" y="6637"/>
                </a:lnTo>
                <a:lnTo>
                  <a:pt x="4478" y="6616"/>
                </a:lnTo>
                <a:lnTo>
                  <a:pt x="4359" y="6604"/>
                </a:lnTo>
                <a:lnTo>
                  <a:pt x="4345" y="6637"/>
                </a:lnTo>
                <a:lnTo>
                  <a:pt x="4473" y="6714"/>
                </a:lnTo>
                <a:lnTo>
                  <a:pt x="4563" y="6724"/>
                </a:lnTo>
                <a:lnTo>
                  <a:pt x="4664" y="6743"/>
                </a:lnTo>
                <a:lnTo>
                  <a:pt x="4753" y="6763"/>
                </a:lnTo>
                <a:lnTo>
                  <a:pt x="4783" y="6818"/>
                </a:lnTo>
                <a:lnTo>
                  <a:pt x="4906" y="6830"/>
                </a:lnTo>
                <a:lnTo>
                  <a:pt x="4984" y="6781"/>
                </a:lnTo>
                <a:lnTo>
                  <a:pt x="5145" y="6798"/>
                </a:lnTo>
                <a:lnTo>
                  <a:pt x="5214" y="6748"/>
                </a:lnTo>
                <a:lnTo>
                  <a:pt x="5314" y="6761"/>
                </a:lnTo>
                <a:lnTo>
                  <a:pt x="5432" y="6760"/>
                </a:lnTo>
                <a:lnTo>
                  <a:pt x="5579" y="6703"/>
                </a:lnTo>
                <a:lnTo>
                  <a:pt x="5594" y="6592"/>
                </a:lnTo>
                <a:lnTo>
                  <a:pt x="5770" y="6562"/>
                </a:lnTo>
                <a:lnTo>
                  <a:pt x="5893" y="6497"/>
                </a:lnTo>
                <a:lnTo>
                  <a:pt x="6039" y="6475"/>
                </a:lnTo>
                <a:lnTo>
                  <a:pt x="6025" y="6525"/>
                </a:lnTo>
                <a:lnTo>
                  <a:pt x="5923" y="6522"/>
                </a:lnTo>
                <a:lnTo>
                  <a:pt x="5775" y="6646"/>
                </a:lnTo>
                <a:lnTo>
                  <a:pt x="5714" y="6741"/>
                </a:lnTo>
                <a:lnTo>
                  <a:pt x="5810" y="6765"/>
                </a:lnTo>
                <a:lnTo>
                  <a:pt x="5908" y="6756"/>
                </a:lnTo>
                <a:lnTo>
                  <a:pt x="6009" y="6780"/>
                </a:lnTo>
                <a:lnTo>
                  <a:pt x="6052" y="6796"/>
                </a:lnTo>
                <a:lnTo>
                  <a:pt x="6118" y="6679"/>
                </a:lnTo>
                <a:lnTo>
                  <a:pt x="6214" y="6696"/>
                </a:lnTo>
                <a:lnTo>
                  <a:pt x="6248" y="6817"/>
                </a:lnTo>
                <a:lnTo>
                  <a:pt x="6337" y="6974"/>
                </a:lnTo>
                <a:lnTo>
                  <a:pt x="6445" y="7019"/>
                </a:lnTo>
                <a:lnTo>
                  <a:pt x="6540" y="7148"/>
                </a:lnTo>
                <a:lnTo>
                  <a:pt x="6594" y="7218"/>
                </a:lnTo>
                <a:lnTo>
                  <a:pt x="6664" y="7473"/>
                </a:lnTo>
                <a:lnTo>
                  <a:pt x="6735" y="7567"/>
                </a:lnTo>
                <a:lnTo>
                  <a:pt x="6866" y="7629"/>
                </a:lnTo>
                <a:lnTo>
                  <a:pt x="6944" y="7674"/>
                </a:lnTo>
                <a:lnTo>
                  <a:pt x="6916" y="7858"/>
                </a:lnTo>
                <a:lnTo>
                  <a:pt x="6971" y="8046"/>
                </a:lnTo>
                <a:lnTo>
                  <a:pt x="6934" y="8210"/>
                </a:lnTo>
                <a:lnTo>
                  <a:pt x="6996" y="8297"/>
                </a:lnTo>
                <a:lnTo>
                  <a:pt x="7022" y="8382"/>
                </a:lnTo>
                <a:lnTo>
                  <a:pt x="6989" y="8476"/>
                </a:lnTo>
                <a:lnTo>
                  <a:pt x="7062" y="8647"/>
                </a:lnTo>
                <a:lnTo>
                  <a:pt x="7029" y="8799"/>
                </a:lnTo>
                <a:lnTo>
                  <a:pt x="7137" y="8918"/>
                </a:lnTo>
                <a:lnTo>
                  <a:pt x="7085" y="9027"/>
                </a:lnTo>
                <a:lnTo>
                  <a:pt x="7095" y="9208"/>
                </a:lnTo>
                <a:lnTo>
                  <a:pt x="7273" y="9340"/>
                </a:lnTo>
                <a:lnTo>
                  <a:pt x="7332" y="9442"/>
                </a:lnTo>
                <a:lnTo>
                  <a:pt x="7510" y="9680"/>
                </a:lnTo>
                <a:lnTo>
                  <a:pt x="7525" y="9685"/>
                </a:lnTo>
                <a:lnTo>
                  <a:pt x="7530" y="9848"/>
                </a:lnTo>
                <a:lnTo>
                  <a:pt x="7515" y="10007"/>
                </a:lnTo>
                <a:lnTo>
                  <a:pt x="7473" y="10049"/>
                </a:lnTo>
                <a:lnTo>
                  <a:pt x="7450" y="9858"/>
                </a:lnTo>
                <a:lnTo>
                  <a:pt x="7294" y="9752"/>
                </a:lnTo>
                <a:lnTo>
                  <a:pt x="7269" y="9784"/>
                </a:lnTo>
                <a:lnTo>
                  <a:pt x="7283" y="9879"/>
                </a:lnTo>
                <a:lnTo>
                  <a:pt x="7281" y="10049"/>
                </a:lnTo>
                <a:lnTo>
                  <a:pt x="7244" y="10305"/>
                </a:lnTo>
                <a:lnTo>
                  <a:pt x="7137" y="10638"/>
                </a:lnTo>
                <a:lnTo>
                  <a:pt x="7045" y="10800"/>
                </a:lnTo>
                <a:lnTo>
                  <a:pt x="7055" y="10954"/>
                </a:lnTo>
                <a:lnTo>
                  <a:pt x="7025" y="11117"/>
                </a:lnTo>
                <a:lnTo>
                  <a:pt x="6964" y="11264"/>
                </a:lnTo>
                <a:lnTo>
                  <a:pt x="7016" y="11385"/>
                </a:lnTo>
                <a:lnTo>
                  <a:pt x="7004" y="11541"/>
                </a:lnTo>
                <a:lnTo>
                  <a:pt x="7084" y="11723"/>
                </a:lnTo>
                <a:lnTo>
                  <a:pt x="7133" y="11798"/>
                </a:lnTo>
                <a:lnTo>
                  <a:pt x="7122" y="11842"/>
                </a:lnTo>
                <a:lnTo>
                  <a:pt x="7198" y="12127"/>
                </a:lnTo>
                <a:lnTo>
                  <a:pt x="7312" y="12344"/>
                </a:lnTo>
                <a:lnTo>
                  <a:pt x="7316" y="12450"/>
                </a:lnTo>
                <a:lnTo>
                  <a:pt x="7349" y="12488"/>
                </a:lnTo>
                <a:lnTo>
                  <a:pt x="7487" y="12534"/>
                </a:lnTo>
                <a:lnTo>
                  <a:pt x="7535" y="12594"/>
                </a:lnTo>
                <a:lnTo>
                  <a:pt x="7618" y="12617"/>
                </a:lnTo>
                <a:lnTo>
                  <a:pt x="7629" y="12674"/>
                </a:lnTo>
                <a:lnTo>
                  <a:pt x="7697" y="12708"/>
                </a:lnTo>
                <a:lnTo>
                  <a:pt x="7785" y="12832"/>
                </a:lnTo>
                <a:lnTo>
                  <a:pt x="7802" y="12930"/>
                </a:lnTo>
                <a:lnTo>
                  <a:pt x="7850" y="13106"/>
                </a:lnTo>
                <a:lnTo>
                  <a:pt x="7909" y="13265"/>
                </a:lnTo>
                <a:lnTo>
                  <a:pt x="7959" y="13394"/>
                </a:lnTo>
                <a:lnTo>
                  <a:pt x="8011" y="13517"/>
                </a:lnTo>
                <a:lnTo>
                  <a:pt x="8102" y="13580"/>
                </a:lnTo>
                <a:lnTo>
                  <a:pt x="8220" y="13726"/>
                </a:lnTo>
                <a:lnTo>
                  <a:pt x="8208" y="13808"/>
                </a:lnTo>
                <a:lnTo>
                  <a:pt x="8143" y="13868"/>
                </a:lnTo>
                <a:lnTo>
                  <a:pt x="8075" y="13850"/>
                </a:lnTo>
                <a:lnTo>
                  <a:pt x="8064" y="13863"/>
                </a:lnTo>
                <a:lnTo>
                  <a:pt x="8155" y="13980"/>
                </a:lnTo>
                <a:lnTo>
                  <a:pt x="8254" y="14036"/>
                </a:lnTo>
                <a:lnTo>
                  <a:pt x="8294" y="14088"/>
                </a:lnTo>
                <a:lnTo>
                  <a:pt x="8317" y="14066"/>
                </a:lnTo>
                <a:lnTo>
                  <a:pt x="8430" y="14160"/>
                </a:lnTo>
                <a:lnTo>
                  <a:pt x="8508" y="14223"/>
                </a:lnTo>
                <a:lnTo>
                  <a:pt x="8530" y="14322"/>
                </a:lnTo>
                <a:lnTo>
                  <a:pt x="8520" y="14454"/>
                </a:lnTo>
                <a:lnTo>
                  <a:pt x="8606" y="14506"/>
                </a:lnTo>
                <a:lnTo>
                  <a:pt x="8729" y="14603"/>
                </a:lnTo>
                <a:lnTo>
                  <a:pt x="8840" y="14712"/>
                </a:lnTo>
                <a:lnTo>
                  <a:pt x="8885" y="14823"/>
                </a:lnTo>
                <a:lnTo>
                  <a:pt x="8916" y="14826"/>
                </a:lnTo>
                <a:lnTo>
                  <a:pt x="8989" y="14766"/>
                </a:lnTo>
                <a:lnTo>
                  <a:pt x="8994" y="14734"/>
                </a:lnTo>
                <a:lnTo>
                  <a:pt x="8931" y="14650"/>
                </a:lnTo>
                <a:lnTo>
                  <a:pt x="8863" y="14565"/>
                </a:lnTo>
                <a:lnTo>
                  <a:pt x="8780" y="14553"/>
                </a:lnTo>
                <a:lnTo>
                  <a:pt x="8772" y="14458"/>
                </a:lnTo>
                <a:lnTo>
                  <a:pt x="8727" y="14371"/>
                </a:lnTo>
                <a:lnTo>
                  <a:pt x="8679" y="14289"/>
                </a:lnTo>
                <a:lnTo>
                  <a:pt x="8628" y="14114"/>
                </a:lnTo>
                <a:lnTo>
                  <a:pt x="8525" y="14014"/>
                </a:lnTo>
                <a:lnTo>
                  <a:pt x="8492" y="13945"/>
                </a:lnTo>
                <a:lnTo>
                  <a:pt x="8443" y="13895"/>
                </a:lnTo>
                <a:lnTo>
                  <a:pt x="8415" y="13773"/>
                </a:lnTo>
                <a:lnTo>
                  <a:pt x="8385" y="13773"/>
                </a:lnTo>
                <a:lnTo>
                  <a:pt x="8367" y="13707"/>
                </a:lnTo>
                <a:lnTo>
                  <a:pt x="8342" y="13692"/>
                </a:lnTo>
                <a:lnTo>
                  <a:pt x="8319" y="13646"/>
                </a:lnTo>
                <a:lnTo>
                  <a:pt x="8205" y="13505"/>
                </a:lnTo>
                <a:lnTo>
                  <a:pt x="8155" y="13423"/>
                </a:lnTo>
                <a:lnTo>
                  <a:pt x="8148" y="13282"/>
                </a:lnTo>
                <a:lnTo>
                  <a:pt x="8128" y="13190"/>
                </a:lnTo>
                <a:lnTo>
                  <a:pt x="8160" y="13118"/>
                </a:lnTo>
                <a:lnTo>
                  <a:pt x="8246" y="13180"/>
                </a:lnTo>
                <a:lnTo>
                  <a:pt x="8301" y="13178"/>
                </a:lnTo>
                <a:lnTo>
                  <a:pt x="8412" y="13264"/>
                </a:lnTo>
                <a:lnTo>
                  <a:pt x="8405" y="13334"/>
                </a:lnTo>
                <a:lnTo>
                  <a:pt x="8455" y="13481"/>
                </a:lnTo>
                <a:lnTo>
                  <a:pt x="8536" y="13629"/>
                </a:lnTo>
                <a:lnTo>
                  <a:pt x="8541" y="13687"/>
                </a:lnTo>
                <a:lnTo>
                  <a:pt x="8614" y="13783"/>
                </a:lnTo>
                <a:lnTo>
                  <a:pt x="8707" y="13888"/>
                </a:lnTo>
                <a:lnTo>
                  <a:pt x="8797" y="13908"/>
                </a:lnTo>
                <a:lnTo>
                  <a:pt x="8835" y="14039"/>
                </a:lnTo>
                <a:lnTo>
                  <a:pt x="8933" y="14134"/>
                </a:lnTo>
                <a:lnTo>
                  <a:pt x="9019" y="14181"/>
                </a:lnTo>
                <a:lnTo>
                  <a:pt x="8992" y="14292"/>
                </a:lnTo>
                <a:lnTo>
                  <a:pt x="9022" y="14337"/>
                </a:lnTo>
                <a:lnTo>
                  <a:pt x="9170" y="14418"/>
                </a:lnTo>
                <a:lnTo>
                  <a:pt x="9253" y="14533"/>
                </a:lnTo>
                <a:lnTo>
                  <a:pt x="9429" y="14679"/>
                </a:lnTo>
                <a:lnTo>
                  <a:pt x="9585" y="14858"/>
                </a:lnTo>
                <a:lnTo>
                  <a:pt x="9646" y="14947"/>
                </a:lnTo>
                <a:lnTo>
                  <a:pt x="9664" y="15017"/>
                </a:lnTo>
                <a:lnTo>
                  <a:pt x="9725" y="15097"/>
                </a:lnTo>
                <a:lnTo>
                  <a:pt x="9725" y="15158"/>
                </a:lnTo>
                <a:lnTo>
                  <a:pt x="9687" y="15203"/>
                </a:lnTo>
                <a:lnTo>
                  <a:pt x="9706" y="15253"/>
                </a:lnTo>
                <a:lnTo>
                  <a:pt x="9648" y="15270"/>
                </a:lnTo>
                <a:lnTo>
                  <a:pt x="9692" y="15354"/>
                </a:lnTo>
                <a:lnTo>
                  <a:pt x="9785" y="15462"/>
                </a:lnTo>
                <a:lnTo>
                  <a:pt x="9983" y="15560"/>
                </a:lnTo>
                <a:lnTo>
                  <a:pt x="10060" y="15637"/>
                </a:lnTo>
                <a:lnTo>
                  <a:pt x="10248" y="15685"/>
                </a:lnTo>
                <a:lnTo>
                  <a:pt x="10351" y="15692"/>
                </a:lnTo>
                <a:lnTo>
                  <a:pt x="10399" y="15735"/>
                </a:lnTo>
                <a:lnTo>
                  <a:pt x="10555" y="15809"/>
                </a:lnTo>
                <a:lnTo>
                  <a:pt x="10767" y="15874"/>
                </a:lnTo>
                <a:lnTo>
                  <a:pt x="10905" y="15888"/>
                </a:lnTo>
                <a:lnTo>
                  <a:pt x="11080" y="15951"/>
                </a:lnTo>
                <a:lnTo>
                  <a:pt x="11220" y="15970"/>
                </a:lnTo>
                <a:lnTo>
                  <a:pt x="11352" y="16000"/>
                </a:lnTo>
                <a:lnTo>
                  <a:pt x="11444" y="15973"/>
                </a:lnTo>
                <a:lnTo>
                  <a:pt x="11585" y="15894"/>
                </a:lnTo>
                <a:lnTo>
                  <a:pt x="11684" y="15869"/>
                </a:lnTo>
                <a:lnTo>
                  <a:pt x="11837" y="15891"/>
                </a:lnTo>
                <a:lnTo>
                  <a:pt x="11936" y="15933"/>
                </a:lnTo>
                <a:lnTo>
                  <a:pt x="12158" y="16079"/>
                </a:lnTo>
                <a:lnTo>
                  <a:pt x="12263" y="16129"/>
                </a:lnTo>
                <a:lnTo>
                  <a:pt x="12349" y="16147"/>
                </a:lnTo>
                <a:lnTo>
                  <a:pt x="12464" y="16131"/>
                </a:lnTo>
                <a:lnTo>
                  <a:pt x="12560" y="16141"/>
                </a:lnTo>
                <a:lnTo>
                  <a:pt x="12615" y="16166"/>
                </a:lnTo>
                <a:lnTo>
                  <a:pt x="12716" y="16156"/>
                </a:lnTo>
                <a:lnTo>
                  <a:pt x="12794" y="16172"/>
                </a:lnTo>
                <a:lnTo>
                  <a:pt x="12860" y="16174"/>
                </a:lnTo>
                <a:lnTo>
                  <a:pt x="12964" y="16154"/>
                </a:lnTo>
                <a:lnTo>
                  <a:pt x="12981" y="16112"/>
                </a:lnTo>
                <a:lnTo>
                  <a:pt x="13037" y="16114"/>
                </a:lnTo>
                <a:lnTo>
                  <a:pt x="13074" y="16157"/>
                </a:lnTo>
                <a:lnTo>
                  <a:pt x="13062" y="16172"/>
                </a:lnTo>
                <a:lnTo>
                  <a:pt x="13029" y="16154"/>
                </a:lnTo>
                <a:lnTo>
                  <a:pt x="13013" y="16184"/>
                </a:lnTo>
                <a:lnTo>
                  <a:pt x="13110" y="16236"/>
                </a:lnTo>
                <a:lnTo>
                  <a:pt x="13193" y="16268"/>
                </a:lnTo>
                <a:lnTo>
                  <a:pt x="13238" y="16313"/>
                </a:lnTo>
                <a:lnTo>
                  <a:pt x="13329" y="16357"/>
                </a:lnTo>
                <a:lnTo>
                  <a:pt x="13397" y="16390"/>
                </a:lnTo>
                <a:lnTo>
                  <a:pt x="13361" y="16432"/>
                </a:lnTo>
                <a:lnTo>
                  <a:pt x="13414" y="16440"/>
                </a:lnTo>
                <a:lnTo>
                  <a:pt x="13396" y="16496"/>
                </a:lnTo>
                <a:lnTo>
                  <a:pt x="13401" y="16544"/>
                </a:lnTo>
                <a:lnTo>
                  <a:pt x="13429" y="16569"/>
                </a:lnTo>
                <a:lnTo>
                  <a:pt x="13489" y="16569"/>
                </a:lnTo>
                <a:lnTo>
                  <a:pt x="13533" y="16603"/>
                </a:lnTo>
                <a:lnTo>
                  <a:pt x="13565" y="16556"/>
                </a:lnTo>
                <a:lnTo>
                  <a:pt x="13548" y="16514"/>
                </a:lnTo>
                <a:lnTo>
                  <a:pt x="13598" y="16529"/>
                </a:lnTo>
                <a:lnTo>
                  <a:pt x="13616" y="16571"/>
                </a:lnTo>
                <a:lnTo>
                  <a:pt x="13679" y="16574"/>
                </a:lnTo>
                <a:lnTo>
                  <a:pt x="13754" y="16586"/>
                </a:lnTo>
                <a:lnTo>
                  <a:pt x="13807" y="16610"/>
                </a:lnTo>
                <a:lnTo>
                  <a:pt x="13817" y="16641"/>
                </a:lnTo>
                <a:lnTo>
                  <a:pt x="13800" y="16673"/>
                </a:lnTo>
                <a:lnTo>
                  <a:pt x="13840" y="16695"/>
                </a:lnTo>
                <a:lnTo>
                  <a:pt x="13941" y="16702"/>
                </a:lnTo>
                <a:lnTo>
                  <a:pt x="13963" y="16718"/>
                </a:lnTo>
                <a:lnTo>
                  <a:pt x="13965" y="16685"/>
                </a:lnTo>
                <a:lnTo>
                  <a:pt x="14041" y="16661"/>
                </a:lnTo>
                <a:lnTo>
                  <a:pt x="14089" y="16666"/>
                </a:lnTo>
                <a:lnTo>
                  <a:pt x="14164" y="16655"/>
                </a:lnTo>
                <a:lnTo>
                  <a:pt x="14205" y="16703"/>
                </a:lnTo>
                <a:lnTo>
                  <a:pt x="14265" y="16695"/>
                </a:lnTo>
                <a:lnTo>
                  <a:pt x="14285" y="16661"/>
                </a:lnTo>
                <a:lnTo>
                  <a:pt x="14326" y="16742"/>
                </a:lnTo>
                <a:lnTo>
                  <a:pt x="14406" y="16708"/>
                </a:lnTo>
                <a:lnTo>
                  <a:pt x="14429" y="16678"/>
                </a:lnTo>
                <a:lnTo>
                  <a:pt x="14475" y="16643"/>
                </a:lnTo>
                <a:lnTo>
                  <a:pt x="14381" y="16589"/>
                </a:lnTo>
                <a:lnTo>
                  <a:pt x="14394" y="16551"/>
                </a:lnTo>
                <a:lnTo>
                  <a:pt x="14432" y="16534"/>
                </a:lnTo>
                <a:lnTo>
                  <a:pt x="14497" y="16472"/>
                </a:lnTo>
                <a:lnTo>
                  <a:pt x="14525" y="16409"/>
                </a:lnTo>
                <a:lnTo>
                  <a:pt x="14600" y="16373"/>
                </a:lnTo>
                <a:lnTo>
                  <a:pt x="14693" y="16385"/>
                </a:lnTo>
                <a:lnTo>
                  <a:pt x="14731" y="16424"/>
                </a:lnTo>
                <a:lnTo>
                  <a:pt x="14776" y="16419"/>
                </a:lnTo>
                <a:lnTo>
                  <a:pt x="14737" y="16474"/>
                </a:lnTo>
                <a:lnTo>
                  <a:pt x="14786" y="16543"/>
                </a:lnTo>
                <a:lnTo>
                  <a:pt x="14849" y="16564"/>
                </a:lnTo>
                <a:lnTo>
                  <a:pt x="14926" y="16620"/>
                </a:lnTo>
                <a:lnTo>
                  <a:pt x="14970" y="16733"/>
                </a:lnTo>
                <a:lnTo>
                  <a:pt x="14936" y="16785"/>
                </a:lnTo>
                <a:lnTo>
                  <a:pt x="14990" y="16904"/>
                </a:lnTo>
                <a:lnTo>
                  <a:pt x="14966" y="17000"/>
                </a:lnTo>
                <a:lnTo>
                  <a:pt x="15033" y="17010"/>
                </a:lnTo>
                <a:lnTo>
                  <a:pt x="14973" y="17109"/>
                </a:lnTo>
                <a:lnTo>
                  <a:pt x="14908" y="17224"/>
                </a:lnTo>
                <a:lnTo>
                  <a:pt x="14824" y="17264"/>
                </a:lnTo>
                <a:lnTo>
                  <a:pt x="14787" y="17330"/>
                </a:lnTo>
                <a:lnTo>
                  <a:pt x="14800" y="17397"/>
                </a:lnTo>
                <a:lnTo>
                  <a:pt x="14736" y="17430"/>
                </a:lnTo>
                <a:lnTo>
                  <a:pt x="14762" y="17464"/>
                </a:lnTo>
                <a:lnTo>
                  <a:pt x="14646" y="17561"/>
                </a:lnTo>
                <a:lnTo>
                  <a:pt x="14553" y="17621"/>
                </a:lnTo>
                <a:lnTo>
                  <a:pt x="14568" y="17673"/>
                </a:lnTo>
                <a:lnTo>
                  <a:pt x="14507" y="17782"/>
                </a:lnTo>
                <a:lnTo>
                  <a:pt x="14480" y="17876"/>
                </a:lnTo>
                <a:lnTo>
                  <a:pt x="14419" y="17916"/>
                </a:lnTo>
                <a:lnTo>
                  <a:pt x="14455" y="18026"/>
                </a:lnTo>
                <a:lnTo>
                  <a:pt x="14421" y="18073"/>
                </a:lnTo>
                <a:lnTo>
                  <a:pt x="14528" y="18097"/>
                </a:lnTo>
                <a:lnTo>
                  <a:pt x="14593" y="18015"/>
                </a:lnTo>
                <a:lnTo>
                  <a:pt x="14635" y="18058"/>
                </a:lnTo>
                <a:lnTo>
                  <a:pt x="14543" y="18185"/>
                </a:lnTo>
                <a:lnTo>
                  <a:pt x="14406" y="18311"/>
                </a:lnTo>
                <a:lnTo>
                  <a:pt x="14353" y="18415"/>
                </a:lnTo>
                <a:lnTo>
                  <a:pt x="14441" y="18507"/>
                </a:lnTo>
                <a:lnTo>
                  <a:pt x="14384" y="18579"/>
                </a:lnTo>
                <a:lnTo>
                  <a:pt x="14510" y="18587"/>
                </a:lnTo>
                <a:lnTo>
                  <a:pt x="14646" y="18621"/>
                </a:lnTo>
                <a:lnTo>
                  <a:pt x="14699" y="18689"/>
                </a:lnTo>
                <a:lnTo>
                  <a:pt x="14769" y="18718"/>
                </a:lnTo>
                <a:lnTo>
                  <a:pt x="14923" y="18887"/>
                </a:lnTo>
                <a:lnTo>
                  <a:pt x="15077" y="19028"/>
                </a:lnTo>
                <a:lnTo>
                  <a:pt x="15205" y="19111"/>
                </a:lnTo>
                <a:lnTo>
                  <a:pt x="15175" y="19152"/>
                </a:lnTo>
                <a:lnTo>
                  <a:pt x="15233" y="19210"/>
                </a:lnTo>
                <a:lnTo>
                  <a:pt x="15351" y="19220"/>
                </a:lnTo>
                <a:lnTo>
                  <a:pt x="15623" y="19208"/>
                </a:lnTo>
                <a:lnTo>
                  <a:pt x="15917" y="19165"/>
                </a:lnTo>
                <a:lnTo>
                  <a:pt x="15922" y="19197"/>
                </a:lnTo>
                <a:lnTo>
                  <a:pt x="16063" y="19178"/>
                </a:lnTo>
                <a:lnTo>
                  <a:pt x="16059" y="19291"/>
                </a:lnTo>
                <a:lnTo>
                  <a:pt x="16024" y="19430"/>
                </a:lnTo>
                <a:lnTo>
                  <a:pt x="15910" y="19636"/>
                </a:lnTo>
                <a:lnTo>
                  <a:pt x="15791" y="19816"/>
                </a:lnTo>
                <a:lnTo>
                  <a:pt x="15693" y="19965"/>
                </a:lnTo>
                <a:lnTo>
                  <a:pt x="15562" y="20086"/>
                </a:lnTo>
                <a:lnTo>
                  <a:pt x="15529" y="20155"/>
                </a:lnTo>
                <a:lnTo>
                  <a:pt x="15451" y="20223"/>
                </a:lnTo>
                <a:lnTo>
                  <a:pt x="15424" y="20279"/>
                </a:lnTo>
                <a:lnTo>
                  <a:pt x="15416" y="20287"/>
                </a:lnTo>
                <a:cubicBezTo>
                  <a:pt x="14155" y="20930"/>
                  <a:pt x="12767" y="21319"/>
                  <a:pt x="11314" y="21412"/>
                </a:cubicBezTo>
                <a:cubicBezTo>
                  <a:pt x="8492" y="21594"/>
                  <a:pt x="5768" y="20655"/>
                  <a:pt x="3645" y="18768"/>
                </a:cubicBezTo>
                <a:cubicBezTo>
                  <a:pt x="1523" y="16881"/>
                  <a:pt x="255" y="14273"/>
                  <a:pt x="75" y="11423"/>
                </a:cubicBezTo>
                <a:cubicBezTo>
                  <a:pt x="-105" y="8574"/>
                  <a:pt x="825" y="5824"/>
                  <a:pt x="2694" y="3680"/>
                </a:cubicBezTo>
                <a:cubicBezTo>
                  <a:pt x="3036" y="3287"/>
                  <a:pt x="3409" y="2933"/>
                  <a:pt x="3796" y="2600"/>
                </a:cubicBezTo>
                <a:lnTo>
                  <a:pt x="3883" y="2575"/>
                </a:lnTo>
                <a:lnTo>
                  <a:pt x="3971" y="2593"/>
                </a:lnTo>
                <a:lnTo>
                  <a:pt x="4083" y="2558"/>
                </a:lnTo>
                <a:lnTo>
                  <a:pt x="4302" y="2412"/>
                </a:lnTo>
                <a:lnTo>
                  <a:pt x="4369" y="2330"/>
                </a:lnTo>
                <a:lnTo>
                  <a:pt x="4339" y="2300"/>
                </a:lnTo>
                <a:lnTo>
                  <a:pt x="4422" y="2223"/>
                </a:lnTo>
                <a:lnTo>
                  <a:pt x="4529" y="2171"/>
                </a:lnTo>
                <a:lnTo>
                  <a:pt x="4637" y="2059"/>
                </a:lnTo>
                <a:lnTo>
                  <a:pt x="4738" y="2263"/>
                </a:lnTo>
                <a:lnTo>
                  <a:pt x="4864" y="2431"/>
                </a:lnTo>
                <a:lnTo>
                  <a:pt x="4778" y="2637"/>
                </a:lnTo>
                <a:lnTo>
                  <a:pt x="4649" y="2848"/>
                </a:lnTo>
                <a:lnTo>
                  <a:pt x="4685" y="2911"/>
                </a:lnTo>
                <a:lnTo>
                  <a:pt x="4619" y="3022"/>
                </a:lnTo>
                <a:lnTo>
                  <a:pt x="4510" y="3047"/>
                </a:lnTo>
                <a:lnTo>
                  <a:pt x="4485" y="3149"/>
                </a:lnTo>
                <a:lnTo>
                  <a:pt x="4475" y="3292"/>
                </a:lnTo>
                <a:lnTo>
                  <a:pt x="4587" y="3206"/>
                </a:lnTo>
                <a:lnTo>
                  <a:pt x="4805" y="3292"/>
                </a:lnTo>
                <a:lnTo>
                  <a:pt x="4821" y="3442"/>
                </a:lnTo>
                <a:lnTo>
                  <a:pt x="4612" y="3563"/>
                </a:lnTo>
                <a:lnTo>
                  <a:pt x="4765" y="3667"/>
                </a:lnTo>
                <a:lnTo>
                  <a:pt x="4896" y="3657"/>
                </a:lnTo>
                <a:lnTo>
                  <a:pt x="4904" y="3727"/>
                </a:lnTo>
                <a:lnTo>
                  <a:pt x="4677" y="3764"/>
                </a:lnTo>
                <a:lnTo>
                  <a:pt x="4561" y="3693"/>
                </a:lnTo>
                <a:lnTo>
                  <a:pt x="4415" y="3637"/>
                </a:lnTo>
                <a:lnTo>
                  <a:pt x="4244" y="3586"/>
                </a:lnTo>
                <a:lnTo>
                  <a:pt x="4236" y="3486"/>
                </a:lnTo>
                <a:lnTo>
                  <a:pt x="4165" y="3509"/>
                </a:lnTo>
                <a:lnTo>
                  <a:pt x="4090" y="3481"/>
                </a:lnTo>
                <a:lnTo>
                  <a:pt x="3893" y="3524"/>
                </a:lnTo>
                <a:lnTo>
                  <a:pt x="3554" y="3707"/>
                </a:lnTo>
                <a:lnTo>
                  <a:pt x="3337" y="3839"/>
                </a:lnTo>
                <a:lnTo>
                  <a:pt x="3231" y="3918"/>
                </a:lnTo>
                <a:lnTo>
                  <a:pt x="3334" y="3973"/>
                </a:lnTo>
                <a:lnTo>
                  <a:pt x="3475" y="3926"/>
                </a:lnTo>
                <a:lnTo>
                  <a:pt x="3486" y="4032"/>
                </a:lnTo>
                <a:lnTo>
                  <a:pt x="3649" y="3978"/>
                </a:lnTo>
                <a:lnTo>
                  <a:pt x="3705" y="4080"/>
                </a:lnTo>
                <a:lnTo>
                  <a:pt x="3773" y="4017"/>
                </a:lnTo>
                <a:lnTo>
                  <a:pt x="3896" y="3990"/>
                </a:lnTo>
                <a:lnTo>
                  <a:pt x="3894" y="4059"/>
                </a:lnTo>
                <a:lnTo>
                  <a:pt x="4118" y="3965"/>
                </a:lnTo>
                <a:lnTo>
                  <a:pt x="4163" y="3866"/>
                </a:lnTo>
                <a:lnTo>
                  <a:pt x="4226" y="3837"/>
                </a:lnTo>
                <a:lnTo>
                  <a:pt x="4369" y="3858"/>
                </a:lnTo>
                <a:lnTo>
                  <a:pt x="4471" y="3837"/>
                </a:lnTo>
                <a:lnTo>
                  <a:pt x="4443" y="3938"/>
                </a:lnTo>
                <a:lnTo>
                  <a:pt x="4508" y="3975"/>
                </a:lnTo>
                <a:lnTo>
                  <a:pt x="4448" y="4032"/>
                </a:lnTo>
                <a:lnTo>
                  <a:pt x="4576" y="4152"/>
                </a:lnTo>
                <a:lnTo>
                  <a:pt x="4468" y="4301"/>
                </a:lnTo>
                <a:lnTo>
                  <a:pt x="4544" y="4291"/>
                </a:lnTo>
                <a:lnTo>
                  <a:pt x="4652" y="4338"/>
                </a:lnTo>
                <a:lnTo>
                  <a:pt x="4780" y="4380"/>
                </a:lnTo>
                <a:lnTo>
                  <a:pt x="4808" y="4427"/>
                </a:lnTo>
                <a:lnTo>
                  <a:pt x="4969" y="4537"/>
                </a:lnTo>
                <a:lnTo>
                  <a:pt x="4964" y="4671"/>
                </a:lnTo>
                <a:lnTo>
                  <a:pt x="5012" y="4663"/>
                </a:lnTo>
                <a:lnTo>
                  <a:pt x="5077" y="4618"/>
                </a:lnTo>
                <a:lnTo>
                  <a:pt x="5112" y="4566"/>
                </a:lnTo>
                <a:lnTo>
                  <a:pt x="5238" y="4457"/>
                </a:lnTo>
                <a:lnTo>
                  <a:pt x="5312" y="4358"/>
                </a:lnTo>
                <a:lnTo>
                  <a:pt x="5321" y="4439"/>
                </a:lnTo>
                <a:lnTo>
                  <a:pt x="5413" y="4472"/>
                </a:lnTo>
                <a:lnTo>
                  <a:pt x="5415" y="4472"/>
                </a:lnTo>
                <a:lnTo>
                  <a:pt x="5496" y="4465"/>
                </a:lnTo>
                <a:lnTo>
                  <a:pt x="5566" y="4398"/>
                </a:lnTo>
                <a:lnTo>
                  <a:pt x="5627" y="4442"/>
                </a:lnTo>
                <a:lnTo>
                  <a:pt x="5561" y="4464"/>
                </a:lnTo>
                <a:lnTo>
                  <a:pt x="5513" y="4526"/>
                </a:lnTo>
                <a:lnTo>
                  <a:pt x="5558" y="4574"/>
                </a:lnTo>
                <a:lnTo>
                  <a:pt x="5553" y="4645"/>
                </a:lnTo>
                <a:lnTo>
                  <a:pt x="5488" y="4700"/>
                </a:lnTo>
                <a:lnTo>
                  <a:pt x="5473" y="4802"/>
                </a:lnTo>
                <a:lnTo>
                  <a:pt x="5437" y="4881"/>
                </a:lnTo>
                <a:lnTo>
                  <a:pt x="5458" y="4934"/>
                </a:lnTo>
                <a:lnTo>
                  <a:pt x="5501" y="4934"/>
                </a:lnTo>
                <a:lnTo>
                  <a:pt x="5657" y="4834"/>
                </a:lnTo>
                <a:lnTo>
                  <a:pt x="5720" y="4908"/>
                </a:lnTo>
                <a:lnTo>
                  <a:pt x="5818" y="4911"/>
                </a:lnTo>
                <a:lnTo>
                  <a:pt x="5913" y="4715"/>
                </a:lnTo>
                <a:lnTo>
                  <a:pt x="5870" y="4564"/>
                </a:lnTo>
                <a:lnTo>
                  <a:pt x="5757" y="4648"/>
                </a:lnTo>
                <a:lnTo>
                  <a:pt x="5782" y="4589"/>
                </a:lnTo>
                <a:lnTo>
                  <a:pt x="5884" y="4532"/>
                </a:lnTo>
                <a:lnTo>
                  <a:pt x="5997" y="4311"/>
                </a:lnTo>
                <a:lnTo>
                  <a:pt x="6085" y="4129"/>
                </a:lnTo>
                <a:lnTo>
                  <a:pt x="6140" y="4028"/>
                </a:lnTo>
                <a:lnTo>
                  <a:pt x="6191" y="3858"/>
                </a:lnTo>
                <a:lnTo>
                  <a:pt x="6163" y="3765"/>
                </a:lnTo>
                <a:lnTo>
                  <a:pt x="6196" y="3600"/>
                </a:lnTo>
                <a:lnTo>
                  <a:pt x="6115" y="3605"/>
                </a:lnTo>
                <a:lnTo>
                  <a:pt x="6007" y="3682"/>
                </a:lnTo>
                <a:lnTo>
                  <a:pt x="5946" y="3642"/>
                </a:lnTo>
                <a:lnTo>
                  <a:pt x="6100" y="3506"/>
                </a:lnTo>
                <a:lnTo>
                  <a:pt x="6082" y="3421"/>
                </a:lnTo>
                <a:lnTo>
                  <a:pt x="6122" y="3322"/>
                </a:lnTo>
                <a:lnTo>
                  <a:pt x="6125" y="3238"/>
                </a:lnTo>
                <a:lnTo>
                  <a:pt x="6098" y="3183"/>
                </a:lnTo>
                <a:lnTo>
                  <a:pt x="6158" y="3112"/>
                </a:lnTo>
                <a:lnTo>
                  <a:pt x="6286" y="3092"/>
                </a:lnTo>
                <a:lnTo>
                  <a:pt x="6365" y="3042"/>
                </a:lnTo>
                <a:lnTo>
                  <a:pt x="6415" y="2948"/>
                </a:lnTo>
                <a:lnTo>
                  <a:pt x="6437" y="2774"/>
                </a:lnTo>
                <a:lnTo>
                  <a:pt x="6611" y="2652"/>
                </a:lnTo>
                <a:lnTo>
                  <a:pt x="6727" y="2612"/>
                </a:lnTo>
                <a:lnTo>
                  <a:pt x="7032" y="2265"/>
                </a:lnTo>
                <a:lnTo>
                  <a:pt x="6999" y="2210"/>
                </a:lnTo>
                <a:lnTo>
                  <a:pt x="6831" y="2225"/>
                </a:lnTo>
                <a:lnTo>
                  <a:pt x="6901" y="2163"/>
                </a:lnTo>
                <a:lnTo>
                  <a:pt x="6880" y="2129"/>
                </a:lnTo>
                <a:lnTo>
                  <a:pt x="6987" y="2061"/>
                </a:lnTo>
                <a:lnTo>
                  <a:pt x="7002" y="1990"/>
                </a:lnTo>
                <a:lnTo>
                  <a:pt x="7123" y="1944"/>
                </a:lnTo>
                <a:lnTo>
                  <a:pt x="7006" y="1880"/>
                </a:lnTo>
                <a:lnTo>
                  <a:pt x="7122" y="1833"/>
                </a:lnTo>
                <a:lnTo>
                  <a:pt x="7279" y="1815"/>
                </a:lnTo>
                <a:lnTo>
                  <a:pt x="7316" y="1850"/>
                </a:lnTo>
                <a:lnTo>
                  <a:pt x="7422" y="1858"/>
                </a:lnTo>
                <a:lnTo>
                  <a:pt x="7551" y="1828"/>
                </a:lnTo>
                <a:lnTo>
                  <a:pt x="7608" y="1779"/>
                </a:lnTo>
                <a:lnTo>
                  <a:pt x="7709" y="1726"/>
                </a:lnTo>
                <a:lnTo>
                  <a:pt x="7613" y="1687"/>
                </a:lnTo>
                <a:lnTo>
                  <a:pt x="7800" y="1575"/>
                </a:lnTo>
                <a:lnTo>
                  <a:pt x="7865" y="1594"/>
                </a:lnTo>
                <a:lnTo>
                  <a:pt x="8017" y="1520"/>
                </a:lnTo>
                <a:lnTo>
                  <a:pt x="8069" y="1471"/>
                </a:lnTo>
                <a:lnTo>
                  <a:pt x="8060" y="1443"/>
                </a:lnTo>
                <a:lnTo>
                  <a:pt x="8150" y="1473"/>
                </a:lnTo>
                <a:lnTo>
                  <a:pt x="8170" y="1439"/>
                </a:lnTo>
                <a:lnTo>
                  <a:pt x="8259" y="1423"/>
                </a:lnTo>
                <a:lnTo>
                  <a:pt x="8327" y="1406"/>
                </a:lnTo>
                <a:lnTo>
                  <a:pt x="8324" y="1443"/>
                </a:lnTo>
                <a:lnTo>
                  <a:pt x="8269" y="1538"/>
                </a:lnTo>
                <a:lnTo>
                  <a:pt x="8258" y="1584"/>
                </a:lnTo>
                <a:lnTo>
                  <a:pt x="8304" y="1624"/>
                </a:lnTo>
                <a:lnTo>
                  <a:pt x="8374" y="1634"/>
                </a:lnTo>
                <a:lnTo>
                  <a:pt x="8508" y="1625"/>
                </a:lnTo>
                <a:lnTo>
                  <a:pt x="8618" y="1575"/>
                </a:lnTo>
                <a:lnTo>
                  <a:pt x="8631" y="1540"/>
                </a:lnTo>
                <a:lnTo>
                  <a:pt x="8686" y="1575"/>
                </a:lnTo>
                <a:lnTo>
                  <a:pt x="8785" y="1552"/>
                </a:lnTo>
                <a:lnTo>
                  <a:pt x="8755" y="1594"/>
                </a:lnTo>
                <a:lnTo>
                  <a:pt x="8845" y="1597"/>
                </a:lnTo>
                <a:lnTo>
                  <a:pt x="8901" y="1527"/>
                </a:lnTo>
                <a:lnTo>
                  <a:pt x="8906" y="1476"/>
                </a:lnTo>
                <a:lnTo>
                  <a:pt x="8886" y="1434"/>
                </a:lnTo>
                <a:lnTo>
                  <a:pt x="8964" y="1411"/>
                </a:lnTo>
                <a:lnTo>
                  <a:pt x="9027" y="1334"/>
                </a:lnTo>
                <a:lnTo>
                  <a:pt x="9075" y="1344"/>
                </a:lnTo>
                <a:lnTo>
                  <a:pt x="9186" y="1307"/>
                </a:lnTo>
                <a:lnTo>
                  <a:pt x="9188" y="1279"/>
                </a:lnTo>
                <a:lnTo>
                  <a:pt x="9303" y="1240"/>
                </a:lnTo>
                <a:lnTo>
                  <a:pt x="9377" y="1177"/>
                </a:lnTo>
                <a:lnTo>
                  <a:pt x="9432" y="1165"/>
                </a:lnTo>
                <a:lnTo>
                  <a:pt x="9470" y="1095"/>
                </a:lnTo>
                <a:lnTo>
                  <a:pt x="9415" y="1053"/>
                </a:lnTo>
                <a:lnTo>
                  <a:pt x="9526" y="1026"/>
                </a:lnTo>
                <a:lnTo>
                  <a:pt x="9654" y="1016"/>
                </a:lnTo>
                <a:lnTo>
                  <a:pt x="9745" y="989"/>
                </a:lnTo>
                <a:lnTo>
                  <a:pt x="9732" y="894"/>
                </a:lnTo>
                <a:lnTo>
                  <a:pt x="9672" y="825"/>
                </a:lnTo>
                <a:lnTo>
                  <a:pt x="9785" y="867"/>
                </a:lnTo>
                <a:lnTo>
                  <a:pt x="9906" y="857"/>
                </a:lnTo>
                <a:lnTo>
                  <a:pt x="10006" y="818"/>
                </a:lnTo>
                <a:lnTo>
                  <a:pt x="9983" y="756"/>
                </a:lnTo>
                <a:lnTo>
                  <a:pt x="10047" y="771"/>
                </a:lnTo>
                <a:lnTo>
                  <a:pt x="10016" y="857"/>
                </a:lnTo>
                <a:lnTo>
                  <a:pt x="10041" y="905"/>
                </a:lnTo>
                <a:lnTo>
                  <a:pt x="10069" y="904"/>
                </a:lnTo>
                <a:lnTo>
                  <a:pt x="10064" y="840"/>
                </a:lnTo>
                <a:lnTo>
                  <a:pt x="10180" y="783"/>
                </a:lnTo>
                <a:lnTo>
                  <a:pt x="10110" y="713"/>
                </a:lnTo>
                <a:lnTo>
                  <a:pt x="10177" y="631"/>
                </a:lnTo>
                <a:lnTo>
                  <a:pt x="10168" y="585"/>
                </a:lnTo>
                <a:lnTo>
                  <a:pt x="10094" y="579"/>
                </a:lnTo>
                <a:lnTo>
                  <a:pt x="10135" y="527"/>
                </a:lnTo>
                <a:lnTo>
                  <a:pt x="10099" y="483"/>
                </a:lnTo>
                <a:lnTo>
                  <a:pt x="10168" y="448"/>
                </a:lnTo>
                <a:lnTo>
                  <a:pt x="10195" y="413"/>
                </a:lnTo>
                <a:lnTo>
                  <a:pt x="10281" y="396"/>
                </a:lnTo>
                <a:lnTo>
                  <a:pt x="10319" y="371"/>
                </a:lnTo>
                <a:close/>
                <a:moveTo>
                  <a:pt x="11150" y="837"/>
                </a:moveTo>
                <a:lnTo>
                  <a:pt x="11205" y="929"/>
                </a:lnTo>
                <a:lnTo>
                  <a:pt x="11157" y="997"/>
                </a:lnTo>
                <a:lnTo>
                  <a:pt x="11009" y="1058"/>
                </a:lnTo>
                <a:lnTo>
                  <a:pt x="10871" y="1126"/>
                </a:lnTo>
                <a:lnTo>
                  <a:pt x="10667" y="1185"/>
                </a:lnTo>
                <a:lnTo>
                  <a:pt x="10503" y="1210"/>
                </a:lnTo>
                <a:lnTo>
                  <a:pt x="10324" y="1242"/>
                </a:lnTo>
                <a:lnTo>
                  <a:pt x="10284" y="1270"/>
                </a:lnTo>
                <a:lnTo>
                  <a:pt x="10303" y="1312"/>
                </a:lnTo>
                <a:lnTo>
                  <a:pt x="10391" y="1307"/>
                </a:lnTo>
                <a:lnTo>
                  <a:pt x="10480" y="1280"/>
                </a:lnTo>
                <a:lnTo>
                  <a:pt x="10634" y="1284"/>
                </a:lnTo>
                <a:lnTo>
                  <a:pt x="10818" y="1252"/>
                </a:lnTo>
                <a:lnTo>
                  <a:pt x="10954" y="1227"/>
                </a:lnTo>
                <a:lnTo>
                  <a:pt x="10974" y="1183"/>
                </a:lnTo>
                <a:lnTo>
                  <a:pt x="11153" y="1138"/>
                </a:lnTo>
                <a:lnTo>
                  <a:pt x="11117" y="1116"/>
                </a:lnTo>
                <a:lnTo>
                  <a:pt x="11283" y="1074"/>
                </a:lnTo>
                <a:lnTo>
                  <a:pt x="11324" y="1029"/>
                </a:lnTo>
                <a:lnTo>
                  <a:pt x="11397" y="1029"/>
                </a:lnTo>
                <a:lnTo>
                  <a:pt x="11434" y="986"/>
                </a:lnTo>
                <a:lnTo>
                  <a:pt x="11354" y="935"/>
                </a:lnTo>
                <a:lnTo>
                  <a:pt x="11372" y="897"/>
                </a:lnTo>
                <a:lnTo>
                  <a:pt x="11190" y="838"/>
                </a:lnTo>
                <a:lnTo>
                  <a:pt x="11150" y="837"/>
                </a:lnTo>
                <a:close/>
                <a:moveTo>
                  <a:pt x="9042" y="1552"/>
                </a:moveTo>
                <a:lnTo>
                  <a:pt x="8870" y="1661"/>
                </a:lnTo>
                <a:lnTo>
                  <a:pt x="8895" y="1701"/>
                </a:lnTo>
                <a:lnTo>
                  <a:pt x="9026" y="1719"/>
                </a:lnTo>
                <a:lnTo>
                  <a:pt x="9054" y="1716"/>
                </a:lnTo>
                <a:lnTo>
                  <a:pt x="9072" y="1696"/>
                </a:lnTo>
                <a:lnTo>
                  <a:pt x="9042" y="1552"/>
                </a:lnTo>
                <a:close/>
                <a:moveTo>
                  <a:pt x="9158" y="1612"/>
                </a:moveTo>
                <a:lnTo>
                  <a:pt x="9090" y="1647"/>
                </a:lnTo>
                <a:lnTo>
                  <a:pt x="9147" y="1738"/>
                </a:lnTo>
                <a:lnTo>
                  <a:pt x="9281" y="1813"/>
                </a:lnTo>
                <a:lnTo>
                  <a:pt x="9367" y="1850"/>
                </a:lnTo>
                <a:lnTo>
                  <a:pt x="9415" y="1810"/>
                </a:lnTo>
                <a:lnTo>
                  <a:pt x="9460" y="1719"/>
                </a:lnTo>
                <a:lnTo>
                  <a:pt x="9409" y="1707"/>
                </a:lnTo>
                <a:lnTo>
                  <a:pt x="9349" y="1639"/>
                </a:lnTo>
                <a:lnTo>
                  <a:pt x="9273" y="1614"/>
                </a:lnTo>
                <a:lnTo>
                  <a:pt x="9158" y="1612"/>
                </a:lnTo>
                <a:close/>
                <a:moveTo>
                  <a:pt x="9785" y="1640"/>
                </a:moveTo>
                <a:lnTo>
                  <a:pt x="9659" y="1711"/>
                </a:lnTo>
                <a:lnTo>
                  <a:pt x="9576" y="1798"/>
                </a:lnTo>
                <a:lnTo>
                  <a:pt x="9492" y="1925"/>
                </a:lnTo>
                <a:lnTo>
                  <a:pt x="9528" y="2044"/>
                </a:lnTo>
                <a:lnTo>
                  <a:pt x="9609" y="2072"/>
                </a:lnTo>
                <a:lnTo>
                  <a:pt x="9775" y="2088"/>
                </a:lnTo>
                <a:lnTo>
                  <a:pt x="9860" y="1987"/>
                </a:lnTo>
                <a:lnTo>
                  <a:pt x="9883" y="1818"/>
                </a:lnTo>
                <a:lnTo>
                  <a:pt x="9785" y="1640"/>
                </a:lnTo>
                <a:close/>
                <a:moveTo>
                  <a:pt x="10845" y="1779"/>
                </a:moveTo>
                <a:lnTo>
                  <a:pt x="10795" y="1784"/>
                </a:lnTo>
                <a:lnTo>
                  <a:pt x="10777" y="1798"/>
                </a:lnTo>
                <a:lnTo>
                  <a:pt x="10744" y="1798"/>
                </a:lnTo>
                <a:lnTo>
                  <a:pt x="10696" y="1798"/>
                </a:lnTo>
                <a:lnTo>
                  <a:pt x="10671" y="1810"/>
                </a:lnTo>
                <a:lnTo>
                  <a:pt x="10692" y="1845"/>
                </a:lnTo>
                <a:lnTo>
                  <a:pt x="10734" y="1838"/>
                </a:lnTo>
                <a:lnTo>
                  <a:pt x="10770" y="1820"/>
                </a:lnTo>
                <a:lnTo>
                  <a:pt x="10752" y="1848"/>
                </a:lnTo>
                <a:lnTo>
                  <a:pt x="10794" y="1863"/>
                </a:lnTo>
                <a:lnTo>
                  <a:pt x="10863" y="1867"/>
                </a:lnTo>
                <a:lnTo>
                  <a:pt x="10807" y="1838"/>
                </a:lnTo>
                <a:lnTo>
                  <a:pt x="10852" y="1815"/>
                </a:lnTo>
                <a:lnTo>
                  <a:pt x="10845" y="1779"/>
                </a:lnTo>
                <a:close/>
                <a:moveTo>
                  <a:pt x="11737" y="1989"/>
                </a:moveTo>
                <a:lnTo>
                  <a:pt x="11737" y="2032"/>
                </a:lnTo>
                <a:lnTo>
                  <a:pt x="11687" y="2062"/>
                </a:lnTo>
                <a:lnTo>
                  <a:pt x="11764" y="2098"/>
                </a:lnTo>
                <a:lnTo>
                  <a:pt x="11802" y="2067"/>
                </a:lnTo>
                <a:lnTo>
                  <a:pt x="11858" y="2071"/>
                </a:lnTo>
                <a:lnTo>
                  <a:pt x="11853" y="2017"/>
                </a:lnTo>
                <a:lnTo>
                  <a:pt x="11737" y="1989"/>
                </a:lnTo>
                <a:close/>
                <a:moveTo>
                  <a:pt x="11460" y="2064"/>
                </a:moveTo>
                <a:lnTo>
                  <a:pt x="11349" y="2072"/>
                </a:lnTo>
                <a:lnTo>
                  <a:pt x="11338" y="2129"/>
                </a:lnTo>
                <a:lnTo>
                  <a:pt x="11346" y="2190"/>
                </a:lnTo>
                <a:lnTo>
                  <a:pt x="11412" y="2190"/>
                </a:lnTo>
                <a:lnTo>
                  <a:pt x="11399" y="2230"/>
                </a:lnTo>
                <a:lnTo>
                  <a:pt x="11495" y="2273"/>
                </a:lnTo>
                <a:lnTo>
                  <a:pt x="11551" y="2230"/>
                </a:lnTo>
                <a:lnTo>
                  <a:pt x="11530" y="2200"/>
                </a:lnTo>
                <a:lnTo>
                  <a:pt x="11570" y="2181"/>
                </a:lnTo>
                <a:lnTo>
                  <a:pt x="11538" y="2113"/>
                </a:lnTo>
                <a:lnTo>
                  <a:pt x="11460" y="2064"/>
                </a:lnTo>
                <a:close/>
                <a:moveTo>
                  <a:pt x="11638" y="2118"/>
                </a:moveTo>
                <a:lnTo>
                  <a:pt x="11581" y="2225"/>
                </a:lnTo>
                <a:lnTo>
                  <a:pt x="11545" y="2268"/>
                </a:lnTo>
                <a:lnTo>
                  <a:pt x="11575" y="2297"/>
                </a:lnTo>
                <a:lnTo>
                  <a:pt x="11638" y="2289"/>
                </a:lnTo>
                <a:lnTo>
                  <a:pt x="11663" y="2319"/>
                </a:lnTo>
                <a:lnTo>
                  <a:pt x="11611" y="2345"/>
                </a:lnTo>
                <a:lnTo>
                  <a:pt x="11711" y="2391"/>
                </a:lnTo>
                <a:lnTo>
                  <a:pt x="11837" y="2345"/>
                </a:lnTo>
                <a:lnTo>
                  <a:pt x="11950" y="2270"/>
                </a:lnTo>
                <a:lnTo>
                  <a:pt x="11973" y="2222"/>
                </a:lnTo>
                <a:lnTo>
                  <a:pt x="12049" y="2232"/>
                </a:lnTo>
                <a:lnTo>
                  <a:pt x="12109" y="2153"/>
                </a:lnTo>
                <a:lnTo>
                  <a:pt x="12077" y="2123"/>
                </a:lnTo>
                <a:lnTo>
                  <a:pt x="11931" y="2144"/>
                </a:lnTo>
                <a:lnTo>
                  <a:pt x="11882" y="2131"/>
                </a:lnTo>
                <a:lnTo>
                  <a:pt x="11752" y="2153"/>
                </a:lnTo>
                <a:lnTo>
                  <a:pt x="11638" y="2118"/>
                </a:lnTo>
                <a:close/>
                <a:moveTo>
                  <a:pt x="7503" y="2196"/>
                </a:moveTo>
                <a:lnTo>
                  <a:pt x="7352" y="2243"/>
                </a:lnTo>
                <a:lnTo>
                  <a:pt x="7352" y="2302"/>
                </a:lnTo>
                <a:lnTo>
                  <a:pt x="7269" y="2424"/>
                </a:lnTo>
                <a:lnTo>
                  <a:pt x="7379" y="2458"/>
                </a:lnTo>
                <a:lnTo>
                  <a:pt x="7536" y="2352"/>
                </a:lnTo>
                <a:lnTo>
                  <a:pt x="7599" y="2275"/>
                </a:lnTo>
                <a:lnTo>
                  <a:pt x="7599" y="2232"/>
                </a:lnTo>
                <a:lnTo>
                  <a:pt x="7503" y="2196"/>
                </a:lnTo>
                <a:close/>
                <a:moveTo>
                  <a:pt x="7132" y="2250"/>
                </a:moveTo>
                <a:lnTo>
                  <a:pt x="7118" y="2255"/>
                </a:lnTo>
                <a:lnTo>
                  <a:pt x="7050" y="2329"/>
                </a:lnTo>
                <a:lnTo>
                  <a:pt x="7017" y="2384"/>
                </a:lnTo>
                <a:lnTo>
                  <a:pt x="7062" y="2382"/>
                </a:lnTo>
                <a:lnTo>
                  <a:pt x="7156" y="2335"/>
                </a:lnTo>
                <a:lnTo>
                  <a:pt x="7171" y="2290"/>
                </a:lnTo>
                <a:lnTo>
                  <a:pt x="7132" y="2250"/>
                </a:lnTo>
                <a:close/>
                <a:moveTo>
                  <a:pt x="16955" y="2374"/>
                </a:moveTo>
                <a:lnTo>
                  <a:pt x="16932" y="2392"/>
                </a:lnTo>
                <a:lnTo>
                  <a:pt x="16890" y="2377"/>
                </a:lnTo>
                <a:lnTo>
                  <a:pt x="16932" y="2391"/>
                </a:lnTo>
                <a:lnTo>
                  <a:pt x="16955" y="2374"/>
                </a:lnTo>
                <a:close/>
                <a:moveTo>
                  <a:pt x="17230" y="2397"/>
                </a:moveTo>
                <a:lnTo>
                  <a:pt x="17237" y="2414"/>
                </a:lnTo>
                <a:lnTo>
                  <a:pt x="17257" y="2473"/>
                </a:lnTo>
                <a:lnTo>
                  <a:pt x="17255" y="2473"/>
                </a:lnTo>
                <a:lnTo>
                  <a:pt x="17235" y="2416"/>
                </a:lnTo>
                <a:lnTo>
                  <a:pt x="17230" y="2397"/>
                </a:lnTo>
                <a:close/>
                <a:moveTo>
                  <a:pt x="16885" y="2433"/>
                </a:moveTo>
                <a:lnTo>
                  <a:pt x="16908" y="2456"/>
                </a:lnTo>
                <a:lnTo>
                  <a:pt x="16887" y="2438"/>
                </a:lnTo>
                <a:lnTo>
                  <a:pt x="16885" y="2433"/>
                </a:lnTo>
                <a:close/>
                <a:moveTo>
                  <a:pt x="16913" y="2459"/>
                </a:moveTo>
                <a:lnTo>
                  <a:pt x="16958" y="2478"/>
                </a:lnTo>
                <a:lnTo>
                  <a:pt x="16981" y="2469"/>
                </a:lnTo>
                <a:lnTo>
                  <a:pt x="16983" y="2471"/>
                </a:lnTo>
                <a:lnTo>
                  <a:pt x="16958" y="2479"/>
                </a:lnTo>
                <a:lnTo>
                  <a:pt x="16913" y="2461"/>
                </a:lnTo>
                <a:lnTo>
                  <a:pt x="16913" y="2459"/>
                </a:lnTo>
                <a:close/>
                <a:moveTo>
                  <a:pt x="7294" y="2488"/>
                </a:moveTo>
                <a:lnTo>
                  <a:pt x="7195" y="2548"/>
                </a:lnTo>
                <a:lnTo>
                  <a:pt x="7153" y="2603"/>
                </a:lnTo>
                <a:lnTo>
                  <a:pt x="7206" y="2642"/>
                </a:lnTo>
                <a:lnTo>
                  <a:pt x="7289" y="2558"/>
                </a:lnTo>
                <a:lnTo>
                  <a:pt x="7346" y="2498"/>
                </a:lnTo>
                <a:lnTo>
                  <a:pt x="7294" y="2488"/>
                </a:lnTo>
                <a:close/>
                <a:moveTo>
                  <a:pt x="17160" y="2570"/>
                </a:moveTo>
                <a:lnTo>
                  <a:pt x="17162" y="2570"/>
                </a:lnTo>
                <a:lnTo>
                  <a:pt x="17155" y="2618"/>
                </a:lnTo>
                <a:lnTo>
                  <a:pt x="17160" y="2570"/>
                </a:lnTo>
                <a:close/>
                <a:moveTo>
                  <a:pt x="11556" y="2901"/>
                </a:moveTo>
                <a:lnTo>
                  <a:pt x="11475" y="2906"/>
                </a:lnTo>
                <a:lnTo>
                  <a:pt x="11435" y="2962"/>
                </a:lnTo>
                <a:lnTo>
                  <a:pt x="11497" y="3067"/>
                </a:lnTo>
                <a:lnTo>
                  <a:pt x="11555" y="3134"/>
                </a:lnTo>
                <a:lnTo>
                  <a:pt x="11450" y="3089"/>
                </a:lnTo>
                <a:lnTo>
                  <a:pt x="11379" y="3092"/>
                </a:lnTo>
                <a:lnTo>
                  <a:pt x="11427" y="3141"/>
                </a:lnTo>
                <a:lnTo>
                  <a:pt x="11343" y="3183"/>
                </a:lnTo>
                <a:lnTo>
                  <a:pt x="11336" y="3253"/>
                </a:lnTo>
                <a:lnTo>
                  <a:pt x="11299" y="3251"/>
                </a:lnTo>
                <a:lnTo>
                  <a:pt x="11321" y="3149"/>
                </a:lnTo>
                <a:lnTo>
                  <a:pt x="11334" y="3079"/>
                </a:lnTo>
                <a:lnTo>
                  <a:pt x="11268" y="3034"/>
                </a:lnTo>
                <a:lnTo>
                  <a:pt x="11092" y="3106"/>
                </a:lnTo>
                <a:lnTo>
                  <a:pt x="11016" y="3216"/>
                </a:lnTo>
                <a:lnTo>
                  <a:pt x="11001" y="3273"/>
                </a:lnTo>
                <a:lnTo>
                  <a:pt x="11051" y="3318"/>
                </a:lnTo>
                <a:lnTo>
                  <a:pt x="11004" y="3365"/>
                </a:lnTo>
                <a:lnTo>
                  <a:pt x="11059" y="3464"/>
                </a:lnTo>
                <a:lnTo>
                  <a:pt x="11124" y="3504"/>
                </a:lnTo>
                <a:lnTo>
                  <a:pt x="11245" y="3513"/>
                </a:lnTo>
                <a:lnTo>
                  <a:pt x="11163" y="3519"/>
                </a:lnTo>
                <a:lnTo>
                  <a:pt x="11129" y="3534"/>
                </a:lnTo>
                <a:lnTo>
                  <a:pt x="11036" y="3536"/>
                </a:lnTo>
                <a:lnTo>
                  <a:pt x="11072" y="3630"/>
                </a:lnTo>
                <a:lnTo>
                  <a:pt x="11009" y="3615"/>
                </a:lnTo>
                <a:lnTo>
                  <a:pt x="10956" y="3658"/>
                </a:lnTo>
                <a:lnTo>
                  <a:pt x="10918" y="3719"/>
                </a:lnTo>
                <a:lnTo>
                  <a:pt x="10903" y="3781"/>
                </a:lnTo>
                <a:lnTo>
                  <a:pt x="10968" y="3829"/>
                </a:lnTo>
                <a:lnTo>
                  <a:pt x="10948" y="3863"/>
                </a:lnTo>
                <a:lnTo>
                  <a:pt x="10944" y="3998"/>
                </a:lnTo>
                <a:lnTo>
                  <a:pt x="10966" y="4062"/>
                </a:lnTo>
                <a:lnTo>
                  <a:pt x="11079" y="4069"/>
                </a:lnTo>
                <a:lnTo>
                  <a:pt x="11110" y="4120"/>
                </a:lnTo>
                <a:lnTo>
                  <a:pt x="11054" y="4243"/>
                </a:lnTo>
                <a:lnTo>
                  <a:pt x="10981" y="4365"/>
                </a:lnTo>
                <a:lnTo>
                  <a:pt x="11012" y="4422"/>
                </a:lnTo>
                <a:lnTo>
                  <a:pt x="11130" y="4445"/>
                </a:lnTo>
                <a:lnTo>
                  <a:pt x="11304" y="4405"/>
                </a:lnTo>
                <a:lnTo>
                  <a:pt x="11241" y="4449"/>
                </a:lnTo>
                <a:lnTo>
                  <a:pt x="11180" y="4539"/>
                </a:lnTo>
                <a:lnTo>
                  <a:pt x="11308" y="4596"/>
                </a:lnTo>
                <a:lnTo>
                  <a:pt x="11386" y="4620"/>
                </a:lnTo>
                <a:lnTo>
                  <a:pt x="11469" y="4559"/>
                </a:lnTo>
                <a:lnTo>
                  <a:pt x="11560" y="4497"/>
                </a:lnTo>
                <a:lnTo>
                  <a:pt x="11643" y="4460"/>
                </a:lnTo>
                <a:lnTo>
                  <a:pt x="11810" y="4470"/>
                </a:lnTo>
                <a:lnTo>
                  <a:pt x="11865" y="4522"/>
                </a:lnTo>
                <a:lnTo>
                  <a:pt x="11961" y="4537"/>
                </a:lnTo>
                <a:lnTo>
                  <a:pt x="12147" y="4636"/>
                </a:lnTo>
                <a:lnTo>
                  <a:pt x="12271" y="4698"/>
                </a:lnTo>
                <a:lnTo>
                  <a:pt x="12346" y="4727"/>
                </a:lnTo>
                <a:lnTo>
                  <a:pt x="12429" y="4879"/>
                </a:lnTo>
                <a:lnTo>
                  <a:pt x="12497" y="4884"/>
                </a:lnTo>
                <a:lnTo>
                  <a:pt x="12517" y="4832"/>
                </a:lnTo>
                <a:lnTo>
                  <a:pt x="12601" y="4844"/>
                </a:lnTo>
                <a:lnTo>
                  <a:pt x="12761" y="4861"/>
                </a:lnTo>
                <a:lnTo>
                  <a:pt x="12639" y="4901"/>
                </a:lnTo>
                <a:lnTo>
                  <a:pt x="12603" y="4936"/>
                </a:lnTo>
                <a:lnTo>
                  <a:pt x="12659" y="5016"/>
                </a:lnTo>
                <a:lnTo>
                  <a:pt x="12754" y="5102"/>
                </a:lnTo>
                <a:lnTo>
                  <a:pt x="12853" y="5098"/>
                </a:lnTo>
                <a:lnTo>
                  <a:pt x="12873" y="5045"/>
                </a:lnTo>
                <a:lnTo>
                  <a:pt x="12875" y="5006"/>
                </a:lnTo>
                <a:lnTo>
                  <a:pt x="12873" y="4919"/>
                </a:lnTo>
                <a:lnTo>
                  <a:pt x="12976" y="5023"/>
                </a:lnTo>
                <a:lnTo>
                  <a:pt x="13018" y="5090"/>
                </a:lnTo>
                <a:lnTo>
                  <a:pt x="13003" y="5197"/>
                </a:lnTo>
                <a:lnTo>
                  <a:pt x="13117" y="5390"/>
                </a:lnTo>
                <a:lnTo>
                  <a:pt x="13197" y="5408"/>
                </a:lnTo>
                <a:lnTo>
                  <a:pt x="13280" y="5520"/>
                </a:lnTo>
                <a:lnTo>
                  <a:pt x="13475" y="5582"/>
                </a:lnTo>
                <a:lnTo>
                  <a:pt x="13605" y="5695"/>
                </a:lnTo>
                <a:lnTo>
                  <a:pt x="13721" y="5757"/>
                </a:lnTo>
                <a:lnTo>
                  <a:pt x="13986" y="5835"/>
                </a:lnTo>
                <a:lnTo>
                  <a:pt x="14157" y="5929"/>
                </a:lnTo>
                <a:lnTo>
                  <a:pt x="14286" y="5947"/>
                </a:lnTo>
                <a:lnTo>
                  <a:pt x="14392" y="5835"/>
                </a:lnTo>
                <a:lnTo>
                  <a:pt x="14585" y="5854"/>
                </a:lnTo>
                <a:lnTo>
                  <a:pt x="14646" y="5762"/>
                </a:lnTo>
                <a:lnTo>
                  <a:pt x="14527" y="5611"/>
                </a:lnTo>
                <a:lnTo>
                  <a:pt x="14424" y="5485"/>
                </a:lnTo>
                <a:lnTo>
                  <a:pt x="14290" y="5415"/>
                </a:lnTo>
                <a:lnTo>
                  <a:pt x="14237" y="5231"/>
                </a:lnTo>
                <a:lnTo>
                  <a:pt x="14155" y="5129"/>
                </a:lnTo>
                <a:lnTo>
                  <a:pt x="14047" y="5050"/>
                </a:lnTo>
                <a:lnTo>
                  <a:pt x="13981" y="4938"/>
                </a:lnTo>
                <a:lnTo>
                  <a:pt x="13996" y="4839"/>
                </a:lnTo>
                <a:lnTo>
                  <a:pt x="13999" y="4743"/>
                </a:lnTo>
                <a:lnTo>
                  <a:pt x="14016" y="4703"/>
                </a:lnTo>
                <a:lnTo>
                  <a:pt x="13963" y="4524"/>
                </a:lnTo>
                <a:lnTo>
                  <a:pt x="13824" y="4357"/>
                </a:lnTo>
                <a:lnTo>
                  <a:pt x="13782" y="4271"/>
                </a:lnTo>
                <a:lnTo>
                  <a:pt x="13807" y="4218"/>
                </a:lnTo>
                <a:lnTo>
                  <a:pt x="13807" y="4045"/>
                </a:lnTo>
                <a:lnTo>
                  <a:pt x="13712" y="3856"/>
                </a:lnTo>
                <a:lnTo>
                  <a:pt x="13591" y="3672"/>
                </a:lnTo>
                <a:lnTo>
                  <a:pt x="13565" y="3732"/>
                </a:lnTo>
                <a:lnTo>
                  <a:pt x="13520" y="3849"/>
                </a:lnTo>
                <a:lnTo>
                  <a:pt x="13444" y="3760"/>
                </a:lnTo>
                <a:lnTo>
                  <a:pt x="13318" y="3730"/>
                </a:lnTo>
                <a:lnTo>
                  <a:pt x="13437" y="3714"/>
                </a:lnTo>
                <a:lnTo>
                  <a:pt x="13515" y="3704"/>
                </a:lnTo>
                <a:lnTo>
                  <a:pt x="13500" y="3611"/>
                </a:lnTo>
                <a:lnTo>
                  <a:pt x="13351" y="3581"/>
                </a:lnTo>
                <a:lnTo>
                  <a:pt x="13227" y="3600"/>
                </a:lnTo>
                <a:lnTo>
                  <a:pt x="13165" y="3640"/>
                </a:lnTo>
                <a:lnTo>
                  <a:pt x="13124" y="3601"/>
                </a:lnTo>
                <a:lnTo>
                  <a:pt x="13220" y="3546"/>
                </a:lnTo>
                <a:lnTo>
                  <a:pt x="13139" y="3521"/>
                </a:lnTo>
                <a:lnTo>
                  <a:pt x="13003" y="3531"/>
                </a:lnTo>
                <a:lnTo>
                  <a:pt x="13016" y="3477"/>
                </a:lnTo>
                <a:lnTo>
                  <a:pt x="12999" y="3414"/>
                </a:lnTo>
                <a:lnTo>
                  <a:pt x="12936" y="3384"/>
                </a:lnTo>
                <a:lnTo>
                  <a:pt x="12852" y="3405"/>
                </a:lnTo>
                <a:lnTo>
                  <a:pt x="12855" y="3320"/>
                </a:lnTo>
                <a:lnTo>
                  <a:pt x="12688" y="3327"/>
                </a:lnTo>
                <a:lnTo>
                  <a:pt x="12678" y="3285"/>
                </a:lnTo>
                <a:lnTo>
                  <a:pt x="12518" y="3255"/>
                </a:lnTo>
                <a:lnTo>
                  <a:pt x="12407" y="3290"/>
                </a:lnTo>
                <a:lnTo>
                  <a:pt x="12359" y="3225"/>
                </a:lnTo>
                <a:lnTo>
                  <a:pt x="12359" y="3176"/>
                </a:lnTo>
                <a:lnTo>
                  <a:pt x="12231" y="3186"/>
                </a:lnTo>
                <a:lnTo>
                  <a:pt x="12022" y="3144"/>
                </a:lnTo>
                <a:lnTo>
                  <a:pt x="11903" y="3101"/>
                </a:lnTo>
                <a:lnTo>
                  <a:pt x="11770" y="3049"/>
                </a:lnTo>
                <a:lnTo>
                  <a:pt x="11752" y="3101"/>
                </a:lnTo>
                <a:lnTo>
                  <a:pt x="11731" y="3022"/>
                </a:lnTo>
                <a:lnTo>
                  <a:pt x="11687" y="3004"/>
                </a:lnTo>
                <a:lnTo>
                  <a:pt x="11556" y="2901"/>
                </a:lnTo>
                <a:close/>
                <a:moveTo>
                  <a:pt x="17467" y="2970"/>
                </a:moveTo>
                <a:lnTo>
                  <a:pt x="17550" y="3052"/>
                </a:lnTo>
                <a:lnTo>
                  <a:pt x="17607" y="3096"/>
                </a:lnTo>
                <a:lnTo>
                  <a:pt x="17678" y="3117"/>
                </a:lnTo>
                <a:lnTo>
                  <a:pt x="17680" y="3087"/>
                </a:lnTo>
                <a:lnTo>
                  <a:pt x="17567" y="3007"/>
                </a:lnTo>
                <a:lnTo>
                  <a:pt x="17467" y="2970"/>
                </a:lnTo>
                <a:close/>
                <a:moveTo>
                  <a:pt x="16416" y="3091"/>
                </a:moveTo>
                <a:lnTo>
                  <a:pt x="16419" y="3176"/>
                </a:lnTo>
                <a:lnTo>
                  <a:pt x="16366" y="3178"/>
                </a:lnTo>
                <a:lnTo>
                  <a:pt x="16204" y="3168"/>
                </a:lnTo>
                <a:lnTo>
                  <a:pt x="16195" y="3213"/>
                </a:lnTo>
                <a:lnTo>
                  <a:pt x="16011" y="3220"/>
                </a:lnTo>
                <a:lnTo>
                  <a:pt x="16019" y="3293"/>
                </a:lnTo>
                <a:lnTo>
                  <a:pt x="15859" y="3183"/>
                </a:lnTo>
                <a:lnTo>
                  <a:pt x="15721" y="3124"/>
                </a:lnTo>
                <a:lnTo>
                  <a:pt x="15741" y="3203"/>
                </a:lnTo>
                <a:lnTo>
                  <a:pt x="15779" y="3283"/>
                </a:lnTo>
                <a:lnTo>
                  <a:pt x="15585" y="3154"/>
                </a:lnTo>
                <a:lnTo>
                  <a:pt x="15616" y="3243"/>
                </a:lnTo>
                <a:lnTo>
                  <a:pt x="15615" y="3295"/>
                </a:lnTo>
                <a:lnTo>
                  <a:pt x="15759" y="3392"/>
                </a:lnTo>
                <a:lnTo>
                  <a:pt x="15933" y="3476"/>
                </a:lnTo>
                <a:lnTo>
                  <a:pt x="16009" y="3467"/>
                </a:lnTo>
                <a:lnTo>
                  <a:pt x="16164" y="3518"/>
                </a:lnTo>
                <a:lnTo>
                  <a:pt x="16081" y="3449"/>
                </a:lnTo>
                <a:lnTo>
                  <a:pt x="16121" y="3441"/>
                </a:lnTo>
                <a:lnTo>
                  <a:pt x="16197" y="3494"/>
                </a:lnTo>
                <a:lnTo>
                  <a:pt x="16237" y="3491"/>
                </a:lnTo>
                <a:lnTo>
                  <a:pt x="16245" y="3407"/>
                </a:lnTo>
                <a:lnTo>
                  <a:pt x="16333" y="3389"/>
                </a:lnTo>
                <a:lnTo>
                  <a:pt x="16426" y="3434"/>
                </a:lnTo>
                <a:lnTo>
                  <a:pt x="16437" y="3548"/>
                </a:lnTo>
                <a:lnTo>
                  <a:pt x="16544" y="3603"/>
                </a:lnTo>
                <a:lnTo>
                  <a:pt x="16618" y="3593"/>
                </a:lnTo>
                <a:lnTo>
                  <a:pt x="16683" y="3699"/>
                </a:lnTo>
                <a:lnTo>
                  <a:pt x="16739" y="3700"/>
                </a:lnTo>
                <a:lnTo>
                  <a:pt x="16738" y="3580"/>
                </a:lnTo>
                <a:lnTo>
                  <a:pt x="16787" y="3670"/>
                </a:lnTo>
                <a:lnTo>
                  <a:pt x="16970" y="3866"/>
                </a:lnTo>
                <a:lnTo>
                  <a:pt x="16991" y="3834"/>
                </a:lnTo>
                <a:lnTo>
                  <a:pt x="16922" y="3747"/>
                </a:lnTo>
                <a:lnTo>
                  <a:pt x="16923" y="3675"/>
                </a:lnTo>
                <a:lnTo>
                  <a:pt x="16839" y="3588"/>
                </a:lnTo>
                <a:lnTo>
                  <a:pt x="16859" y="3561"/>
                </a:lnTo>
                <a:lnTo>
                  <a:pt x="16779" y="3400"/>
                </a:lnTo>
                <a:lnTo>
                  <a:pt x="16746" y="3290"/>
                </a:lnTo>
                <a:lnTo>
                  <a:pt x="16641" y="3186"/>
                </a:lnTo>
                <a:lnTo>
                  <a:pt x="16575" y="3189"/>
                </a:lnTo>
                <a:lnTo>
                  <a:pt x="16517" y="3132"/>
                </a:lnTo>
                <a:lnTo>
                  <a:pt x="16416" y="3091"/>
                </a:lnTo>
                <a:close/>
                <a:moveTo>
                  <a:pt x="17756" y="3091"/>
                </a:moveTo>
                <a:lnTo>
                  <a:pt x="17701" y="3101"/>
                </a:lnTo>
                <a:lnTo>
                  <a:pt x="17766" y="3168"/>
                </a:lnTo>
                <a:lnTo>
                  <a:pt x="17789" y="3216"/>
                </a:lnTo>
                <a:lnTo>
                  <a:pt x="17847" y="3233"/>
                </a:lnTo>
                <a:lnTo>
                  <a:pt x="17990" y="3313"/>
                </a:lnTo>
                <a:lnTo>
                  <a:pt x="18001" y="3295"/>
                </a:lnTo>
                <a:lnTo>
                  <a:pt x="17938" y="3233"/>
                </a:lnTo>
                <a:lnTo>
                  <a:pt x="17922" y="3193"/>
                </a:lnTo>
                <a:lnTo>
                  <a:pt x="17756" y="3091"/>
                </a:lnTo>
                <a:close/>
                <a:moveTo>
                  <a:pt x="14306" y="3488"/>
                </a:moveTo>
                <a:lnTo>
                  <a:pt x="14288" y="3575"/>
                </a:lnTo>
                <a:lnTo>
                  <a:pt x="14373" y="3695"/>
                </a:lnTo>
                <a:lnTo>
                  <a:pt x="14313" y="3747"/>
                </a:lnTo>
                <a:lnTo>
                  <a:pt x="14394" y="3868"/>
                </a:lnTo>
                <a:lnTo>
                  <a:pt x="14256" y="3906"/>
                </a:lnTo>
                <a:lnTo>
                  <a:pt x="14261" y="4000"/>
                </a:lnTo>
                <a:lnTo>
                  <a:pt x="14364" y="4085"/>
                </a:lnTo>
                <a:lnTo>
                  <a:pt x="14436" y="3985"/>
                </a:lnTo>
                <a:lnTo>
                  <a:pt x="14487" y="4003"/>
                </a:lnTo>
                <a:lnTo>
                  <a:pt x="14495" y="4120"/>
                </a:lnTo>
                <a:lnTo>
                  <a:pt x="14611" y="4030"/>
                </a:lnTo>
                <a:lnTo>
                  <a:pt x="14674" y="4120"/>
                </a:lnTo>
                <a:lnTo>
                  <a:pt x="14766" y="3976"/>
                </a:lnTo>
                <a:lnTo>
                  <a:pt x="14804" y="3908"/>
                </a:lnTo>
                <a:lnTo>
                  <a:pt x="14779" y="3843"/>
                </a:lnTo>
                <a:lnTo>
                  <a:pt x="14676" y="3626"/>
                </a:lnTo>
                <a:lnTo>
                  <a:pt x="14543" y="3508"/>
                </a:lnTo>
                <a:lnTo>
                  <a:pt x="14421" y="3534"/>
                </a:lnTo>
                <a:lnTo>
                  <a:pt x="14306" y="3488"/>
                </a:lnTo>
                <a:close/>
                <a:moveTo>
                  <a:pt x="16286" y="3570"/>
                </a:moveTo>
                <a:lnTo>
                  <a:pt x="16200" y="3615"/>
                </a:lnTo>
                <a:lnTo>
                  <a:pt x="16215" y="3682"/>
                </a:lnTo>
                <a:lnTo>
                  <a:pt x="16298" y="3771"/>
                </a:lnTo>
                <a:lnTo>
                  <a:pt x="16432" y="3933"/>
                </a:lnTo>
                <a:lnTo>
                  <a:pt x="16588" y="3961"/>
                </a:lnTo>
                <a:lnTo>
                  <a:pt x="16757" y="4104"/>
                </a:lnTo>
                <a:lnTo>
                  <a:pt x="16771" y="3997"/>
                </a:lnTo>
                <a:lnTo>
                  <a:pt x="16661" y="3807"/>
                </a:lnTo>
                <a:lnTo>
                  <a:pt x="16512" y="3687"/>
                </a:lnTo>
                <a:lnTo>
                  <a:pt x="16403" y="3653"/>
                </a:lnTo>
                <a:lnTo>
                  <a:pt x="16286" y="3570"/>
                </a:lnTo>
                <a:close/>
                <a:moveTo>
                  <a:pt x="10745" y="3658"/>
                </a:moveTo>
                <a:lnTo>
                  <a:pt x="10691" y="3667"/>
                </a:lnTo>
                <a:lnTo>
                  <a:pt x="10633" y="3685"/>
                </a:lnTo>
                <a:lnTo>
                  <a:pt x="10585" y="3697"/>
                </a:lnTo>
                <a:lnTo>
                  <a:pt x="10535" y="3709"/>
                </a:lnTo>
                <a:lnTo>
                  <a:pt x="10493" y="3755"/>
                </a:lnTo>
                <a:lnTo>
                  <a:pt x="10473" y="3745"/>
                </a:lnTo>
                <a:lnTo>
                  <a:pt x="10412" y="3774"/>
                </a:lnTo>
                <a:lnTo>
                  <a:pt x="10382" y="3801"/>
                </a:lnTo>
                <a:lnTo>
                  <a:pt x="10364" y="3832"/>
                </a:lnTo>
                <a:lnTo>
                  <a:pt x="10382" y="3915"/>
                </a:lnTo>
                <a:lnTo>
                  <a:pt x="10339" y="3881"/>
                </a:lnTo>
                <a:lnTo>
                  <a:pt x="10308" y="3881"/>
                </a:lnTo>
                <a:lnTo>
                  <a:pt x="10291" y="3945"/>
                </a:lnTo>
                <a:lnTo>
                  <a:pt x="10251" y="3980"/>
                </a:lnTo>
                <a:lnTo>
                  <a:pt x="10221" y="3990"/>
                </a:lnTo>
                <a:lnTo>
                  <a:pt x="10192" y="4027"/>
                </a:lnTo>
                <a:lnTo>
                  <a:pt x="10210" y="4077"/>
                </a:lnTo>
                <a:lnTo>
                  <a:pt x="10255" y="4115"/>
                </a:lnTo>
                <a:lnTo>
                  <a:pt x="10296" y="4172"/>
                </a:lnTo>
                <a:lnTo>
                  <a:pt x="10364" y="4213"/>
                </a:lnTo>
                <a:lnTo>
                  <a:pt x="10467" y="4176"/>
                </a:lnTo>
                <a:lnTo>
                  <a:pt x="10541" y="4174"/>
                </a:lnTo>
                <a:lnTo>
                  <a:pt x="10517" y="4243"/>
                </a:lnTo>
                <a:lnTo>
                  <a:pt x="10487" y="4233"/>
                </a:lnTo>
                <a:lnTo>
                  <a:pt x="10399" y="4248"/>
                </a:lnTo>
                <a:lnTo>
                  <a:pt x="10440" y="4323"/>
                </a:lnTo>
                <a:lnTo>
                  <a:pt x="10508" y="4370"/>
                </a:lnTo>
                <a:lnTo>
                  <a:pt x="10518" y="4425"/>
                </a:lnTo>
                <a:lnTo>
                  <a:pt x="10468" y="4477"/>
                </a:lnTo>
                <a:lnTo>
                  <a:pt x="10459" y="4544"/>
                </a:lnTo>
                <a:lnTo>
                  <a:pt x="10530" y="4559"/>
                </a:lnTo>
                <a:lnTo>
                  <a:pt x="10618" y="4646"/>
                </a:lnTo>
                <a:lnTo>
                  <a:pt x="10490" y="4604"/>
                </a:lnTo>
                <a:lnTo>
                  <a:pt x="10470" y="4620"/>
                </a:lnTo>
                <a:lnTo>
                  <a:pt x="10525" y="4730"/>
                </a:lnTo>
                <a:lnTo>
                  <a:pt x="10459" y="4782"/>
                </a:lnTo>
                <a:lnTo>
                  <a:pt x="10485" y="4857"/>
                </a:lnTo>
                <a:lnTo>
                  <a:pt x="10570" y="4847"/>
                </a:lnTo>
                <a:lnTo>
                  <a:pt x="10641" y="4852"/>
                </a:lnTo>
                <a:lnTo>
                  <a:pt x="10757" y="4794"/>
                </a:lnTo>
                <a:lnTo>
                  <a:pt x="10886" y="4804"/>
                </a:lnTo>
                <a:lnTo>
                  <a:pt x="10951" y="4675"/>
                </a:lnTo>
                <a:lnTo>
                  <a:pt x="10931" y="4640"/>
                </a:lnTo>
                <a:lnTo>
                  <a:pt x="10867" y="4668"/>
                </a:lnTo>
                <a:lnTo>
                  <a:pt x="10845" y="4636"/>
                </a:lnTo>
                <a:lnTo>
                  <a:pt x="10875" y="4573"/>
                </a:lnTo>
                <a:lnTo>
                  <a:pt x="10862" y="4509"/>
                </a:lnTo>
                <a:lnTo>
                  <a:pt x="10893" y="4447"/>
                </a:lnTo>
                <a:lnTo>
                  <a:pt x="10896" y="4383"/>
                </a:lnTo>
                <a:lnTo>
                  <a:pt x="10827" y="4323"/>
                </a:lnTo>
                <a:lnTo>
                  <a:pt x="10833" y="4290"/>
                </a:lnTo>
                <a:lnTo>
                  <a:pt x="10779" y="4288"/>
                </a:lnTo>
                <a:lnTo>
                  <a:pt x="10865" y="4236"/>
                </a:lnTo>
                <a:lnTo>
                  <a:pt x="10865" y="4199"/>
                </a:lnTo>
                <a:lnTo>
                  <a:pt x="10910" y="4149"/>
                </a:lnTo>
                <a:lnTo>
                  <a:pt x="10873" y="4017"/>
                </a:lnTo>
                <a:lnTo>
                  <a:pt x="10885" y="3958"/>
                </a:lnTo>
                <a:lnTo>
                  <a:pt x="10873" y="3851"/>
                </a:lnTo>
                <a:lnTo>
                  <a:pt x="10823" y="3878"/>
                </a:lnTo>
                <a:lnTo>
                  <a:pt x="10820" y="3839"/>
                </a:lnTo>
                <a:lnTo>
                  <a:pt x="10848" y="3784"/>
                </a:lnTo>
                <a:lnTo>
                  <a:pt x="10845" y="3702"/>
                </a:lnTo>
                <a:lnTo>
                  <a:pt x="10813" y="3670"/>
                </a:lnTo>
                <a:lnTo>
                  <a:pt x="10745" y="3658"/>
                </a:lnTo>
                <a:close/>
                <a:moveTo>
                  <a:pt x="6437" y="3903"/>
                </a:moveTo>
                <a:lnTo>
                  <a:pt x="6384" y="3935"/>
                </a:lnTo>
                <a:lnTo>
                  <a:pt x="6407" y="3978"/>
                </a:lnTo>
                <a:lnTo>
                  <a:pt x="6437" y="4030"/>
                </a:lnTo>
                <a:lnTo>
                  <a:pt x="6493" y="4055"/>
                </a:lnTo>
                <a:lnTo>
                  <a:pt x="6518" y="4047"/>
                </a:lnTo>
                <a:lnTo>
                  <a:pt x="6546" y="3963"/>
                </a:lnTo>
                <a:lnTo>
                  <a:pt x="6535" y="3928"/>
                </a:lnTo>
                <a:lnTo>
                  <a:pt x="6526" y="3926"/>
                </a:lnTo>
                <a:lnTo>
                  <a:pt x="6437" y="3903"/>
                </a:lnTo>
                <a:close/>
                <a:moveTo>
                  <a:pt x="10192" y="4127"/>
                </a:moveTo>
                <a:lnTo>
                  <a:pt x="10125" y="4144"/>
                </a:lnTo>
                <a:lnTo>
                  <a:pt x="10145" y="4177"/>
                </a:lnTo>
                <a:lnTo>
                  <a:pt x="10117" y="4193"/>
                </a:lnTo>
                <a:lnTo>
                  <a:pt x="10102" y="4243"/>
                </a:lnTo>
                <a:lnTo>
                  <a:pt x="10090" y="4315"/>
                </a:lnTo>
                <a:lnTo>
                  <a:pt x="10120" y="4383"/>
                </a:lnTo>
                <a:lnTo>
                  <a:pt x="10167" y="4430"/>
                </a:lnTo>
                <a:lnTo>
                  <a:pt x="10231" y="4420"/>
                </a:lnTo>
                <a:lnTo>
                  <a:pt x="10211" y="4467"/>
                </a:lnTo>
                <a:lnTo>
                  <a:pt x="10221" y="4524"/>
                </a:lnTo>
                <a:lnTo>
                  <a:pt x="10274" y="4583"/>
                </a:lnTo>
                <a:lnTo>
                  <a:pt x="10359" y="4589"/>
                </a:lnTo>
                <a:lnTo>
                  <a:pt x="10422" y="4566"/>
                </a:lnTo>
                <a:lnTo>
                  <a:pt x="10454" y="4434"/>
                </a:lnTo>
                <a:lnTo>
                  <a:pt x="10485" y="4377"/>
                </a:lnTo>
                <a:lnTo>
                  <a:pt x="10427" y="4338"/>
                </a:lnTo>
                <a:lnTo>
                  <a:pt x="10367" y="4243"/>
                </a:lnTo>
                <a:lnTo>
                  <a:pt x="10308" y="4224"/>
                </a:lnTo>
                <a:lnTo>
                  <a:pt x="10248" y="4203"/>
                </a:lnTo>
                <a:lnTo>
                  <a:pt x="10192" y="4127"/>
                </a:lnTo>
                <a:close/>
                <a:moveTo>
                  <a:pt x="9797" y="4465"/>
                </a:moveTo>
                <a:lnTo>
                  <a:pt x="9797" y="4526"/>
                </a:lnTo>
                <a:lnTo>
                  <a:pt x="9840" y="4564"/>
                </a:lnTo>
                <a:lnTo>
                  <a:pt x="9802" y="4613"/>
                </a:lnTo>
                <a:lnTo>
                  <a:pt x="9886" y="4618"/>
                </a:lnTo>
                <a:lnTo>
                  <a:pt x="9953" y="4668"/>
                </a:lnTo>
                <a:lnTo>
                  <a:pt x="10019" y="4683"/>
                </a:lnTo>
                <a:lnTo>
                  <a:pt x="9999" y="4616"/>
                </a:lnTo>
                <a:lnTo>
                  <a:pt x="9966" y="4541"/>
                </a:lnTo>
                <a:lnTo>
                  <a:pt x="9866" y="4486"/>
                </a:lnTo>
                <a:lnTo>
                  <a:pt x="9797" y="4465"/>
                </a:lnTo>
                <a:close/>
                <a:moveTo>
                  <a:pt x="10046" y="4524"/>
                </a:moveTo>
                <a:lnTo>
                  <a:pt x="10056" y="4591"/>
                </a:lnTo>
                <a:lnTo>
                  <a:pt x="10077" y="4650"/>
                </a:lnTo>
                <a:lnTo>
                  <a:pt x="10114" y="4683"/>
                </a:lnTo>
                <a:lnTo>
                  <a:pt x="10168" y="4645"/>
                </a:lnTo>
                <a:lnTo>
                  <a:pt x="10170" y="4584"/>
                </a:lnTo>
                <a:lnTo>
                  <a:pt x="10117" y="4534"/>
                </a:lnTo>
                <a:lnTo>
                  <a:pt x="10094" y="4526"/>
                </a:lnTo>
                <a:lnTo>
                  <a:pt x="10046" y="4524"/>
                </a:lnTo>
                <a:close/>
                <a:moveTo>
                  <a:pt x="9571" y="4527"/>
                </a:moveTo>
                <a:lnTo>
                  <a:pt x="9525" y="4573"/>
                </a:lnTo>
                <a:lnTo>
                  <a:pt x="9520" y="4596"/>
                </a:lnTo>
                <a:lnTo>
                  <a:pt x="9583" y="4601"/>
                </a:lnTo>
                <a:lnTo>
                  <a:pt x="9634" y="4573"/>
                </a:lnTo>
                <a:lnTo>
                  <a:pt x="9589" y="4537"/>
                </a:lnTo>
                <a:lnTo>
                  <a:pt x="9571" y="4527"/>
                </a:lnTo>
                <a:close/>
                <a:moveTo>
                  <a:pt x="9561" y="4641"/>
                </a:moveTo>
                <a:lnTo>
                  <a:pt x="9502" y="4653"/>
                </a:lnTo>
                <a:lnTo>
                  <a:pt x="9460" y="4700"/>
                </a:lnTo>
                <a:lnTo>
                  <a:pt x="9510" y="4759"/>
                </a:lnTo>
                <a:lnTo>
                  <a:pt x="9593" y="4718"/>
                </a:lnTo>
                <a:lnTo>
                  <a:pt x="9613" y="4670"/>
                </a:lnTo>
                <a:lnTo>
                  <a:pt x="9561" y="4641"/>
                </a:lnTo>
                <a:close/>
                <a:moveTo>
                  <a:pt x="10230" y="4675"/>
                </a:moveTo>
                <a:lnTo>
                  <a:pt x="10150" y="4683"/>
                </a:lnTo>
                <a:lnTo>
                  <a:pt x="10167" y="4727"/>
                </a:lnTo>
                <a:lnTo>
                  <a:pt x="10245" y="4727"/>
                </a:lnTo>
                <a:lnTo>
                  <a:pt x="10263" y="4720"/>
                </a:lnTo>
                <a:lnTo>
                  <a:pt x="10264" y="4702"/>
                </a:lnTo>
                <a:lnTo>
                  <a:pt x="10230" y="4675"/>
                </a:lnTo>
                <a:close/>
                <a:moveTo>
                  <a:pt x="9351" y="4702"/>
                </a:moveTo>
                <a:lnTo>
                  <a:pt x="9289" y="4717"/>
                </a:lnTo>
                <a:lnTo>
                  <a:pt x="9228" y="4703"/>
                </a:lnTo>
                <a:lnTo>
                  <a:pt x="9110" y="4790"/>
                </a:lnTo>
                <a:lnTo>
                  <a:pt x="8994" y="4894"/>
                </a:lnTo>
                <a:lnTo>
                  <a:pt x="9041" y="4943"/>
                </a:lnTo>
                <a:lnTo>
                  <a:pt x="9120" y="4933"/>
                </a:lnTo>
                <a:lnTo>
                  <a:pt x="9221" y="4877"/>
                </a:lnTo>
                <a:lnTo>
                  <a:pt x="9264" y="4876"/>
                </a:lnTo>
                <a:lnTo>
                  <a:pt x="9313" y="4824"/>
                </a:lnTo>
                <a:lnTo>
                  <a:pt x="9351" y="4702"/>
                </a:lnTo>
                <a:close/>
                <a:moveTo>
                  <a:pt x="10152" y="4792"/>
                </a:moveTo>
                <a:lnTo>
                  <a:pt x="10143" y="4861"/>
                </a:lnTo>
                <a:lnTo>
                  <a:pt x="10201" y="4906"/>
                </a:lnTo>
                <a:lnTo>
                  <a:pt x="10296" y="4914"/>
                </a:lnTo>
                <a:lnTo>
                  <a:pt x="10356" y="4980"/>
                </a:lnTo>
                <a:lnTo>
                  <a:pt x="10379" y="5058"/>
                </a:lnTo>
                <a:lnTo>
                  <a:pt x="10414" y="5147"/>
                </a:lnTo>
                <a:lnTo>
                  <a:pt x="10558" y="5175"/>
                </a:lnTo>
                <a:lnTo>
                  <a:pt x="10644" y="5179"/>
                </a:lnTo>
                <a:lnTo>
                  <a:pt x="10745" y="5154"/>
                </a:lnTo>
                <a:lnTo>
                  <a:pt x="10875" y="5092"/>
                </a:lnTo>
                <a:lnTo>
                  <a:pt x="10944" y="5093"/>
                </a:lnTo>
                <a:lnTo>
                  <a:pt x="11001" y="5038"/>
                </a:lnTo>
                <a:lnTo>
                  <a:pt x="11011" y="4986"/>
                </a:lnTo>
                <a:lnTo>
                  <a:pt x="10969" y="4926"/>
                </a:lnTo>
                <a:lnTo>
                  <a:pt x="10895" y="4882"/>
                </a:lnTo>
                <a:lnTo>
                  <a:pt x="10818" y="4894"/>
                </a:lnTo>
                <a:lnTo>
                  <a:pt x="10734" y="4933"/>
                </a:lnTo>
                <a:lnTo>
                  <a:pt x="10674" y="4985"/>
                </a:lnTo>
                <a:lnTo>
                  <a:pt x="10601" y="4986"/>
                </a:lnTo>
                <a:lnTo>
                  <a:pt x="10538" y="4993"/>
                </a:lnTo>
                <a:lnTo>
                  <a:pt x="10498" y="4959"/>
                </a:lnTo>
                <a:lnTo>
                  <a:pt x="10437" y="4933"/>
                </a:lnTo>
                <a:lnTo>
                  <a:pt x="10432" y="4871"/>
                </a:lnTo>
                <a:lnTo>
                  <a:pt x="10382" y="4824"/>
                </a:lnTo>
                <a:lnTo>
                  <a:pt x="10296" y="4839"/>
                </a:lnTo>
                <a:lnTo>
                  <a:pt x="10240" y="4792"/>
                </a:lnTo>
                <a:lnTo>
                  <a:pt x="10152" y="4792"/>
                </a:lnTo>
                <a:close/>
                <a:moveTo>
                  <a:pt x="9599" y="4866"/>
                </a:moveTo>
                <a:lnTo>
                  <a:pt x="9551" y="4924"/>
                </a:lnTo>
                <a:lnTo>
                  <a:pt x="9596" y="5087"/>
                </a:lnTo>
                <a:lnTo>
                  <a:pt x="9515" y="5068"/>
                </a:lnTo>
                <a:lnTo>
                  <a:pt x="9449" y="4964"/>
                </a:lnTo>
                <a:lnTo>
                  <a:pt x="9336" y="4894"/>
                </a:lnTo>
                <a:lnTo>
                  <a:pt x="9283" y="4934"/>
                </a:lnTo>
                <a:lnTo>
                  <a:pt x="9178" y="5085"/>
                </a:lnTo>
                <a:lnTo>
                  <a:pt x="9236" y="5124"/>
                </a:lnTo>
                <a:lnTo>
                  <a:pt x="9458" y="5129"/>
                </a:lnTo>
                <a:lnTo>
                  <a:pt x="9342" y="5192"/>
                </a:lnTo>
                <a:lnTo>
                  <a:pt x="9339" y="5247"/>
                </a:lnTo>
                <a:lnTo>
                  <a:pt x="9415" y="5251"/>
                </a:lnTo>
                <a:lnTo>
                  <a:pt x="9553" y="5189"/>
                </a:lnTo>
                <a:lnTo>
                  <a:pt x="9724" y="5169"/>
                </a:lnTo>
                <a:lnTo>
                  <a:pt x="9757" y="5090"/>
                </a:lnTo>
                <a:lnTo>
                  <a:pt x="9754" y="5008"/>
                </a:lnTo>
                <a:lnTo>
                  <a:pt x="9706" y="5000"/>
                </a:lnTo>
                <a:lnTo>
                  <a:pt x="9661" y="5026"/>
                </a:lnTo>
                <a:lnTo>
                  <a:pt x="9649" y="4966"/>
                </a:lnTo>
                <a:lnTo>
                  <a:pt x="9643" y="4887"/>
                </a:lnTo>
                <a:lnTo>
                  <a:pt x="9599" y="4866"/>
                </a:lnTo>
                <a:close/>
                <a:moveTo>
                  <a:pt x="10084" y="4872"/>
                </a:moveTo>
                <a:lnTo>
                  <a:pt x="10082" y="4894"/>
                </a:lnTo>
                <a:lnTo>
                  <a:pt x="10019" y="4889"/>
                </a:lnTo>
                <a:lnTo>
                  <a:pt x="9954" y="4949"/>
                </a:lnTo>
                <a:lnTo>
                  <a:pt x="9906" y="4946"/>
                </a:lnTo>
                <a:lnTo>
                  <a:pt x="9911" y="5073"/>
                </a:lnTo>
                <a:lnTo>
                  <a:pt x="9988" y="5057"/>
                </a:lnTo>
                <a:lnTo>
                  <a:pt x="9991" y="5154"/>
                </a:lnTo>
                <a:lnTo>
                  <a:pt x="10046" y="5179"/>
                </a:lnTo>
                <a:lnTo>
                  <a:pt x="10127" y="5155"/>
                </a:lnTo>
                <a:lnTo>
                  <a:pt x="10135" y="5030"/>
                </a:lnTo>
                <a:lnTo>
                  <a:pt x="10125" y="4944"/>
                </a:lnTo>
                <a:lnTo>
                  <a:pt x="10084" y="4872"/>
                </a:lnTo>
                <a:close/>
                <a:moveTo>
                  <a:pt x="10271" y="5030"/>
                </a:moveTo>
                <a:lnTo>
                  <a:pt x="10210" y="5083"/>
                </a:lnTo>
                <a:lnTo>
                  <a:pt x="10195" y="5160"/>
                </a:lnTo>
                <a:lnTo>
                  <a:pt x="10261" y="5197"/>
                </a:lnTo>
                <a:lnTo>
                  <a:pt x="10336" y="5201"/>
                </a:lnTo>
                <a:lnTo>
                  <a:pt x="10351" y="5132"/>
                </a:lnTo>
                <a:lnTo>
                  <a:pt x="10323" y="5082"/>
                </a:lnTo>
                <a:lnTo>
                  <a:pt x="10271" y="5030"/>
                </a:lnTo>
                <a:close/>
                <a:moveTo>
                  <a:pt x="5418" y="5053"/>
                </a:moveTo>
                <a:lnTo>
                  <a:pt x="5359" y="5090"/>
                </a:lnTo>
                <a:lnTo>
                  <a:pt x="5352" y="5114"/>
                </a:lnTo>
                <a:lnTo>
                  <a:pt x="5389" y="5157"/>
                </a:lnTo>
                <a:lnTo>
                  <a:pt x="5374" y="5199"/>
                </a:lnTo>
                <a:lnTo>
                  <a:pt x="5365" y="5266"/>
                </a:lnTo>
                <a:lnTo>
                  <a:pt x="5423" y="5284"/>
                </a:lnTo>
                <a:lnTo>
                  <a:pt x="5443" y="5276"/>
                </a:lnTo>
                <a:lnTo>
                  <a:pt x="5430" y="5206"/>
                </a:lnTo>
                <a:lnTo>
                  <a:pt x="5443" y="5132"/>
                </a:lnTo>
                <a:lnTo>
                  <a:pt x="5408" y="5109"/>
                </a:lnTo>
                <a:lnTo>
                  <a:pt x="5418" y="5053"/>
                </a:lnTo>
                <a:close/>
                <a:moveTo>
                  <a:pt x="11192" y="5155"/>
                </a:moveTo>
                <a:lnTo>
                  <a:pt x="11071" y="5177"/>
                </a:lnTo>
                <a:lnTo>
                  <a:pt x="11051" y="5194"/>
                </a:lnTo>
                <a:lnTo>
                  <a:pt x="11074" y="5253"/>
                </a:lnTo>
                <a:lnTo>
                  <a:pt x="11168" y="5318"/>
                </a:lnTo>
                <a:lnTo>
                  <a:pt x="11188" y="5323"/>
                </a:lnTo>
                <a:lnTo>
                  <a:pt x="11235" y="5281"/>
                </a:lnTo>
                <a:lnTo>
                  <a:pt x="11291" y="5266"/>
                </a:lnTo>
                <a:lnTo>
                  <a:pt x="11347" y="5249"/>
                </a:lnTo>
                <a:lnTo>
                  <a:pt x="11321" y="5209"/>
                </a:lnTo>
                <a:lnTo>
                  <a:pt x="11192" y="5155"/>
                </a:lnTo>
                <a:close/>
                <a:moveTo>
                  <a:pt x="8782" y="5164"/>
                </a:moveTo>
                <a:lnTo>
                  <a:pt x="8790" y="5274"/>
                </a:lnTo>
                <a:lnTo>
                  <a:pt x="8702" y="5371"/>
                </a:lnTo>
                <a:lnTo>
                  <a:pt x="8604" y="5495"/>
                </a:lnTo>
                <a:lnTo>
                  <a:pt x="8565" y="5544"/>
                </a:lnTo>
                <a:lnTo>
                  <a:pt x="8659" y="5664"/>
                </a:lnTo>
                <a:lnTo>
                  <a:pt x="8662" y="5745"/>
                </a:lnTo>
                <a:lnTo>
                  <a:pt x="8843" y="5695"/>
                </a:lnTo>
                <a:lnTo>
                  <a:pt x="8866" y="5624"/>
                </a:lnTo>
                <a:lnTo>
                  <a:pt x="8971" y="5519"/>
                </a:lnTo>
                <a:lnTo>
                  <a:pt x="9137" y="5423"/>
                </a:lnTo>
                <a:lnTo>
                  <a:pt x="9215" y="5392"/>
                </a:lnTo>
                <a:lnTo>
                  <a:pt x="9175" y="5313"/>
                </a:lnTo>
                <a:lnTo>
                  <a:pt x="9138" y="5258"/>
                </a:lnTo>
                <a:lnTo>
                  <a:pt x="9014" y="5226"/>
                </a:lnTo>
                <a:lnTo>
                  <a:pt x="8954" y="5177"/>
                </a:lnTo>
                <a:lnTo>
                  <a:pt x="8782" y="5164"/>
                </a:lnTo>
                <a:close/>
                <a:moveTo>
                  <a:pt x="10973" y="5209"/>
                </a:moveTo>
                <a:lnTo>
                  <a:pt x="10868" y="5311"/>
                </a:lnTo>
                <a:lnTo>
                  <a:pt x="10865" y="5455"/>
                </a:lnTo>
                <a:lnTo>
                  <a:pt x="10789" y="5363"/>
                </a:lnTo>
                <a:lnTo>
                  <a:pt x="10792" y="5247"/>
                </a:lnTo>
                <a:lnTo>
                  <a:pt x="10672" y="5323"/>
                </a:lnTo>
                <a:lnTo>
                  <a:pt x="10636" y="5402"/>
                </a:lnTo>
                <a:lnTo>
                  <a:pt x="10631" y="5559"/>
                </a:lnTo>
                <a:lnTo>
                  <a:pt x="10692" y="5725"/>
                </a:lnTo>
                <a:lnTo>
                  <a:pt x="10777" y="5708"/>
                </a:lnTo>
                <a:lnTo>
                  <a:pt x="10735" y="5798"/>
                </a:lnTo>
                <a:lnTo>
                  <a:pt x="10802" y="5847"/>
                </a:lnTo>
                <a:lnTo>
                  <a:pt x="10910" y="5850"/>
                </a:lnTo>
                <a:lnTo>
                  <a:pt x="11059" y="5867"/>
                </a:lnTo>
                <a:lnTo>
                  <a:pt x="11298" y="5840"/>
                </a:lnTo>
                <a:lnTo>
                  <a:pt x="11401" y="5783"/>
                </a:lnTo>
                <a:lnTo>
                  <a:pt x="11410" y="5725"/>
                </a:lnTo>
                <a:lnTo>
                  <a:pt x="11483" y="5763"/>
                </a:lnTo>
                <a:lnTo>
                  <a:pt x="11540" y="5753"/>
                </a:lnTo>
                <a:lnTo>
                  <a:pt x="11654" y="5829"/>
                </a:lnTo>
                <a:lnTo>
                  <a:pt x="11636" y="5884"/>
                </a:lnTo>
                <a:lnTo>
                  <a:pt x="11790" y="5891"/>
                </a:lnTo>
                <a:lnTo>
                  <a:pt x="11928" y="5927"/>
                </a:lnTo>
                <a:lnTo>
                  <a:pt x="11983" y="5971"/>
                </a:lnTo>
                <a:lnTo>
                  <a:pt x="12041" y="6033"/>
                </a:lnTo>
                <a:lnTo>
                  <a:pt x="12042" y="6227"/>
                </a:lnTo>
                <a:lnTo>
                  <a:pt x="12062" y="6318"/>
                </a:lnTo>
                <a:lnTo>
                  <a:pt x="12115" y="6366"/>
                </a:lnTo>
                <a:lnTo>
                  <a:pt x="11981" y="6446"/>
                </a:lnTo>
                <a:lnTo>
                  <a:pt x="11847" y="6500"/>
                </a:lnTo>
                <a:lnTo>
                  <a:pt x="11853" y="6641"/>
                </a:lnTo>
                <a:lnTo>
                  <a:pt x="11943" y="6676"/>
                </a:lnTo>
                <a:lnTo>
                  <a:pt x="12145" y="6567"/>
                </a:lnTo>
                <a:lnTo>
                  <a:pt x="12120" y="6518"/>
                </a:lnTo>
                <a:lnTo>
                  <a:pt x="12266" y="6555"/>
                </a:lnTo>
                <a:lnTo>
                  <a:pt x="12422" y="6591"/>
                </a:lnTo>
                <a:lnTo>
                  <a:pt x="12422" y="6647"/>
                </a:lnTo>
                <a:lnTo>
                  <a:pt x="12557" y="6686"/>
                </a:lnTo>
                <a:lnTo>
                  <a:pt x="12770" y="6703"/>
                </a:lnTo>
                <a:lnTo>
                  <a:pt x="13009" y="6659"/>
                </a:lnTo>
                <a:lnTo>
                  <a:pt x="12961" y="6611"/>
                </a:lnTo>
                <a:lnTo>
                  <a:pt x="12824" y="6557"/>
                </a:lnTo>
                <a:lnTo>
                  <a:pt x="12638" y="6472"/>
                </a:lnTo>
                <a:lnTo>
                  <a:pt x="12895" y="6505"/>
                </a:lnTo>
                <a:lnTo>
                  <a:pt x="13013" y="6497"/>
                </a:lnTo>
                <a:lnTo>
                  <a:pt x="12958" y="6371"/>
                </a:lnTo>
                <a:lnTo>
                  <a:pt x="12807" y="6246"/>
                </a:lnTo>
                <a:lnTo>
                  <a:pt x="12752" y="6219"/>
                </a:lnTo>
                <a:lnTo>
                  <a:pt x="12615" y="6197"/>
                </a:lnTo>
                <a:lnTo>
                  <a:pt x="12485" y="6143"/>
                </a:lnTo>
                <a:lnTo>
                  <a:pt x="12435" y="6051"/>
                </a:lnTo>
                <a:lnTo>
                  <a:pt x="12503" y="5988"/>
                </a:lnTo>
                <a:lnTo>
                  <a:pt x="12706" y="6080"/>
                </a:lnTo>
                <a:lnTo>
                  <a:pt x="12830" y="6098"/>
                </a:lnTo>
                <a:lnTo>
                  <a:pt x="12804" y="5859"/>
                </a:lnTo>
                <a:lnTo>
                  <a:pt x="12741" y="5745"/>
                </a:lnTo>
                <a:lnTo>
                  <a:pt x="12641" y="5792"/>
                </a:lnTo>
                <a:lnTo>
                  <a:pt x="12455" y="5706"/>
                </a:lnTo>
                <a:lnTo>
                  <a:pt x="12339" y="5725"/>
                </a:lnTo>
                <a:lnTo>
                  <a:pt x="12135" y="5698"/>
                </a:lnTo>
                <a:lnTo>
                  <a:pt x="12190" y="5574"/>
                </a:lnTo>
                <a:lnTo>
                  <a:pt x="12039" y="5462"/>
                </a:lnTo>
                <a:lnTo>
                  <a:pt x="11951" y="5427"/>
                </a:lnTo>
                <a:lnTo>
                  <a:pt x="11784" y="5430"/>
                </a:lnTo>
                <a:lnTo>
                  <a:pt x="11668" y="5358"/>
                </a:lnTo>
                <a:lnTo>
                  <a:pt x="11590" y="5435"/>
                </a:lnTo>
                <a:lnTo>
                  <a:pt x="11545" y="5371"/>
                </a:lnTo>
                <a:lnTo>
                  <a:pt x="11430" y="5326"/>
                </a:lnTo>
                <a:lnTo>
                  <a:pt x="11275" y="5291"/>
                </a:lnTo>
                <a:lnTo>
                  <a:pt x="11256" y="5371"/>
                </a:lnTo>
                <a:lnTo>
                  <a:pt x="11170" y="5453"/>
                </a:lnTo>
                <a:lnTo>
                  <a:pt x="11132" y="5346"/>
                </a:lnTo>
                <a:lnTo>
                  <a:pt x="10973" y="5209"/>
                </a:lnTo>
                <a:close/>
                <a:moveTo>
                  <a:pt x="10440" y="5268"/>
                </a:moveTo>
                <a:lnTo>
                  <a:pt x="10331" y="5278"/>
                </a:lnTo>
                <a:lnTo>
                  <a:pt x="10286" y="5331"/>
                </a:lnTo>
                <a:lnTo>
                  <a:pt x="10268" y="5405"/>
                </a:lnTo>
                <a:lnTo>
                  <a:pt x="10279" y="5489"/>
                </a:lnTo>
                <a:lnTo>
                  <a:pt x="10336" y="5634"/>
                </a:lnTo>
                <a:lnTo>
                  <a:pt x="10404" y="5633"/>
                </a:lnTo>
                <a:lnTo>
                  <a:pt x="10442" y="5497"/>
                </a:lnTo>
                <a:lnTo>
                  <a:pt x="10502" y="5453"/>
                </a:lnTo>
                <a:lnTo>
                  <a:pt x="10548" y="5291"/>
                </a:lnTo>
                <a:lnTo>
                  <a:pt x="10440" y="5268"/>
                </a:lnTo>
                <a:close/>
                <a:moveTo>
                  <a:pt x="10029" y="5356"/>
                </a:moveTo>
                <a:lnTo>
                  <a:pt x="9969" y="5442"/>
                </a:lnTo>
                <a:lnTo>
                  <a:pt x="10036" y="5551"/>
                </a:lnTo>
                <a:lnTo>
                  <a:pt x="9920" y="5534"/>
                </a:lnTo>
                <a:lnTo>
                  <a:pt x="9918" y="5589"/>
                </a:lnTo>
                <a:lnTo>
                  <a:pt x="10070" y="5715"/>
                </a:lnTo>
                <a:lnTo>
                  <a:pt x="10115" y="5778"/>
                </a:lnTo>
                <a:lnTo>
                  <a:pt x="10177" y="5788"/>
                </a:lnTo>
                <a:lnTo>
                  <a:pt x="10268" y="5711"/>
                </a:lnTo>
                <a:lnTo>
                  <a:pt x="10260" y="5557"/>
                </a:lnTo>
                <a:lnTo>
                  <a:pt x="10165" y="5492"/>
                </a:lnTo>
                <a:lnTo>
                  <a:pt x="10208" y="5407"/>
                </a:lnTo>
                <a:lnTo>
                  <a:pt x="10188" y="5358"/>
                </a:lnTo>
                <a:lnTo>
                  <a:pt x="10095" y="5388"/>
                </a:lnTo>
                <a:lnTo>
                  <a:pt x="10029" y="5356"/>
                </a:lnTo>
                <a:close/>
                <a:moveTo>
                  <a:pt x="9767" y="5400"/>
                </a:moveTo>
                <a:lnTo>
                  <a:pt x="9694" y="5405"/>
                </a:lnTo>
                <a:lnTo>
                  <a:pt x="9674" y="5428"/>
                </a:lnTo>
                <a:lnTo>
                  <a:pt x="9755" y="5549"/>
                </a:lnTo>
                <a:lnTo>
                  <a:pt x="9807" y="5437"/>
                </a:lnTo>
                <a:lnTo>
                  <a:pt x="9767" y="5400"/>
                </a:lnTo>
                <a:close/>
                <a:moveTo>
                  <a:pt x="9225" y="5420"/>
                </a:moveTo>
                <a:lnTo>
                  <a:pt x="9054" y="5500"/>
                </a:lnTo>
                <a:lnTo>
                  <a:pt x="8997" y="5562"/>
                </a:lnTo>
                <a:lnTo>
                  <a:pt x="8913" y="5680"/>
                </a:lnTo>
                <a:lnTo>
                  <a:pt x="9002" y="5741"/>
                </a:lnTo>
                <a:lnTo>
                  <a:pt x="9095" y="5753"/>
                </a:lnTo>
                <a:lnTo>
                  <a:pt x="8939" y="5800"/>
                </a:lnTo>
                <a:lnTo>
                  <a:pt x="8954" y="5869"/>
                </a:lnTo>
                <a:lnTo>
                  <a:pt x="9041" y="5886"/>
                </a:lnTo>
                <a:lnTo>
                  <a:pt x="9177" y="5889"/>
                </a:lnTo>
                <a:lnTo>
                  <a:pt x="9291" y="5942"/>
                </a:lnTo>
                <a:lnTo>
                  <a:pt x="9203" y="5964"/>
                </a:lnTo>
                <a:lnTo>
                  <a:pt x="9115" y="5946"/>
                </a:lnTo>
                <a:lnTo>
                  <a:pt x="9011" y="5961"/>
                </a:lnTo>
                <a:lnTo>
                  <a:pt x="8964" y="5974"/>
                </a:lnTo>
                <a:lnTo>
                  <a:pt x="9012" y="6123"/>
                </a:lnTo>
                <a:lnTo>
                  <a:pt x="9075" y="6112"/>
                </a:lnTo>
                <a:lnTo>
                  <a:pt x="9157" y="6170"/>
                </a:lnTo>
                <a:lnTo>
                  <a:pt x="9178" y="6256"/>
                </a:lnTo>
                <a:lnTo>
                  <a:pt x="9273" y="6252"/>
                </a:lnTo>
                <a:lnTo>
                  <a:pt x="9482" y="6235"/>
                </a:lnTo>
                <a:lnTo>
                  <a:pt x="9614" y="6180"/>
                </a:lnTo>
                <a:lnTo>
                  <a:pt x="9694" y="6172"/>
                </a:lnTo>
                <a:lnTo>
                  <a:pt x="9810" y="6219"/>
                </a:lnTo>
                <a:lnTo>
                  <a:pt x="9934" y="6244"/>
                </a:lnTo>
                <a:lnTo>
                  <a:pt x="9956" y="6179"/>
                </a:lnTo>
                <a:lnTo>
                  <a:pt x="9913" y="6112"/>
                </a:lnTo>
                <a:lnTo>
                  <a:pt x="10022" y="6093"/>
                </a:lnTo>
                <a:lnTo>
                  <a:pt x="10026" y="6016"/>
                </a:lnTo>
                <a:lnTo>
                  <a:pt x="9906" y="5937"/>
                </a:lnTo>
                <a:lnTo>
                  <a:pt x="9800" y="5854"/>
                </a:lnTo>
                <a:lnTo>
                  <a:pt x="9784" y="5731"/>
                </a:lnTo>
                <a:lnTo>
                  <a:pt x="9752" y="5564"/>
                </a:lnTo>
                <a:lnTo>
                  <a:pt x="9694" y="5494"/>
                </a:lnTo>
                <a:lnTo>
                  <a:pt x="9641" y="5465"/>
                </a:lnTo>
                <a:lnTo>
                  <a:pt x="9589" y="5489"/>
                </a:lnTo>
                <a:lnTo>
                  <a:pt x="9614" y="5666"/>
                </a:lnTo>
                <a:lnTo>
                  <a:pt x="9580" y="5736"/>
                </a:lnTo>
                <a:lnTo>
                  <a:pt x="9548" y="5566"/>
                </a:lnTo>
                <a:lnTo>
                  <a:pt x="9503" y="5507"/>
                </a:lnTo>
                <a:lnTo>
                  <a:pt x="9427" y="5589"/>
                </a:lnTo>
                <a:lnTo>
                  <a:pt x="9362" y="5497"/>
                </a:lnTo>
                <a:lnTo>
                  <a:pt x="9230" y="5536"/>
                </a:lnTo>
                <a:lnTo>
                  <a:pt x="9273" y="5458"/>
                </a:lnTo>
                <a:lnTo>
                  <a:pt x="9225" y="5420"/>
                </a:lnTo>
                <a:close/>
                <a:moveTo>
                  <a:pt x="5030" y="5715"/>
                </a:moveTo>
                <a:lnTo>
                  <a:pt x="5015" y="5785"/>
                </a:lnTo>
                <a:lnTo>
                  <a:pt x="5015" y="5847"/>
                </a:lnTo>
                <a:lnTo>
                  <a:pt x="5065" y="5865"/>
                </a:lnTo>
                <a:lnTo>
                  <a:pt x="5115" y="5810"/>
                </a:lnTo>
                <a:lnTo>
                  <a:pt x="5095" y="5753"/>
                </a:lnTo>
                <a:lnTo>
                  <a:pt x="5030" y="5715"/>
                </a:lnTo>
                <a:close/>
                <a:moveTo>
                  <a:pt x="11747" y="5959"/>
                </a:moveTo>
                <a:lnTo>
                  <a:pt x="11699" y="6004"/>
                </a:lnTo>
                <a:lnTo>
                  <a:pt x="11716" y="6105"/>
                </a:lnTo>
                <a:lnTo>
                  <a:pt x="11772" y="6180"/>
                </a:lnTo>
                <a:lnTo>
                  <a:pt x="11842" y="6143"/>
                </a:lnTo>
                <a:lnTo>
                  <a:pt x="11860" y="6078"/>
                </a:lnTo>
                <a:lnTo>
                  <a:pt x="11857" y="6053"/>
                </a:lnTo>
                <a:lnTo>
                  <a:pt x="11818" y="5984"/>
                </a:lnTo>
                <a:lnTo>
                  <a:pt x="11747" y="5959"/>
                </a:lnTo>
                <a:close/>
                <a:moveTo>
                  <a:pt x="10203" y="5983"/>
                </a:moveTo>
                <a:lnTo>
                  <a:pt x="10165" y="6061"/>
                </a:lnTo>
                <a:lnTo>
                  <a:pt x="10110" y="6120"/>
                </a:lnTo>
                <a:lnTo>
                  <a:pt x="10208" y="6192"/>
                </a:lnTo>
                <a:lnTo>
                  <a:pt x="10263" y="6169"/>
                </a:lnTo>
                <a:lnTo>
                  <a:pt x="10361" y="6212"/>
                </a:lnTo>
                <a:lnTo>
                  <a:pt x="10396" y="6145"/>
                </a:lnTo>
                <a:lnTo>
                  <a:pt x="10346" y="6083"/>
                </a:lnTo>
                <a:lnTo>
                  <a:pt x="10321" y="6053"/>
                </a:lnTo>
                <a:lnTo>
                  <a:pt x="10278" y="6026"/>
                </a:lnTo>
                <a:lnTo>
                  <a:pt x="10203" y="5983"/>
                </a:lnTo>
                <a:close/>
                <a:moveTo>
                  <a:pt x="11228" y="6606"/>
                </a:moveTo>
                <a:lnTo>
                  <a:pt x="11250" y="6771"/>
                </a:lnTo>
                <a:lnTo>
                  <a:pt x="11281" y="6912"/>
                </a:lnTo>
                <a:lnTo>
                  <a:pt x="11235" y="7016"/>
                </a:lnTo>
                <a:lnTo>
                  <a:pt x="11341" y="6972"/>
                </a:lnTo>
                <a:lnTo>
                  <a:pt x="11401" y="7069"/>
                </a:lnTo>
                <a:lnTo>
                  <a:pt x="11488" y="6947"/>
                </a:lnTo>
                <a:lnTo>
                  <a:pt x="11535" y="6833"/>
                </a:lnTo>
                <a:lnTo>
                  <a:pt x="11608" y="6899"/>
                </a:lnTo>
                <a:lnTo>
                  <a:pt x="11747" y="6902"/>
                </a:lnTo>
                <a:lnTo>
                  <a:pt x="11795" y="6825"/>
                </a:lnTo>
                <a:lnTo>
                  <a:pt x="11717" y="6786"/>
                </a:lnTo>
                <a:lnTo>
                  <a:pt x="11666" y="6818"/>
                </a:lnTo>
                <a:lnTo>
                  <a:pt x="11628" y="6738"/>
                </a:lnTo>
                <a:lnTo>
                  <a:pt x="11520" y="6711"/>
                </a:lnTo>
                <a:lnTo>
                  <a:pt x="11415" y="6674"/>
                </a:lnTo>
                <a:lnTo>
                  <a:pt x="11356" y="6641"/>
                </a:lnTo>
                <a:lnTo>
                  <a:pt x="11326" y="6678"/>
                </a:lnTo>
                <a:lnTo>
                  <a:pt x="11286" y="6606"/>
                </a:lnTo>
                <a:lnTo>
                  <a:pt x="11228" y="6606"/>
                </a:lnTo>
                <a:close/>
                <a:moveTo>
                  <a:pt x="5422" y="6833"/>
                </a:moveTo>
                <a:lnTo>
                  <a:pt x="5321" y="6837"/>
                </a:lnTo>
                <a:lnTo>
                  <a:pt x="5274" y="6914"/>
                </a:lnTo>
                <a:lnTo>
                  <a:pt x="5276" y="6981"/>
                </a:lnTo>
                <a:lnTo>
                  <a:pt x="5387" y="6981"/>
                </a:lnTo>
                <a:lnTo>
                  <a:pt x="5501" y="6956"/>
                </a:lnTo>
                <a:lnTo>
                  <a:pt x="5510" y="6885"/>
                </a:lnTo>
                <a:lnTo>
                  <a:pt x="5475" y="6840"/>
                </a:lnTo>
                <a:lnTo>
                  <a:pt x="5422" y="6833"/>
                </a:lnTo>
                <a:close/>
                <a:moveTo>
                  <a:pt x="11709" y="7011"/>
                </a:moveTo>
                <a:lnTo>
                  <a:pt x="11596" y="7043"/>
                </a:lnTo>
                <a:lnTo>
                  <a:pt x="11561" y="7141"/>
                </a:lnTo>
                <a:lnTo>
                  <a:pt x="11596" y="7183"/>
                </a:lnTo>
                <a:lnTo>
                  <a:pt x="11656" y="7172"/>
                </a:lnTo>
                <a:lnTo>
                  <a:pt x="11719" y="7046"/>
                </a:lnTo>
                <a:lnTo>
                  <a:pt x="11709" y="7011"/>
                </a:lnTo>
                <a:close/>
                <a:moveTo>
                  <a:pt x="11938" y="7044"/>
                </a:moveTo>
                <a:lnTo>
                  <a:pt x="11903" y="7051"/>
                </a:lnTo>
                <a:lnTo>
                  <a:pt x="11891" y="7113"/>
                </a:lnTo>
                <a:lnTo>
                  <a:pt x="11891" y="7126"/>
                </a:lnTo>
                <a:lnTo>
                  <a:pt x="11935" y="7172"/>
                </a:lnTo>
                <a:lnTo>
                  <a:pt x="11978" y="7173"/>
                </a:lnTo>
                <a:lnTo>
                  <a:pt x="11973" y="7073"/>
                </a:lnTo>
                <a:lnTo>
                  <a:pt x="11938" y="7044"/>
                </a:lnTo>
                <a:close/>
                <a:moveTo>
                  <a:pt x="14986" y="7709"/>
                </a:moveTo>
                <a:lnTo>
                  <a:pt x="14943" y="7733"/>
                </a:lnTo>
                <a:lnTo>
                  <a:pt x="14912" y="7841"/>
                </a:lnTo>
                <a:lnTo>
                  <a:pt x="14922" y="7970"/>
                </a:lnTo>
                <a:lnTo>
                  <a:pt x="15004" y="8289"/>
                </a:lnTo>
                <a:lnTo>
                  <a:pt x="14991" y="8439"/>
                </a:lnTo>
                <a:lnTo>
                  <a:pt x="15059" y="8456"/>
                </a:lnTo>
                <a:lnTo>
                  <a:pt x="15038" y="8553"/>
                </a:lnTo>
                <a:lnTo>
                  <a:pt x="15082" y="8590"/>
                </a:lnTo>
                <a:lnTo>
                  <a:pt x="15265" y="8464"/>
                </a:lnTo>
                <a:lnTo>
                  <a:pt x="15354" y="8381"/>
                </a:lnTo>
                <a:lnTo>
                  <a:pt x="15465" y="8352"/>
                </a:lnTo>
                <a:lnTo>
                  <a:pt x="15454" y="8476"/>
                </a:lnTo>
                <a:lnTo>
                  <a:pt x="15510" y="8439"/>
                </a:lnTo>
                <a:lnTo>
                  <a:pt x="15517" y="8222"/>
                </a:lnTo>
                <a:lnTo>
                  <a:pt x="15555" y="8222"/>
                </a:lnTo>
                <a:lnTo>
                  <a:pt x="15626" y="8364"/>
                </a:lnTo>
                <a:lnTo>
                  <a:pt x="15704" y="8345"/>
                </a:lnTo>
                <a:lnTo>
                  <a:pt x="15739" y="8305"/>
                </a:lnTo>
                <a:lnTo>
                  <a:pt x="15674" y="8139"/>
                </a:lnTo>
                <a:lnTo>
                  <a:pt x="15578" y="8067"/>
                </a:lnTo>
                <a:lnTo>
                  <a:pt x="15509" y="7995"/>
                </a:lnTo>
                <a:lnTo>
                  <a:pt x="15469" y="8071"/>
                </a:lnTo>
                <a:lnTo>
                  <a:pt x="15412" y="7937"/>
                </a:lnTo>
                <a:lnTo>
                  <a:pt x="15295" y="7959"/>
                </a:lnTo>
                <a:lnTo>
                  <a:pt x="15283" y="8027"/>
                </a:lnTo>
                <a:lnTo>
                  <a:pt x="15179" y="8046"/>
                </a:lnTo>
                <a:lnTo>
                  <a:pt x="15169" y="7969"/>
                </a:lnTo>
                <a:lnTo>
                  <a:pt x="15089" y="7979"/>
                </a:lnTo>
                <a:lnTo>
                  <a:pt x="15071" y="8076"/>
                </a:lnTo>
                <a:lnTo>
                  <a:pt x="15029" y="7895"/>
                </a:lnTo>
                <a:lnTo>
                  <a:pt x="15001" y="7763"/>
                </a:lnTo>
                <a:lnTo>
                  <a:pt x="14986" y="7709"/>
                </a:lnTo>
                <a:close/>
                <a:moveTo>
                  <a:pt x="6722" y="8401"/>
                </a:moveTo>
                <a:lnTo>
                  <a:pt x="6692" y="8454"/>
                </a:lnTo>
                <a:lnTo>
                  <a:pt x="6679" y="8540"/>
                </a:lnTo>
                <a:lnTo>
                  <a:pt x="6705" y="8615"/>
                </a:lnTo>
                <a:lnTo>
                  <a:pt x="6710" y="8711"/>
                </a:lnTo>
                <a:lnTo>
                  <a:pt x="6740" y="8816"/>
                </a:lnTo>
                <a:lnTo>
                  <a:pt x="6782" y="8831"/>
                </a:lnTo>
                <a:lnTo>
                  <a:pt x="6748" y="8654"/>
                </a:lnTo>
                <a:lnTo>
                  <a:pt x="6856" y="8463"/>
                </a:lnTo>
                <a:lnTo>
                  <a:pt x="6757" y="8441"/>
                </a:lnTo>
                <a:lnTo>
                  <a:pt x="6722" y="8401"/>
                </a:lnTo>
                <a:close/>
                <a:moveTo>
                  <a:pt x="14532" y="8473"/>
                </a:moveTo>
                <a:lnTo>
                  <a:pt x="14383" y="8510"/>
                </a:lnTo>
                <a:lnTo>
                  <a:pt x="14356" y="8543"/>
                </a:lnTo>
                <a:lnTo>
                  <a:pt x="14492" y="8567"/>
                </a:lnTo>
                <a:lnTo>
                  <a:pt x="14646" y="8541"/>
                </a:lnTo>
                <a:lnTo>
                  <a:pt x="14691" y="8508"/>
                </a:lnTo>
                <a:lnTo>
                  <a:pt x="14671" y="8479"/>
                </a:lnTo>
                <a:lnTo>
                  <a:pt x="14532" y="8473"/>
                </a:lnTo>
                <a:close/>
                <a:moveTo>
                  <a:pt x="14931" y="8960"/>
                </a:moveTo>
                <a:lnTo>
                  <a:pt x="14840" y="9024"/>
                </a:lnTo>
                <a:lnTo>
                  <a:pt x="14754" y="9047"/>
                </a:lnTo>
                <a:lnTo>
                  <a:pt x="14673" y="8987"/>
                </a:lnTo>
                <a:lnTo>
                  <a:pt x="14663" y="9062"/>
                </a:lnTo>
                <a:lnTo>
                  <a:pt x="14719" y="9104"/>
                </a:lnTo>
                <a:lnTo>
                  <a:pt x="14888" y="9094"/>
                </a:lnTo>
                <a:lnTo>
                  <a:pt x="14920" y="9061"/>
                </a:lnTo>
                <a:lnTo>
                  <a:pt x="14931" y="8960"/>
                </a:lnTo>
                <a:close/>
                <a:moveTo>
                  <a:pt x="6991" y="9188"/>
                </a:moveTo>
                <a:lnTo>
                  <a:pt x="6967" y="9226"/>
                </a:lnTo>
                <a:lnTo>
                  <a:pt x="6979" y="9340"/>
                </a:lnTo>
                <a:lnTo>
                  <a:pt x="7084" y="9407"/>
                </a:lnTo>
                <a:lnTo>
                  <a:pt x="7088" y="9466"/>
                </a:lnTo>
                <a:lnTo>
                  <a:pt x="7171" y="9560"/>
                </a:lnTo>
                <a:lnTo>
                  <a:pt x="7188" y="9635"/>
                </a:lnTo>
                <a:lnTo>
                  <a:pt x="7359" y="9769"/>
                </a:lnTo>
                <a:lnTo>
                  <a:pt x="7424" y="9759"/>
                </a:lnTo>
                <a:lnTo>
                  <a:pt x="7402" y="9643"/>
                </a:lnTo>
                <a:lnTo>
                  <a:pt x="7306" y="9536"/>
                </a:lnTo>
                <a:lnTo>
                  <a:pt x="7273" y="9434"/>
                </a:lnTo>
                <a:lnTo>
                  <a:pt x="7253" y="9359"/>
                </a:lnTo>
                <a:lnTo>
                  <a:pt x="7153" y="9310"/>
                </a:lnTo>
                <a:lnTo>
                  <a:pt x="7093" y="9263"/>
                </a:lnTo>
                <a:lnTo>
                  <a:pt x="6991" y="9188"/>
                </a:lnTo>
                <a:close/>
                <a:moveTo>
                  <a:pt x="1690" y="11921"/>
                </a:moveTo>
                <a:lnTo>
                  <a:pt x="1680" y="11926"/>
                </a:lnTo>
                <a:lnTo>
                  <a:pt x="1703" y="11989"/>
                </a:lnTo>
                <a:lnTo>
                  <a:pt x="1720" y="11986"/>
                </a:lnTo>
                <a:lnTo>
                  <a:pt x="1730" y="11947"/>
                </a:lnTo>
                <a:lnTo>
                  <a:pt x="1710" y="11921"/>
                </a:lnTo>
                <a:lnTo>
                  <a:pt x="1690" y="11921"/>
                </a:lnTo>
                <a:close/>
                <a:moveTo>
                  <a:pt x="1805" y="12157"/>
                </a:moveTo>
                <a:lnTo>
                  <a:pt x="1806" y="12167"/>
                </a:lnTo>
                <a:lnTo>
                  <a:pt x="1808" y="12215"/>
                </a:lnTo>
                <a:lnTo>
                  <a:pt x="1841" y="12256"/>
                </a:lnTo>
                <a:lnTo>
                  <a:pt x="1848" y="12264"/>
                </a:lnTo>
                <a:lnTo>
                  <a:pt x="1856" y="12261"/>
                </a:lnTo>
                <a:lnTo>
                  <a:pt x="1843" y="12180"/>
                </a:lnTo>
                <a:lnTo>
                  <a:pt x="1838" y="12162"/>
                </a:lnTo>
                <a:lnTo>
                  <a:pt x="1805" y="12157"/>
                </a:lnTo>
                <a:close/>
                <a:moveTo>
                  <a:pt x="1892" y="12318"/>
                </a:moveTo>
                <a:lnTo>
                  <a:pt x="1878" y="12329"/>
                </a:lnTo>
                <a:lnTo>
                  <a:pt x="1932" y="12388"/>
                </a:lnTo>
                <a:lnTo>
                  <a:pt x="1941" y="12373"/>
                </a:lnTo>
                <a:lnTo>
                  <a:pt x="1892" y="12318"/>
                </a:lnTo>
                <a:close/>
                <a:moveTo>
                  <a:pt x="1949" y="12415"/>
                </a:moveTo>
                <a:lnTo>
                  <a:pt x="1934" y="12418"/>
                </a:lnTo>
                <a:lnTo>
                  <a:pt x="1932" y="12428"/>
                </a:lnTo>
                <a:lnTo>
                  <a:pt x="1941" y="12453"/>
                </a:lnTo>
                <a:lnTo>
                  <a:pt x="1949" y="12502"/>
                </a:lnTo>
                <a:lnTo>
                  <a:pt x="1987" y="12525"/>
                </a:lnTo>
                <a:lnTo>
                  <a:pt x="2002" y="12514"/>
                </a:lnTo>
                <a:lnTo>
                  <a:pt x="1980" y="12465"/>
                </a:lnTo>
                <a:lnTo>
                  <a:pt x="1949" y="12415"/>
                </a:lnTo>
                <a:close/>
                <a:moveTo>
                  <a:pt x="1994" y="12606"/>
                </a:moveTo>
                <a:lnTo>
                  <a:pt x="1984" y="12614"/>
                </a:lnTo>
                <a:lnTo>
                  <a:pt x="1982" y="12652"/>
                </a:lnTo>
                <a:lnTo>
                  <a:pt x="1955" y="12661"/>
                </a:lnTo>
                <a:lnTo>
                  <a:pt x="1946" y="12673"/>
                </a:lnTo>
                <a:lnTo>
                  <a:pt x="1949" y="12746"/>
                </a:lnTo>
                <a:lnTo>
                  <a:pt x="1934" y="12786"/>
                </a:lnTo>
                <a:lnTo>
                  <a:pt x="1954" y="12833"/>
                </a:lnTo>
                <a:lnTo>
                  <a:pt x="1977" y="12822"/>
                </a:lnTo>
                <a:lnTo>
                  <a:pt x="2019" y="12830"/>
                </a:lnTo>
                <a:lnTo>
                  <a:pt x="2070" y="12835"/>
                </a:lnTo>
                <a:lnTo>
                  <a:pt x="2075" y="12828"/>
                </a:lnTo>
                <a:lnTo>
                  <a:pt x="2062" y="12748"/>
                </a:lnTo>
                <a:lnTo>
                  <a:pt x="2050" y="12711"/>
                </a:lnTo>
                <a:lnTo>
                  <a:pt x="2035" y="12681"/>
                </a:lnTo>
                <a:lnTo>
                  <a:pt x="2000" y="12616"/>
                </a:lnTo>
                <a:lnTo>
                  <a:pt x="1994" y="12606"/>
                </a:lnTo>
                <a:close/>
                <a:moveTo>
                  <a:pt x="14242" y="13311"/>
                </a:moveTo>
                <a:lnTo>
                  <a:pt x="14247" y="13331"/>
                </a:lnTo>
                <a:lnTo>
                  <a:pt x="14334" y="13374"/>
                </a:lnTo>
                <a:lnTo>
                  <a:pt x="14354" y="13466"/>
                </a:lnTo>
                <a:lnTo>
                  <a:pt x="14387" y="13478"/>
                </a:lnTo>
                <a:lnTo>
                  <a:pt x="14384" y="13344"/>
                </a:lnTo>
                <a:lnTo>
                  <a:pt x="14242" y="13311"/>
                </a:lnTo>
                <a:close/>
                <a:moveTo>
                  <a:pt x="14242" y="13349"/>
                </a:moveTo>
                <a:lnTo>
                  <a:pt x="14137" y="13381"/>
                </a:lnTo>
                <a:lnTo>
                  <a:pt x="14067" y="13419"/>
                </a:lnTo>
                <a:lnTo>
                  <a:pt x="14094" y="13481"/>
                </a:lnTo>
                <a:lnTo>
                  <a:pt x="14258" y="13393"/>
                </a:lnTo>
                <a:lnTo>
                  <a:pt x="14242" y="13349"/>
                </a:lnTo>
                <a:close/>
                <a:moveTo>
                  <a:pt x="14306" y="13642"/>
                </a:moveTo>
                <a:lnTo>
                  <a:pt x="14256" y="13652"/>
                </a:lnTo>
                <a:lnTo>
                  <a:pt x="14248" y="13774"/>
                </a:lnTo>
                <a:lnTo>
                  <a:pt x="14319" y="13805"/>
                </a:lnTo>
                <a:lnTo>
                  <a:pt x="14383" y="13890"/>
                </a:lnTo>
                <a:lnTo>
                  <a:pt x="14419" y="13867"/>
                </a:lnTo>
                <a:lnTo>
                  <a:pt x="14396" y="13766"/>
                </a:lnTo>
                <a:lnTo>
                  <a:pt x="14306" y="13642"/>
                </a:lnTo>
                <a:close/>
                <a:moveTo>
                  <a:pt x="16439" y="13930"/>
                </a:moveTo>
                <a:lnTo>
                  <a:pt x="16361" y="13959"/>
                </a:lnTo>
                <a:lnTo>
                  <a:pt x="16240" y="14022"/>
                </a:lnTo>
                <a:lnTo>
                  <a:pt x="16227" y="14057"/>
                </a:lnTo>
                <a:lnTo>
                  <a:pt x="16253" y="14123"/>
                </a:lnTo>
                <a:lnTo>
                  <a:pt x="16338" y="14069"/>
                </a:lnTo>
                <a:lnTo>
                  <a:pt x="16447" y="14009"/>
                </a:lnTo>
                <a:lnTo>
                  <a:pt x="16474" y="13947"/>
                </a:lnTo>
                <a:lnTo>
                  <a:pt x="16439" y="13930"/>
                </a:lnTo>
                <a:close/>
                <a:moveTo>
                  <a:pt x="15767" y="14057"/>
                </a:moveTo>
                <a:lnTo>
                  <a:pt x="15728" y="14083"/>
                </a:lnTo>
                <a:lnTo>
                  <a:pt x="15626" y="14083"/>
                </a:lnTo>
                <a:lnTo>
                  <a:pt x="15507" y="14138"/>
                </a:lnTo>
                <a:lnTo>
                  <a:pt x="15495" y="14175"/>
                </a:lnTo>
                <a:lnTo>
                  <a:pt x="15354" y="14210"/>
                </a:lnTo>
                <a:lnTo>
                  <a:pt x="15258" y="14243"/>
                </a:lnTo>
                <a:lnTo>
                  <a:pt x="15233" y="14305"/>
                </a:lnTo>
                <a:lnTo>
                  <a:pt x="15338" y="14289"/>
                </a:lnTo>
                <a:lnTo>
                  <a:pt x="15353" y="14352"/>
                </a:lnTo>
                <a:lnTo>
                  <a:pt x="15441" y="14391"/>
                </a:lnTo>
                <a:lnTo>
                  <a:pt x="15393" y="14453"/>
                </a:lnTo>
                <a:lnTo>
                  <a:pt x="15270" y="14491"/>
                </a:lnTo>
                <a:lnTo>
                  <a:pt x="15119" y="14531"/>
                </a:lnTo>
                <a:lnTo>
                  <a:pt x="15117" y="14590"/>
                </a:lnTo>
                <a:lnTo>
                  <a:pt x="15213" y="14605"/>
                </a:lnTo>
                <a:lnTo>
                  <a:pt x="15281" y="14543"/>
                </a:lnTo>
                <a:lnTo>
                  <a:pt x="15381" y="14513"/>
                </a:lnTo>
                <a:lnTo>
                  <a:pt x="15452" y="14469"/>
                </a:lnTo>
                <a:lnTo>
                  <a:pt x="15562" y="14449"/>
                </a:lnTo>
                <a:lnTo>
                  <a:pt x="15580" y="14493"/>
                </a:lnTo>
                <a:lnTo>
                  <a:pt x="15626" y="14500"/>
                </a:lnTo>
                <a:lnTo>
                  <a:pt x="15663" y="14359"/>
                </a:lnTo>
                <a:lnTo>
                  <a:pt x="15708" y="14312"/>
                </a:lnTo>
                <a:lnTo>
                  <a:pt x="15741" y="14340"/>
                </a:lnTo>
                <a:lnTo>
                  <a:pt x="15797" y="14302"/>
                </a:lnTo>
                <a:lnTo>
                  <a:pt x="15817" y="14258"/>
                </a:lnTo>
                <a:lnTo>
                  <a:pt x="15869" y="14242"/>
                </a:lnTo>
                <a:lnTo>
                  <a:pt x="15937" y="14200"/>
                </a:lnTo>
                <a:lnTo>
                  <a:pt x="16018" y="14198"/>
                </a:lnTo>
                <a:lnTo>
                  <a:pt x="16056" y="14104"/>
                </a:lnTo>
                <a:lnTo>
                  <a:pt x="15966" y="14083"/>
                </a:lnTo>
                <a:lnTo>
                  <a:pt x="15898" y="14109"/>
                </a:lnTo>
                <a:lnTo>
                  <a:pt x="15892" y="14059"/>
                </a:lnTo>
                <a:lnTo>
                  <a:pt x="15809" y="14103"/>
                </a:lnTo>
                <a:lnTo>
                  <a:pt x="15767" y="14057"/>
                </a:lnTo>
                <a:close/>
                <a:moveTo>
                  <a:pt x="14339" y="14128"/>
                </a:moveTo>
                <a:lnTo>
                  <a:pt x="14192" y="14200"/>
                </a:lnTo>
                <a:lnTo>
                  <a:pt x="14114" y="14158"/>
                </a:lnTo>
                <a:lnTo>
                  <a:pt x="13950" y="14150"/>
                </a:lnTo>
                <a:lnTo>
                  <a:pt x="13820" y="14188"/>
                </a:lnTo>
                <a:lnTo>
                  <a:pt x="13676" y="14218"/>
                </a:lnTo>
                <a:lnTo>
                  <a:pt x="13641" y="14248"/>
                </a:lnTo>
                <a:lnTo>
                  <a:pt x="13518" y="14302"/>
                </a:lnTo>
                <a:lnTo>
                  <a:pt x="13440" y="14359"/>
                </a:lnTo>
                <a:lnTo>
                  <a:pt x="13371" y="14419"/>
                </a:lnTo>
                <a:lnTo>
                  <a:pt x="13346" y="14491"/>
                </a:lnTo>
                <a:lnTo>
                  <a:pt x="13266" y="14568"/>
                </a:lnTo>
                <a:lnTo>
                  <a:pt x="13341" y="14565"/>
                </a:lnTo>
                <a:lnTo>
                  <a:pt x="13421" y="14525"/>
                </a:lnTo>
                <a:lnTo>
                  <a:pt x="13437" y="14476"/>
                </a:lnTo>
                <a:lnTo>
                  <a:pt x="13507" y="14454"/>
                </a:lnTo>
                <a:lnTo>
                  <a:pt x="13610" y="14330"/>
                </a:lnTo>
                <a:lnTo>
                  <a:pt x="13774" y="14290"/>
                </a:lnTo>
                <a:lnTo>
                  <a:pt x="13719" y="14352"/>
                </a:lnTo>
                <a:lnTo>
                  <a:pt x="13784" y="14369"/>
                </a:lnTo>
                <a:lnTo>
                  <a:pt x="14003" y="14329"/>
                </a:lnTo>
                <a:lnTo>
                  <a:pt x="14061" y="14349"/>
                </a:lnTo>
                <a:lnTo>
                  <a:pt x="14222" y="14344"/>
                </a:lnTo>
                <a:lnTo>
                  <a:pt x="14313" y="14305"/>
                </a:lnTo>
                <a:lnTo>
                  <a:pt x="14371" y="14389"/>
                </a:lnTo>
                <a:lnTo>
                  <a:pt x="14437" y="14418"/>
                </a:lnTo>
                <a:lnTo>
                  <a:pt x="14545" y="14391"/>
                </a:lnTo>
                <a:lnTo>
                  <a:pt x="14620" y="14411"/>
                </a:lnTo>
                <a:lnTo>
                  <a:pt x="14532" y="14545"/>
                </a:lnTo>
                <a:lnTo>
                  <a:pt x="14759" y="14441"/>
                </a:lnTo>
                <a:lnTo>
                  <a:pt x="14873" y="14411"/>
                </a:lnTo>
                <a:lnTo>
                  <a:pt x="14978" y="14361"/>
                </a:lnTo>
                <a:lnTo>
                  <a:pt x="15079" y="14295"/>
                </a:lnTo>
                <a:lnTo>
                  <a:pt x="15087" y="14248"/>
                </a:lnTo>
                <a:lnTo>
                  <a:pt x="14953" y="14230"/>
                </a:lnTo>
                <a:lnTo>
                  <a:pt x="14834" y="14268"/>
                </a:lnTo>
                <a:lnTo>
                  <a:pt x="14835" y="14217"/>
                </a:lnTo>
                <a:lnTo>
                  <a:pt x="14732" y="14220"/>
                </a:lnTo>
                <a:lnTo>
                  <a:pt x="14681" y="14242"/>
                </a:lnTo>
                <a:lnTo>
                  <a:pt x="14563" y="14203"/>
                </a:lnTo>
                <a:lnTo>
                  <a:pt x="14404" y="14148"/>
                </a:lnTo>
                <a:lnTo>
                  <a:pt x="14339" y="14128"/>
                </a:lnTo>
                <a:close/>
                <a:moveTo>
                  <a:pt x="17426" y="14685"/>
                </a:moveTo>
                <a:lnTo>
                  <a:pt x="17396" y="14699"/>
                </a:lnTo>
                <a:lnTo>
                  <a:pt x="17318" y="14773"/>
                </a:lnTo>
                <a:lnTo>
                  <a:pt x="17333" y="14829"/>
                </a:lnTo>
                <a:lnTo>
                  <a:pt x="17300" y="14898"/>
                </a:lnTo>
                <a:lnTo>
                  <a:pt x="17330" y="14895"/>
                </a:lnTo>
                <a:lnTo>
                  <a:pt x="17444" y="14801"/>
                </a:lnTo>
                <a:lnTo>
                  <a:pt x="17426" y="14685"/>
                </a:lnTo>
                <a:close/>
                <a:moveTo>
                  <a:pt x="14721" y="14736"/>
                </a:moveTo>
                <a:lnTo>
                  <a:pt x="14608" y="14762"/>
                </a:lnTo>
                <a:lnTo>
                  <a:pt x="14570" y="14769"/>
                </a:lnTo>
                <a:lnTo>
                  <a:pt x="14504" y="14806"/>
                </a:lnTo>
                <a:lnTo>
                  <a:pt x="14490" y="14851"/>
                </a:lnTo>
                <a:lnTo>
                  <a:pt x="14596" y="14878"/>
                </a:lnTo>
                <a:lnTo>
                  <a:pt x="14694" y="14871"/>
                </a:lnTo>
                <a:lnTo>
                  <a:pt x="14739" y="14824"/>
                </a:lnTo>
                <a:lnTo>
                  <a:pt x="14852" y="14778"/>
                </a:lnTo>
                <a:lnTo>
                  <a:pt x="14815" y="14742"/>
                </a:lnTo>
                <a:lnTo>
                  <a:pt x="14721" y="14736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solidFill>
              <a:schemeClr val="accent1">
                <a:lumOff val="135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Global/Market"/>
          <p:cNvSpPr txBox="1"/>
          <p:nvPr/>
        </p:nvSpPr>
        <p:spPr>
          <a:xfrm>
            <a:off x="18071331" y="5536360"/>
            <a:ext cx="4266896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Global/Market</a:t>
            </a:r>
          </a:p>
        </p:txBody>
      </p:sp>
      <p:sp>
        <p:nvSpPr>
          <p:cNvPr id="131" name="Supply/Demand…"/>
          <p:cNvSpPr txBox="1"/>
          <p:nvPr/>
        </p:nvSpPr>
        <p:spPr>
          <a:xfrm>
            <a:off x="18299778" y="6624944"/>
            <a:ext cx="3810001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Supply/Demand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Mortgage Rates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Rent Prices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Market Fluctuations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Pandemics</a:t>
            </a:r>
          </a:p>
        </p:txBody>
      </p:sp>
      <p:sp>
        <p:nvSpPr>
          <p:cNvPr id="132" name="Volatile in Time…"/>
          <p:cNvSpPr txBox="1"/>
          <p:nvPr/>
        </p:nvSpPr>
        <p:spPr>
          <a:xfrm>
            <a:off x="18122042" y="10058743"/>
            <a:ext cx="4165474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5"/>
                </a:solidFill>
              </a:defRPr>
            </a:pPr>
            <a:r>
              <a:t>Volatile in Time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Heavily Studied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Immensely Complex</a:t>
            </a:r>
          </a:p>
        </p:txBody>
      </p:sp>
      <p:sp>
        <p:nvSpPr>
          <p:cNvPr id="133" name="City"/>
          <p:cNvSpPr/>
          <p:nvPr/>
        </p:nvSpPr>
        <p:spPr>
          <a:xfrm>
            <a:off x="10981391" y="3432224"/>
            <a:ext cx="2421217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Neighborhood/County"/>
          <p:cNvSpPr txBox="1"/>
          <p:nvPr/>
        </p:nvSpPr>
        <p:spPr>
          <a:xfrm>
            <a:off x="8905798" y="5536360"/>
            <a:ext cx="6572404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Neighborhood/County</a:t>
            </a:r>
          </a:p>
        </p:txBody>
      </p:sp>
      <p:sp>
        <p:nvSpPr>
          <p:cNvPr id="135" name="Schools (DoEd.)…"/>
          <p:cNvSpPr txBox="1"/>
          <p:nvPr/>
        </p:nvSpPr>
        <p:spPr>
          <a:xfrm>
            <a:off x="9724008" y="6624944"/>
            <a:ext cx="4935984" cy="448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Schools </a:t>
            </a:r>
            <a:r>
              <a:rPr>
                <a:solidFill>
                  <a:srgbClr val="A9A9A9"/>
                </a:solidFill>
              </a:rPr>
              <a:t>(DoEd.)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Unemployment </a:t>
            </a:r>
            <a:r>
              <a:rPr>
                <a:solidFill>
                  <a:srgbClr val="A9A9A9"/>
                </a:solidFill>
              </a:rPr>
              <a:t>(BLS)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Crime Rates</a:t>
            </a:r>
            <a:r>
              <a:rPr>
                <a:solidFill>
                  <a:srgbClr val="A9A9A9"/>
                </a:solidFill>
              </a:rPr>
              <a:t> (DoJ)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Demographics 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Local Businesses </a:t>
            </a:r>
            <a:r>
              <a:rPr>
                <a:solidFill>
                  <a:srgbClr val="A9A9A9"/>
                </a:solidFill>
              </a:rPr>
              <a:t>(USDA)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Location</a:t>
            </a:r>
          </a:p>
        </p:txBody>
      </p:sp>
      <p:sp>
        <p:nvSpPr>
          <p:cNvPr id="136" name="Slowly Varying…"/>
          <p:cNvSpPr txBox="1"/>
          <p:nvPr/>
        </p:nvSpPr>
        <p:spPr>
          <a:xfrm>
            <a:off x="10427080" y="10058743"/>
            <a:ext cx="3529839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3"/>
                </a:solidFill>
              </a:defRPr>
            </a:pPr>
            <a:r>
              <a:t>Slowly Varying</a:t>
            </a:r>
          </a:p>
          <a:p>
            <a:pPr>
              <a:defRPr b="0" sz="3500">
                <a:solidFill>
                  <a:schemeClr val="accent3"/>
                </a:solidFill>
              </a:defRPr>
            </a:pPr>
            <a:r>
              <a:t>Fewer Forecasts</a:t>
            </a:r>
          </a:p>
          <a:p>
            <a:pPr>
              <a:defRPr b="0" sz="3500">
                <a:solidFill>
                  <a:schemeClr val="accent3"/>
                </a:solidFill>
              </a:defRPr>
            </a:pPr>
            <a:r>
              <a:t>*Data Available*</a:t>
            </a:r>
          </a:p>
        </p:txBody>
      </p:sp>
      <p:sp>
        <p:nvSpPr>
          <p:cNvPr id="137" name="House"/>
          <p:cNvSpPr/>
          <p:nvPr/>
        </p:nvSpPr>
        <p:spPr>
          <a:xfrm>
            <a:off x="3103299" y="3432224"/>
            <a:ext cx="2151844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5" y="9619"/>
                </a:lnTo>
                <a:lnTo>
                  <a:pt x="8735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7" y="13540"/>
                </a:lnTo>
                <a:lnTo>
                  <a:pt x="12217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Individual"/>
          <p:cNvSpPr txBox="1"/>
          <p:nvPr/>
        </p:nvSpPr>
        <p:spPr>
          <a:xfrm>
            <a:off x="2728830" y="5536360"/>
            <a:ext cx="290078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Individual</a:t>
            </a:r>
          </a:p>
        </p:txBody>
      </p:sp>
      <p:sp>
        <p:nvSpPr>
          <p:cNvPr id="139" name="Properties Mostly Static…"/>
          <p:cNvSpPr txBox="1"/>
          <p:nvPr/>
        </p:nvSpPr>
        <p:spPr>
          <a:xfrm>
            <a:off x="1623536" y="10058743"/>
            <a:ext cx="5111370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5"/>
                </a:solidFill>
              </a:defRPr>
            </a:pPr>
            <a:r>
              <a:t>Properties Mostly Static 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Heavily Studied 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High Variance Locally</a:t>
            </a:r>
          </a:p>
        </p:txBody>
      </p:sp>
      <p:sp>
        <p:nvSpPr>
          <p:cNvPr id="140" name="Size/Style…"/>
          <p:cNvSpPr txBox="1"/>
          <p:nvPr/>
        </p:nvSpPr>
        <p:spPr>
          <a:xfrm>
            <a:off x="2274221" y="6624944"/>
            <a:ext cx="3810001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Size/Style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Bed/Bathrooms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Location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Year Constructed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Upkeep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Quirks</a:t>
            </a:r>
          </a:p>
        </p:txBody>
      </p:sp>
      <p:sp>
        <p:nvSpPr>
          <p:cNvPr id="141" name="+"/>
          <p:cNvSpPr txBox="1"/>
          <p:nvPr/>
        </p:nvSpPr>
        <p:spPr>
          <a:xfrm>
            <a:off x="7589701" y="5536360"/>
            <a:ext cx="480061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sp>
        <p:nvSpPr>
          <p:cNvPr id="142" name="+"/>
          <p:cNvSpPr txBox="1"/>
          <p:nvPr/>
        </p:nvSpPr>
        <p:spPr>
          <a:xfrm>
            <a:off x="16314238" y="5536360"/>
            <a:ext cx="480061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sp>
        <p:nvSpPr>
          <p:cNvPr id="143" name="Where should I buy a house?"/>
          <p:cNvSpPr txBox="1"/>
          <p:nvPr/>
        </p:nvSpPr>
        <p:spPr>
          <a:xfrm>
            <a:off x="9248711" y="12232397"/>
            <a:ext cx="5886578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Where should I buy a house?</a:t>
            </a:r>
          </a:p>
        </p:txBody>
      </p:sp>
      <p:sp>
        <p:nvSpPr>
          <p:cNvPr id="144" name="Which house do I buy?"/>
          <p:cNvSpPr txBox="1"/>
          <p:nvPr/>
        </p:nvSpPr>
        <p:spPr>
          <a:xfrm>
            <a:off x="1841119" y="12232397"/>
            <a:ext cx="467620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Which house do I buy?</a:t>
            </a:r>
          </a:p>
        </p:txBody>
      </p:sp>
      <p:sp>
        <p:nvSpPr>
          <p:cNvPr id="145" name="When do I buy?"/>
          <p:cNvSpPr txBox="1"/>
          <p:nvPr/>
        </p:nvSpPr>
        <p:spPr>
          <a:xfrm>
            <a:off x="18582989" y="12232397"/>
            <a:ext cx="3243581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When do I buy?</a:t>
            </a:r>
          </a:p>
        </p:txBody>
      </p:sp>
      <p:sp>
        <p:nvSpPr>
          <p:cNvPr id="146" name="Rectangle"/>
          <p:cNvSpPr/>
          <p:nvPr/>
        </p:nvSpPr>
        <p:spPr>
          <a:xfrm>
            <a:off x="1234930" y="2829463"/>
            <a:ext cx="5888582" cy="10359554"/>
          </a:xfrm>
          <a:prstGeom prst="rect">
            <a:avLst/>
          </a:prstGeom>
          <a:solidFill>
            <a:srgbClr val="000000">
              <a:alpha val="385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Rectangle"/>
          <p:cNvSpPr/>
          <p:nvPr/>
        </p:nvSpPr>
        <p:spPr>
          <a:xfrm>
            <a:off x="17260488" y="2829463"/>
            <a:ext cx="5888582" cy="10359554"/>
          </a:xfrm>
          <a:prstGeom prst="rect">
            <a:avLst/>
          </a:prstGeom>
          <a:solidFill>
            <a:srgbClr val="000000">
              <a:alpha val="385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"/>
          <p:cNvGrpSpPr/>
          <p:nvPr/>
        </p:nvGrpSpPr>
        <p:grpSpPr>
          <a:xfrm>
            <a:off x="14358355" y="4554579"/>
            <a:ext cx="9211138" cy="6886459"/>
            <a:chOff x="0" y="0"/>
            <a:chExt cx="9211136" cy="6886458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9211137" cy="6886459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1" name="Zillow_Wordmark_Blue_RGB.png" descr="Zillow_Wordmark_Blue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2912" y="521600"/>
              <a:ext cx="5285311" cy="1106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Seasonally adjusted house price index by county and month since 1996.…"/>
            <p:cNvSpPr txBox="1"/>
            <p:nvPr/>
          </p:nvSpPr>
          <p:spPr>
            <a:xfrm>
              <a:off x="129975" y="2542415"/>
              <a:ext cx="8951187" cy="2161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Seasonally adjusted house price index by county and month since 1996.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~6MB</a:t>
              </a:r>
            </a:p>
          </p:txBody>
        </p:sp>
        <p:sp>
          <p:nvSpPr>
            <p:cNvPr id="153" name="Currently: dividing data by county and year"/>
            <p:cNvSpPr txBox="1"/>
            <p:nvPr/>
          </p:nvSpPr>
          <p:spPr>
            <a:xfrm>
              <a:off x="129975" y="5429175"/>
              <a:ext cx="8951187" cy="117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Currently: dividing data by county and year</a:t>
              </a:r>
            </a:p>
          </p:txBody>
        </p:sp>
      </p:grpSp>
      <p:sp>
        <p:nvSpPr>
          <p:cNvPr id="155" name="Arrow"/>
          <p:cNvSpPr/>
          <p:nvPr/>
        </p:nvSpPr>
        <p:spPr>
          <a:xfrm>
            <a:off x="9783232" y="6625699"/>
            <a:ext cx="4907714" cy="2744219"/>
          </a:xfrm>
          <a:prstGeom prst="rightArrow">
            <a:avLst>
              <a:gd name="adj1" fmla="val 57898"/>
              <a:gd name="adj2" fmla="val 46282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First Step: School and Hous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First Step: School and Housing Data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814507" y="4554579"/>
            <a:ext cx="9211138" cy="6886459"/>
            <a:chOff x="0" y="0"/>
            <a:chExt cx="9211136" cy="6886458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9211137" cy="6886459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471431" y="283925"/>
              <a:ext cx="8268275" cy="2056992"/>
              <a:chOff x="0" y="0"/>
              <a:chExt cx="8268273" cy="2056991"/>
            </a:xfrm>
          </p:grpSpPr>
          <p:pic>
            <p:nvPicPr>
              <p:cNvPr id="158" name="akrIE9qD_400x400.jpg" descr="akrIE9qD_400x400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208219"/>
                <a:ext cx="1640554" cy="16405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9" name="Dept of Education"/>
              <p:cNvSpPr txBox="1"/>
              <p:nvPr/>
            </p:nvSpPr>
            <p:spPr>
              <a:xfrm>
                <a:off x="2018246" y="0"/>
                <a:ext cx="6250028" cy="2056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0" sz="60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Dept of Education</a:t>
                </a:r>
              </a:p>
            </p:txBody>
          </p:sp>
        </p:grpSp>
        <p:sp>
          <p:nvSpPr>
            <p:cNvPr id="161" name="Public school test assessments in math and reading by grade, demographic, and district since 2009.…"/>
            <p:cNvSpPr txBox="1"/>
            <p:nvPr/>
          </p:nvSpPr>
          <p:spPr>
            <a:xfrm>
              <a:off x="455408" y="2490848"/>
              <a:ext cx="8300321" cy="2700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Public school test assessments in math and reading by grade, demographic, and district since 2009.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~200 MB</a:t>
              </a:r>
            </a:p>
          </p:txBody>
        </p:sp>
        <p:sp>
          <p:nvSpPr>
            <p:cNvPr id="162" name="Currently: dividing data by district and year"/>
            <p:cNvSpPr txBox="1"/>
            <p:nvPr/>
          </p:nvSpPr>
          <p:spPr>
            <a:xfrm>
              <a:off x="129975" y="5429175"/>
              <a:ext cx="8951187" cy="117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Currently: dividing data by district and year</a:t>
              </a:r>
            </a:p>
          </p:txBody>
        </p:sp>
      </p:grpSp>
      <p:sp>
        <p:nvSpPr>
          <p:cNvPr id="164" name="Ridge Regression with SciPy"/>
          <p:cNvSpPr txBox="1"/>
          <p:nvPr/>
        </p:nvSpPr>
        <p:spPr>
          <a:xfrm>
            <a:off x="9941029" y="7382323"/>
            <a:ext cx="4500926" cy="123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pPr/>
            <a:r>
              <a:t>Ridge Regression with SciPy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1591245" y="2394738"/>
            <a:ext cx="21201510" cy="123467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Math Up, Reading Down → Housing Price Rise!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6575">
              <a:defRPr sz="7279"/>
            </a:lvl1pPr>
          </a:lstStyle>
          <a:p>
            <a:pPr/>
            <a:r>
              <a:t>Math Up, Reading Down → Housing Price Rise!?</a:t>
            </a:r>
          </a:p>
        </p:txBody>
      </p:sp>
      <p:sp>
        <p:nvSpPr>
          <p:cNvPr id="169" name="Predicting 2017-19 Housing Price Changes Using Ridge Regression on Public School Test Data 2010-16"/>
          <p:cNvSpPr txBox="1"/>
          <p:nvPr/>
        </p:nvSpPr>
        <p:spPr>
          <a:xfrm>
            <a:off x="1689099" y="2573134"/>
            <a:ext cx="21005801" cy="877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Predicting 2017-19 Housing Price Changes Using 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Ridge Regression on Public School Test Data </a:t>
            </a:r>
            <a:r>
              <a:t>2010-16</a:t>
            </a:r>
          </a:p>
        </p:txBody>
      </p:sp>
      <p:sp>
        <p:nvSpPr>
          <p:cNvPr id="170" name="Rectangle"/>
          <p:cNvSpPr/>
          <p:nvPr/>
        </p:nvSpPr>
        <p:spPr>
          <a:xfrm>
            <a:off x="1130365" y="11263905"/>
            <a:ext cx="10041814" cy="199979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13211821" y="11509628"/>
            <a:ext cx="10041814" cy="1508349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Past school test data correlates with future housing price changes: current algorithm adds 1.9% (2 year) growth over median of 5 options."/>
          <p:cNvSpPr txBox="1"/>
          <p:nvPr/>
        </p:nvSpPr>
        <p:spPr>
          <a:xfrm>
            <a:off x="1377619" y="11400744"/>
            <a:ext cx="9547306" cy="172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Past school test data correlates with future housing price changes: 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current algorithm adds 1.9% (2 year) growth over median of 5 options.</a:t>
            </a:r>
          </a:p>
        </p:txBody>
      </p:sp>
      <p:sp>
        <p:nvSpPr>
          <p:cNvPr id="173" name="Surprisingly, the model consistently correlates falling reading performance with rising prices."/>
          <p:cNvSpPr txBox="1"/>
          <p:nvPr/>
        </p:nvSpPr>
        <p:spPr>
          <a:xfrm>
            <a:off x="13268766" y="11646467"/>
            <a:ext cx="9927925" cy="123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Surprisingly, the model consistently correlates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falling</a:t>
            </a:r>
            <a:r>
              <a:t> reading performance with rising prices.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1825266" y="4119105"/>
            <a:ext cx="11850056" cy="6476707"/>
            <a:chOff x="0" y="0"/>
            <a:chExt cx="11850054" cy="6476705"/>
          </a:xfrm>
        </p:grpSpPr>
        <p:pic>
          <p:nvPicPr>
            <p:cNvPr id="174" name="Screen Shot 2020-05-12 at 8.23.36 PM.png" descr="Screen Shot 2020-05-12 at 8.23.36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8630" r="0" b="0"/>
            <a:stretch>
              <a:fillRect/>
            </a:stretch>
          </p:blipFill>
          <p:spPr>
            <a:xfrm>
              <a:off x="0" y="0"/>
              <a:ext cx="11850055" cy="6476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Line"/>
            <p:cNvSpPr/>
            <p:nvPr/>
          </p:nvSpPr>
          <p:spPr>
            <a:xfrm>
              <a:off x="2322336" y="3238301"/>
              <a:ext cx="8816496" cy="1"/>
            </a:xfrm>
            <a:prstGeom prst="line">
              <a:avLst/>
            </a:prstGeom>
            <a:noFill/>
            <a:ln w="38100" cap="flat">
              <a:solidFill>
                <a:srgbClr val="6C6C6C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565042" y="3969155"/>
            <a:ext cx="11059357" cy="7224941"/>
            <a:chOff x="0" y="0"/>
            <a:chExt cx="11059355" cy="7224940"/>
          </a:xfrm>
        </p:grpSpPr>
        <p:pic>
          <p:nvPicPr>
            <p:cNvPr id="177" name="Screen Shot 2020-05-12 at 8.25.07 PM.png" descr="Screen Shot 2020-05-12 at 8.25.07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608" r="0" b="0"/>
            <a:stretch>
              <a:fillRect/>
            </a:stretch>
          </p:blipFill>
          <p:spPr>
            <a:xfrm>
              <a:off x="0" y="70913"/>
              <a:ext cx="11059356" cy="7154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Rectangle"/>
            <p:cNvSpPr/>
            <p:nvPr/>
          </p:nvSpPr>
          <p:spPr>
            <a:xfrm>
              <a:off x="1635910" y="0"/>
              <a:ext cx="8218576" cy="16352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8 Week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 Week Plan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7811568" y="3540170"/>
            <a:ext cx="5929977" cy="8951761"/>
            <a:chOff x="0" y="0"/>
            <a:chExt cx="5929975" cy="8951759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5929976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Map"/>
            <p:cNvSpPr/>
            <p:nvPr/>
          </p:nvSpPr>
          <p:spPr>
            <a:xfrm>
              <a:off x="1380957" y="1630465"/>
              <a:ext cx="3168061" cy="29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081"/>
                  </a:lnTo>
                  <a:cubicBezTo>
                    <a:pt x="81" y="14081"/>
                    <a:pt x="167" y="14116"/>
                    <a:pt x="226" y="14181"/>
                  </a:cubicBezTo>
                  <a:cubicBezTo>
                    <a:pt x="286" y="14245"/>
                    <a:pt x="319" y="14334"/>
                    <a:pt x="319" y="14428"/>
                  </a:cubicBezTo>
                  <a:cubicBezTo>
                    <a:pt x="319" y="14522"/>
                    <a:pt x="286" y="14609"/>
                    <a:pt x="226" y="14674"/>
                  </a:cubicBezTo>
                  <a:cubicBezTo>
                    <a:pt x="167" y="14738"/>
                    <a:pt x="87" y="14773"/>
                    <a:pt x="0" y="14773"/>
                  </a:cubicBezTo>
                  <a:lnTo>
                    <a:pt x="0" y="19100"/>
                  </a:lnTo>
                  <a:lnTo>
                    <a:pt x="4921" y="21600"/>
                  </a:lnTo>
                  <a:lnTo>
                    <a:pt x="4921" y="17268"/>
                  </a:lnTo>
                  <a:cubicBezTo>
                    <a:pt x="4840" y="17268"/>
                    <a:pt x="4754" y="17233"/>
                    <a:pt x="4695" y="17168"/>
                  </a:cubicBezTo>
                  <a:cubicBezTo>
                    <a:pt x="4635" y="17104"/>
                    <a:pt x="4602" y="17017"/>
                    <a:pt x="4602" y="16923"/>
                  </a:cubicBezTo>
                  <a:cubicBezTo>
                    <a:pt x="4602" y="16835"/>
                    <a:pt x="4635" y="16740"/>
                    <a:pt x="4695" y="16675"/>
                  </a:cubicBezTo>
                  <a:cubicBezTo>
                    <a:pt x="4754" y="16611"/>
                    <a:pt x="4835" y="16576"/>
                    <a:pt x="4921" y="16576"/>
                  </a:cubicBezTo>
                  <a:lnTo>
                    <a:pt x="4921" y="2500"/>
                  </a:lnTo>
                  <a:lnTo>
                    <a:pt x="0" y="0"/>
                  </a:lnTo>
                  <a:close/>
                  <a:moveTo>
                    <a:pt x="11124" y="0"/>
                  </a:moveTo>
                  <a:lnTo>
                    <a:pt x="11124" y="7161"/>
                  </a:lnTo>
                  <a:cubicBezTo>
                    <a:pt x="11205" y="7161"/>
                    <a:pt x="11292" y="7195"/>
                    <a:pt x="11352" y="7260"/>
                  </a:cubicBezTo>
                  <a:cubicBezTo>
                    <a:pt x="11411" y="7324"/>
                    <a:pt x="11443" y="7414"/>
                    <a:pt x="11443" y="7508"/>
                  </a:cubicBezTo>
                  <a:cubicBezTo>
                    <a:pt x="11443" y="7596"/>
                    <a:pt x="11411" y="7689"/>
                    <a:pt x="11352" y="7753"/>
                  </a:cubicBezTo>
                  <a:cubicBezTo>
                    <a:pt x="11292" y="7818"/>
                    <a:pt x="11210" y="7854"/>
                    <a:pt x="11124" y="7854"/>
                  </a:cubicBezTo>
                  <a:lnTo>
                    <a:pt x="11124" y="19100"/>
                  </a:lnTo>
                  <a:lnTo>
                    <a:pt x="16045" y="21600"/>
                  </a:lnTo>
                  <a:lnTo>
                    <a:pt x="16045" y="13183"/>
                  </a:lnTo>
                  <a:cubicBezTo>
                    <a:pt x="15958" y="13183"/>
                    <a:pt x="15878" y="13148"/>
                    <a:pt x="15818" y="13084"/>
                  </a:cubicBezTo>
                  <a:cubicBezTo>
                    <a:pt x="15759" y="13019"/>
                    <a:pt x="15727" y="12930"/>
                    <a:pt x="15727" y="12836"/>
                  </a:cubicBezTo>
                  <a:cubicBezTo>
                    <a:pt x="15727" y="12742"/>
                    <a:pt x="15759" y="12655"/>
                    <a:pt x="15818" y="12590"/>
                  </a:cubicBezTo>
                  <a:cubicBezTo>
                    <a:pt x="15878" y="12526"/>
                    <a:pt x="15958" y="12491"/>
                    <a:pt x="16045" y="12491"/>
                  </a:cubicBezTo>
                  <a:lnTo>
                    <a:pt x="16045" y="2500"/>
                  </a:lnTo>
                  <a:lnTo>
                    <a:pt x="11124" y="0"/>
                  </a:lnTo>
                  <a:close/>
                  <a:moveTo>
                    <a:pt x="21600" y="0"/>
                  </a:moveTo>
                  <a:lnTo>
                    <a:pt x="16679" y="2500"/>
                  </a:lnTo>
                  <a:lnTo>
                    <a:pt x="16679" y="12491"/>
                  </a:lnTo>
                  <a:cubicBezTo>
                    <a:pt x="16760" y="12491"/>
                    <a:pt x="16846" y="12526"/>
                    <a:pt x="16905" y="12590"/>
                  </a:cubicBezTo>
                  <a:cubicBezTo>
                    <a:pt x="16965" y="12655"/>
                    <a:pt x="16998" y="12742"/>
                    <a:pt x="16998" y="12836"/>
                  </a:cubicBezTo>
                  <a:cubicBezTo>
                    <a:pt x="16998" y="12930"/>
                    <a:pt x="16965" y="13019"/>
                    <a:pt x="16905" y="13084"/>
                  </a:cubicBezTo>
                  <a:cubicBezTo>
                    <a:pt x="16846" y="13148"/>
                    <a:pt x="16765" y="13183"/>
                    <a:pt x="16679" y="13183"/>
                  </a:cubicBezTo>
                  <a:lnTo>
                    <a:pt x="16679" y="21600"/>
                  </a:lnTo>
                  <a:lnTo>
                    <a:pt x="21600" y="19100"/>
                  </a:lnTo>
                  <a:lnTo>
                    <a:pt x="21600" y="0"/>
                  </a:lnTo>
                  <a:close/>
                  <a:moveTo>
                    <a:pt x="10487" y="6"/>
                  </a:moveTo>
                  <a:lnTo>
                    <a:pt x="5565" y="2506"/>
                  </a:lnTo>
                  <a:lnTo>
                    <a:pt x="5565" y="16582"/>
                  </a:lnTo>
                  <a:cubicBezTo>
                    <a:pt x="5646" y="16582"/>
                    <a:pt x="5732" y="16616"/>
                    <a:pt x="5792" y="16681"/>
                  </a:cubicBezTo>
                  <a:cubicBezTo>
                    <a:pt x="5851" y="16745"/>
                    <a:pt x="5885" y="16834"/>
                    <a:pt x="5885" y="16928"/>
                  </a:cubicBezTo>
                  <a:cubicBezTo>
                    <a:pt x="5885" y="17022"/>
                    <a:pt x="5851" y="17109"/>
                    <a:pt x="5792" y="17174"/>
                  </a:cubicBezTo>
                  <a:cubicBezTo>
                    <a:pt x="5732" y="17239"/>
                    <a:pt x="5652" y="17275"/>
                    <a:pt x="5565" y="17275"/>
                  </a:cubicBezTo>
                  <a:lnTo>
                    <a:pt x="5565" y="21600"/>
                  </a:lnTo>
                  <a:lnTo>
                    <a:pt x="10487" y="19100"/>
                  </a:lnTo>
                  <a:lnTo>
                    <a:pt x="10487" y="7854"/>
                  </a:lnTo>
                  <a:cubicBezTo>
                    <a:pt x="10405" y="7854"/>
                    <a:pt x="10318" y="7818"/>
                    <a:pt x="10258" y="7753"/>
                  </a:cubicBezTo>
                  <a:cubicBezTo>
                    <a:pt x="10199" y="7689"/>
                    <a:pt x="10167" y="7601"/>
                    <a:pt x="10167" y="7508"/>
                  </a:cubicBezTo>
                  <a:cubicBezTo>
                    <a:pt x="10167" y="7414"/>
                    <a:pt x="10199" y="7324"/>
                    <a:pt x="10258" y="7260"/>
                  </a:cubicBezTo>
                  <a:cubicBezTo>
                    <a:pt x="10318" y="7195"/>
                    <a:pt x="10400" y="7161"/>
                    <a:pt x="10487" y="7161"/>
                  </a:cubicBezTo>
                  <a:lnTo>
                    <a:pt x="10487" y="6"/>
                  </a:lnTo>
                  <a:close/>
                  <a:moveTo>
                    <a:pt x="20010" y="4589"/>
                  </a:moveTo>
                  <a:lnTo>
                    <a:pt x="20691" y="5037"/>
                  </a:lnTo>
                  <a:lnTo>
                    <a:pt x="19853" y="6310"/>
                  </a:lnTo>
                  <a:lnTo>
                    <a:pt x="20691" y="6856"/>
                  </a:lnTo>
                  <a:lnTo>
                    <a:pt x="20010" y="7895"/>
                  </a:lnTo>
                  <a:lnTo>
                    <a:pt x="19171" y="7342"/>
                  </a:lnTo>
                  <a:lnTo>
                    <a:pt x="18333" y="8617"/>
                  </a:lnTo>
                  <a:lnTo>
                    <a:pt x="17652" y="8170"/>
                  </a:lnTo>
                  <a:lnTo>
                    <a:pt x="18490" y="6897"/>
                  </a:lnTo>
                  <a:lnTo>
                    <a:pt x="17652" y="6345"/>
                  </a:lnTo>
                  <a:lnTo>
                    <a:pt x="18333" y="5312"/>
                  </a:lnTo>
                  <a:lnTo>
                    <a:pt x="19171" y="5864"/>
                  </a:lnTo>
                  <a:lnTo>
                    <a:pt x="20010" y="4589"/>
                  </a:lnTo>
                  <a:close/>
                  <a:moveTo>
                    <a:pt x="9653" y="7579"/>
                  </a:moveTo>
                  <a:cubicBezTo>
                    <a:pt x="9778" y="7574"/>
                    <a:pt x="9898" y="7650"/>
                    <a:pt x="9951" y="7777"/>
                  </a:cubicBezTo>
                  <a:cubicBezTo>
                    <a:pt x="10026" y="7947"/>
                    <a:pt x="9956" y="8154"/>
                    <a:pt x="9799" y="8236"/>
                  </a:cubicBezTo>
                  <a:cubicBezTo>
                    <a:pt x="9755" y="8259"/>
                    <a:pt x="9707" y="8271"/>
                    <a:pt x="9663" y="8271"/>
                  </a:cubicBezTo>
                  <a:cubicBezTo>
                    <a:pt x="9544" y="8271"/>
                    <a:pt x="9432" y="8194"/>
                    <a:pt x="9378" y="8071"/>
                  </a:cubicBezTo>
                  <a:cubicBezTo>
                    <a:pt x="9302" y="7900"/>
                    <a:pt x="9371" y="7688"/>
                    <a:pt x="9528" y="7612"/>
                  </a:cubicBezTo>
                  <a:cubicBezTo>
                    <a:pt x="9569" y="7592"/>
                    <a:pt x="9612" y="7581"/>
                    <a:pt x="9653" y="7579"/>
                  </a:cubicBezTo>
                  <a:close/>
                  <a:moveTo>
                    <a:pt x="11955" y="7579"/>
                  </a:moveTo>
                  <a:cubicBezTo>
                    <a:pt x="11996" y="7581"/>
                    <a:pt x="12038" y="7592"/>
                    <a:pt x="12077" y="7612"/>
                  </a:cubicBezTo>
                  <a:cubicBezTo>
                    <a:pt x="12234" y="7688"/>
                    <a:pt x="12303" y="7895"/>
                    <a:pt x="12227" y="8071"/>
                  </a:cubicBezTo>
                  <a:cubicBezTo>
                    <a:pt x="12173" y="8194"/>
                    <a:pt x="12061" y="8271"/>
                    <a:pt x="11942" y="8271"/>
                  </a:cubicBezTo>
                  <a:cubicBezTo>
                    <a:pt x="11898" y="8271"/>
                    <a:pt x="11850" y="8259"/>
                    <a:pt x="11806" y="8236"/>
                  </a:cubicBezTo>
                  <a:cubicBezTo>
                    <a:pt x="11644" y="8154"/>
                    <a:pt x="11579" y="7947"/>
                    <a:pt x="11654" y="7777"/>
                  </a:cubicBezTo>
                  <a:cubicBezTo>
                    <a:pt x="11711" y="7645"/>
                    <a:pt x="11832" y="7572"/>
                    <a:pt x="11955" y="7579"/>
                  </a:cubicBezTo>
                  <a:close/>
                  <a:moveTo>
                    <a:pt x="8832" y="7997"/>
                  </a:moveTo>
                  <a:cubicBezTo>
                    <a:pt x="8957" y="7992"/>
                    <a:pt x="9077" y="8066"/>
                    <a:pt x="9129" y="8194"/>
                  </a:cubicBezTo>
                  <a:cubicBezTo>
                    <a:pt x="9205" y="8364"/>
                    <a:pt x="9140" y="8570"/>
                    <a:pt x="8977" y="8652"/>
                  </a:cubicBezTo>
                  <a:cubicBezTo>
                    <a:pt x="8934" y="8676"/>
                    <a:pt x="8885" y="8687"/>
                    <a:pt x="8842" y="8687"/>
                  </a:cubicBezTo>
                  <a:cubicBezTo>
                    <a:pt x="8723" y="8687"/>
                    <a:pt x="8609" y="8610"/>
                    <a:pt x="8555" y="8487"/>
                  </a:cubicBezTo>
                  <a:cubicBezTo>
                    <a:pt x="8479" y="8311"/>
                    <a:pt x="8550" y="8107"/>
                    <a:pt x="8707" y="8030"/>
                  </a:cubicBezTo>
                  <a:cubicBezTo>
                    <a:pt x="8747" y="8010"/>
                    <a:pt x="8790" y="7999"/>
                    <a:pt x="8832" y="7997"/>
                  </a:cubicBezTo>
                  <a:close/>
                  <a:moveTo>
                    <a:pt x="12776" y="7997"/>
                  </a:moveTo>
                  <a:cubicBezTo>
                    <a:pt x="12817" y="7999"/>
                    <a:pt x="12859" y="8010"/>
                    <a:pt x="12898" y="8030"/>
                  </a:cubicBezTo>
                  <a:cubicBezTo>
                    <a:pt x="13055" y="8107"/>
                    <a:pt x="13126" y="8311"/>
                    <a:pt x="13050" y="8487"/>
                  </a:cubicBezTo>
                  <a:cubicBezTo>
                    <a:pt x="12996" y="8610"/>
                    <a:pt x="12882" y="8687"/>
                    <a:pt x="12763" y="8687"/>
                  </a:cubicBezTo>
                  <a:cubicBezTo>
                    <a:pt x="12720" y="8687"/>
                    <a:pt x="12671" y="8676"/>
                    <a:pt x="12628" y="8652"/>
                  </a:cubicBezTo>
                  <a:cubicBezTo>
                    <a:pt x="12471" y="8570"/>
                    <a:pt x="12400" y="8364"/>
                    <a:pt x="12476" y="8194"/>
                  </a:cubicBezTo>
                  <a:cubicBezTo>
                    <a:pt x="12532" y="8066"/>
                    <a:pt x="12654" y="7992"/>
                    <a:pt x="12776" y="7997"/>
                  </a:cubicBezTo>
                  <a:close/>
                  <a:moveTo>
                    <a:pt x="8021" y="8404"/>
                  </a:moveTo>
                  <a:cubicBezTo>
                    <a:pt x="8107" y="8404"/>
                    <a:pt x="8188" y="8441"/>
                    <a:pt x="8247" y="8505"/>
                  </a:cubicBezTo>
                  <a:cubicBezTo>
                    <a:pt x="8307" y="8570"/>
                    <a:pt x="8338" y="8657"/>
                    <a:pt x="8339" y="8751"/>
                  </a:cubicBezTo>
                  <a:cubicBezTo>
                    <a:pt x="8339" y="8845"/>
                    <a:pt x="8307" y="8934"/>
                    <a:pt x="8247" y="8999"/>
                  </a:cubicBezTo>
                  <a:cubicBezTo>
                    <a:pt x="8188" y="9063"/>
                    <a:pt x="8107" y="9098"/>
                    <a:pt x="8021" y="9098"/>
                  </a:cubicBezTo>
                  <a:cubicBezTo>
                    <a:pt x="7934" y="9098"/>
                    <a:pt x="7852" y="9063"/>
                    <a:pt x="7793" y="8999"/>
                  </a:cubicBezTo>
                  <a:cubicBezTo>
                    <a:pt x="7733" y="8934"/>
                    <a:pt x="7701" y="8845"/>
                    <a:pt x="7701" y="8751"/>
                  </a:cubicBezTo>
                  <a:cubicBezTo>
                    <a:pt x="7701" y="8657"/>
                    <a:pt x="7733" y="8570"/>
                    <a:pt x="7793" y="8505"/>
                  </a:cubicBezTo>
                  <a:cubicBezTo>
                    <a:pt x="7852" y="8441"/>
                    <a:pt x="7934" y="8404"/>
                    <a:pt x="8021" y="8404"/>
                  </a:cubicBezTo>
                  <a:close/>
                  <a:moveTo>
                    <a:pt x="13579" y="8404"/>
                  </a:moveTo>
                  <a:cubicBezTo>
                    <a:pt x="13660" y="8404"/>
                    <a:pt x="13748" y="8441"/>
                    <a:pt x="13807" y="8505"/>
                  </a:cubicBezTo>
                  <a:cubicBezTo>
                    <a:pt x="13867" y="8570"/>
                    <a:pt x="13899" y="8657"/>
                    <a:pt x="13899" y="8751"/>
                  </a:cubicBezTo>
                  <a:cubicBezTo>
                    <a:pt x="13899" y="8845"/>
                    <a:pt x="13867" y="8934"/>
                    <a:pt x="13807" y="8999"/>
                  </a:cubicBezTo>
                  <a:cubicBezTo>
                    <a:pt x="13748" y="9063"/>
                    <a:pt x="13666" y="9098"/>
                    <a:pt x="13579" y="9098"/>
                  </a:cubicBezTo>
                  <a:cubicBezTo>
                    <a:pt x="13493" y="9098"/>
                    <a:pt x="13412" y="9063"/>
                    <a:pt x="13353" y="8999"/>
                  </a:cubicBezTo>
                  <a:cubicBezTo>
                    <a:pt x="13293" y="8934"/>
                    <a:pt x="13260" y="8845"/>
                    <a:pt x="13260" y="8751"/>
                  </a:cubicBezTo>
                  <a:cubicBezTo>
                    <a:pt x="13260" y="8657"/>
                    <a:pt x="13293" y="8570"/>
                    <a:pt x="13353" y="8505"/>
                  </a:cubicBezTo>
                  <a:cubicBezTo>
                    <a:pt x="13412" y="8441"/>
                    <a:pt x="13493" y="8404"/>
                    <a:pt x="13579" y="8404"/>
                  </a:cubicBezTo>
                  <a:close/>
                  <a:moveTo>
                    <a:pt x="19139" y="8404"/>
                  </a:moveTo>
                  <a:cubicBezTo>
                    <a:pt x="19226" y="8404"/>
                    <a:pt x="19306" y="8441"/>
                    <a:pt x="19366" y="8505"/>
                  </a:cubicBezTo>
                  <a:cubicBezTo>
                    <a:pt x="19425" y="8570"/>
                    <a:pt x="19459" y="8657"/>
                    <a:pt x="19459" y="8751"/>
                  </a:cubicBezTo>
                  <a:cubicBezTo>
                    <a:pt x="19459" y="8845"/>
                    <a:pt x="19425" y="8934"/>
                    <a:pt x="19366" y="8999"/>
                  </a:cubicBezTo>
                  <a:cubicBezTo>
                    <a:pt x="19306" y="9063"/>
                    <a:pt x="19226" y="9098"/>
                    <a:pt x="19139" y="9098"/>
                  </a:cubicBezTo>
                  <a:cubicBezTo>
                    <a:pt x="19053" y="9098"/>
                    <a:pt x="18971" y="9063"/>
                    <a:pt x="18911" y="8999"/>
                  </a:cubicBezTo>
                  <a:cubicBezTo>
                    <a:pt x="18852" y="8934"/>
                    <a:pt x="18820" y="8845"/>
                    <a:pt x="18820" y="8751"/>
                  </a:cubicBezTo>
                  <a:cubicBezTo>
                    <a:pt x="18820" y="8657"/>
                    <a:pt x="18852" y="8570"/>
                    <a:pt x="18911" y="8505"/>
                  </a:cubicBezTo>
                  <a:cubicBezTo>
                    <a:pt x="18971" y="8441"/>
                    <a:pt x="19053" y="8404"/>
                    <a:pt x="19139" y="8404"/>
                  </a:cubicBezTo>
                  <a:close/>
                  <a:moveTo>
                    <a:pt x="13584" y="9351"/>
                  </a:moveTo>
                  <a:cubicBezTo>
                    <a:pt x="13763" y="9351"/>
                    <a:pt x="13904" y="9502"/>
                    <a:pt x="13904" y="9696"/>
                  </a:cubicBezTo>
                  <a:cubicBezTo>
                    <a:pt x="13898" y="9889"/>
                    <a:pt x="13757" y="10042"/>
                    <a:pt x="13584" y="10042"/>
                  </a:cubicBezTo>
                  <a:cubicBezTo>
                    <a:pt x="13411" y="10042"/>
                    <a:pt x="13267" y="9889"/>
                    <a:pt x="13267" y="9696"/>
                  </a:cubicBezTo>
                  <a:cubicBezTo>
                    <a:pt x="13267" y="9502"/>
                    <a:pt x="13406" y="9351"/>
                    <a:pt x="13584" y="9351"/>
                  </a:cubicBezTo>
                  <a:close/>
                  <a:moveTo>
                    <a:pt x="19144" y="9351"/>
                  </a:moveTo>
                  <a:cubicBezTo>
                    <a:pt x="19323" y="9351"/>
                    <a:pt x="19464" y="9502"/>
                    <a:pt x="19464" y="9696"/>
                  </a:cubicBezTo>
                  <a:cubicBezTo>
                    <a:pt x="19458" y="9889"/>
                    <a:pt x="19317" y="10042"/>
                    <a:pt x="19144" y="10042"/>
                  </a:cubicBezTo>
                  <a:cubicBezTo>
                    <a:pt x="18971" y="10042"/>
                    <a:pt x="18825" y="9889"/>
                    <a:pt x="18825" y="9696"/>
                  </a:cubicBezTo>
                  <a:cubicBezTo>
                    <a:pt x="18825" y="9502"/>
                    <a:pt x="18966" y="9351"/>
                    <a:pt x="19144" y="9351"/>
                  </a:cubicBezTo>
                  <a:close/>
                  <a:moveTo>
                    <a:pt x="8021" y="9562"/>
                  </a:moveTo>
                  <a:cubicBezTo>
                    <a:pt x="8194" y="9562"/>
                    <a:pt x="8338" y="9715"/>
                    <a:pt x="8339" y="9909"/>
                  </a:cubicBezTo>
                  <a:cubicBezTo>
                    <a:pt x="8339" y="10102"/>
                    <a:pt x="8199" y="10253"/>
                    <a:pt x="8021" y="10253"/>
                  </a:cubicBezTo>
                  <a:cubicBezTo>
                    <a:pt x="7842" y="10253"/>
                    <a:pt x="7701" y="10102"/>
                    <a:pt x="7701" y="9909"/>
                  </a:cubicBezTo>
                  <a:cubicBezTo>
                    <a:pt x="7701" y="9721"/>
                    <a:pt x="7842" y="9562"/>
                    <a:pt x="8021" y="9562"/>
                  </a:cubicBezTo>
                  <a:close/>
                  <a:moveTo>
                    <a:pt x="13584" y="10296"/>
                  </a:moveTo>
                  <a:cubicBezTo>
                    <a:pt x="13763" y="10296"/>
                    <a:pt x="13904" y="10449"/>
                    <a:pt x="13904" y="10642"/>
                  </a:cubicBezTo>
                  <a:cubicBezTo>
                    <a:pt x="13898" y="10836"/>
                    <a:pt x="13757" y="10987"/>
                    <a:pt x="13584" y="10987"/>
                  </a:cubicBezTo>
                  <a:cubicBezTo>
                    <a:pt x="13411" y="10987"/>
                    <a:pt x="13267" y="10836"/>
                    <a:pt x="13267" y="10642"/>
                  </a:cubicBezTo>
                  <a:cubicBezTo>
                    <a:pt x="13267" y="10454"/>
                    <a:pt x="13406" y="10296"/>
                    <a:pt x="13584" y="10296"/>
                  </a:cubicBezTo>
                  <a:close/>
                  <a:moveTo>
                    <a:pt x="19144" y="10296"/>
                  </a:moveTo>
                  <a:cubicBezTo>
                    <a:pt x="19323" y="10296"/>
                    <a:pt x="19464" y="10449"/>
                    <a:pt x="19464" y="10642"/>
                  </a:cubicBezTo>
                  <a:cubicBezTo>
                    <a:pt x="19458" y="10836"/>
                    <a:pt x="19317" y="10987"/>
                    <a:pt x="19144" y="10987"/>
                  </a:cubicBezTo>
                  <a:cubicBezTo>
                    <a:pt x="18971" y="10987"/>
                    <a:pt x="18825" y="10836"/>
                    <a:pt x="18825" y="10642"/>
                  </a:cubicBezTo>
                  <a:cubicBezTo>
                    <a:pt x="18825" y="10454"/>
                    <a:pt x="18966" y="10296"/>
                    <a:pt x="19144" y="10296"/>
                  </a:cubicBezTo>
                  <a:close/>
                  <a:moveTo>
                    <a:pt x="8021" y="10717"/>
                  </a:moveTo>
                  <a:cubicBezTo>
                    <a:pt x="8194" y="10717"/>
                    <a:pt x="8338" y="10870"/>
                    <a:pt x="8339" y="11064"/>
                  </a:cubicBezTo>
                  <a:cubicBezTo>
                    <a:pt x="8339" y="11252"/>
                    <a:pt x="8199" y="11411"/>
                    <a:pt x="8021" y="11411"/>
                  </a:cubicBezTo>
                  <a:cubicBezTo>
                    <a:pt x="7842" y="11411"/>
                    <a:pt x="7701" y="11258"/>
                    <a:pt x="7701" y="11064"/>
                  </a:cubicBezTo>
                  <a:cubicBezTo>
                    <a:pt x="7701" y="10876"/>
                    <a:pt x="7842" y="10717"/>
                    <a:pt x="8021" y="10717"/>
                  </a:cubicBezTo>
                  <a:close/>
                  <a:moveTo>
                    <a:pt x="13579" y="11240"/>
                  </a:moveTo>
                  <a:cubicBezTo>
                    <a:pt x="13660" y="11240"/>
                    <a:pt x="13748" y="11275"/>
                    <a:pt x="13807" y="11339"/>
                  </a:cubicBezTo>
                  <a:cubicBezTo>
                    <a:pt x="13867" y="11404"/>
                    <a:pt x="13899" y="11493"/>
                    <a:pt x="13899" y="11587"/>
                  </a:cubicBezTo>
                  <a:cubicBezTo>
                    <a:pt x="13899" y="11681"/>
                    <a:pt x="13867" y="11768"/>
                    <a:pt x="13807" y="11833"/>
                  </a:cubicBezTo>
                  <a:cubicBezTo>
                    <a:pt x="13748" y="11897"/>
                    <a:pt x="13666" y="11934"/>
                    <a:pt x="13579" y="11934"/>
                  </a:cubicBezTo>
                  <a:cubicBezTo>
                    <a:pt x="13493" y="11934"/>
                    <a:pt x="13412" y="11897"/>
                    <a:pt x="13353" y="11833"/>
                  </a:cubicBezTo>
                  <a:cubicBezTo>
                    <a:pt x="13293" y="11768"/>
                    <a:pt x="13260" y="11681"/>
                    <a:pt x="13260" y="11587"/>
                  </a:cubicBezTo>
                  <a:cubicBezTo>
                    <a:pt x="13260" y="11493"/>
                    <a:pt x="13293" y="11404"/>
                    <a:pt x="13353" y="11339"/>
                  </a:cubicBezTo>
                  <a:cubicBezTo>
                    <a:pt x="13412" y="11275"/>
                    <a:pt x="13493" y="11240"/>
                    <a:pt x="13579" y="11240"/>
                  </a:cubicBezTo>
                  <a:close/>
                  <a:moveTo>
                    <a:pt x="19139" y="11240"/>
                  </a:moveTo>
                  <a:cubicBezTo>
                    <a:pt x="19226" y="11240"/>
                    <a:pt x="19306" y="11275"/>
                    <a:pt x="19366" y="11339"/>
                  </a:cubicBezTo>
                  <a:cubicBezTo>
                    <a:pt x="19425" y="11404"/>
                    <a:pt x="19459" y="11493"/>
                    <a:pt x="19459" y="11587"/>
                  </a:cubicBezTo>
                  <a:cubicBezTo>
                    <a:pt x="19459" y="11681"/>
                    <a:pt x="19425" y="11768"/>
                    <a:pt x="19366" y="11833"/>
                  </a:cubicBezTo>
                  <a:cubicBezTo>
                    <a:pt x="19306" y="11897"/>
                    <a:pt x="19226" y="11934"/>
                    <a:pt x="19139" y="11934"/>
                  </a:cubicBezTo>
                  <a:cubicBezTo>
                    <a:pt x="19053" y="11934"/>
                    <a:pt x="18971" y="11897"/>
                    <a:pt x="18911" y="11833"/>
                  </a:cubicBezTo>
                  <a:cubicBezTo>
                    <a:pt x="18852" y="11768"/>
                    <a:pt x="18820" y="11681"/>
                    <a:pt x="18820" y="11587"/>
                  </a:cubicBezTo>
                  <a:cubicBezTo>
                    <a:pt x="18820" y="11493"/>
                    <a:pt x="18852" y="11404"/>
                    <a:pt x="18911" y="11339"/>
                  </a:cubicBezTo>
                  <a:cubicBezTo>
                    <a:pt x="18971" y="11275"/>
                    <a:pt x="19053" y="11240"/>
                    <a:pt x="19139" y="11240"/>
                  </a:cubicBezTo>
                  <a:close/>
                  <a:moveTo>
                    <a:pt x="14421" y="11666"/>
                  </a:moveTo>
                  <a:cubicBezTo>
                    <a:pt x="14462" y="11668"/>
                    <a:pt x="14503" y="11678"/>
                    <a:pt x="14543" y="11699"/>
                  </a:cubicBezTo>
                  <a:cubicBezTo>
                    <a:pt x="14699" y="11775"/>
                    <a:pt x="14763" y="11979"/>
                    <a:pt x="14693" y="12156"/>
                  </a:cubicBezTo>
                  <a:cubicBezTo>
                    <a:pt x="14639" y="12279"/>
                    <a:pt x="14526" y="12355"/>
                    <a:pt x="14407" y="12355"/>
                  </a:cubicBezTo>
                  <a:cubicBezTo>
                    <a:pt x="14364" y="12355"/>
                    <a:pt x="14315" y="12344"/>
                    <a:pt x="14272" y="12321"/>
                  </a:cubicBezTo>
                  <a:cubicBezTo>
                    <a:pt x="14115" y="12238"/>
                    <a:pt x="14044" y="12032"/>
                    <a:pt x="14120" y="11862"/>
                  </a:cubicBezTo>
                  <a:cubicBezTo>
                    <a:pt x="14177" y="11734"/>
                    <a:pt x="14298" y="11661"/>
                    <a:pt x="14421" y="11666"/>
                  </a:cubicBezTo>
                  <a:close/>
                  <a:moveTo>
                    <a:pt x="18311" y="11666"/>
                  </a:moveTo>
                  <a:cubicBezTo>
                    <a:pt x="18436" y="11661"/>
                    <a:pt x="18556" y="11734"/>
                    <a:pt x="18609" y="11862"/>
                  </a:cubicBezTo>
                  <a:cubicBezTo>
                    <a:pt x="18684" y="12032"/>
                    <a:pt x="18615" y="12238"/>
                    <a:pt x="18458" y="12321"/>
                  </a:cubicBezTo>
                  <a:cubicBezTo>
                    <a:pt x="18415" y="12344"/>
                    <a:pt x="18366" y="12355"/>
                    <a:pt x="18323" y="12355"/>
                  </a:cubicBezTo>
                  <a:cubicBezTo>
                    <a:pt x="18204" y="12355"/>
                    <a:pt x="18090" y="12285"/>
                    <a:pt x="18036" y="12156"/>
                  </a:cubicBezTo>
                  <a:cubicBezTo>
                    <a:pt x="17960" y="11979"/>
                    <a:pt x="18031" y="11775"/>
                    <a:pt x="18188" y="11699"/>
                  </a:cubicBezTo>
                  <a:cubicBezTo>
                    <a:pt x="18228" y="11678"/>
                    <a:pt x="18270" y="11668"/>
                    <a:pt x="18311" y="11666"/>
                  </a:cubicBezTo>
                  <a:close/>
                  <a:moveTo>
                    <a:pt x="8021" y="11868"/>
                  </a:moveTo>
                  <a:cubicBezTo>
                    <a:pt x="8194" y="11868"/>
                    <a:pt x="8338" y="12021"/>
                    <a:pt x="8339" y="12214"/>
                  </a:cubicBezTo>
                  <a:cubicBezTo>
                    <a:pt x="8339" y="12408"/>
                    <a:pt x="8199" y="12561"/>
                    <a:pt x="8021" y="12561"/>
                  </a:cubicBezTo>
                  <a:cubicBezTo>
                    <a:pt x="7842" y="12561"/>
                    <a:pt x="7701" y="12408"/>
                    <a:pt x="7701" y="12214"/>
                  </a:cubicBezTo>
                  <a:cubicBezTo>
                    <a:pt x="7701" y="12021"/>
                    <a:pt x="7842" y="11868"/>
                    <a:pt x="8021" y="11868"/>
                  </a:cubicBezTo>
                  <a:close/>
                  <a:moveTo>
                    <a:pt x="17490" y="12077"/>
                  </a:moveTo>
                  <a:cubicBezTo>
                    <a:pt x="17615" y="12071"/>
                    <a:pt x="17735" y="12145"/>
                    <a:pt x="17787" y="12273"/>
                  </a:cubicBezTo>
                  <a:cubicBezTo>
                    <a:pt x="17863" y="12449"/>
                    <a:pt x="17797" y="12655"/>
                    <a:pt x="17635" y="12737"/>
                  </a:cubicBezTo>
                  <a:cubicBezTo>
                    <a:pt x="17592" y="12760"/>
                    <a:pt x="17543" y="12766"/>
                    <a:pt x="17500" y="12766"/>
                  </a:cubicBezTo>
                  <a:cubicBezTo>
                    <a:pt x="17381" y="12766"/>
                    <a:pt x="17269" y="12696"/>
                    <a:pt x="17214" y="12566"/>
                  </a:cubicBezTo>
                  <a:cubicBezTo>
                    <a:pt x="17139" y="12390"/>
                    <a:pt x="17208" y="12186"/>
                    <a:pt x="17365" y="12110"/>
                  </a:cubicBezTo>
                  <a:cubicBezTo>
                    <a:pt x="17405" y="12089"/>
                    <a:pt x="17448" y="12078"/>
                    <a:pt x="17490" y="12077"/>
                  </a:cubicBezTo>
                  <a:close/>
                  <a:moveTo>
                    <a:pt x="15237" y="12088"/>
                  </a:moveTo>
                  <a:cubicBezTo>
                    <a:pt x="15278" y="12090"/>
                    <a:pt x="15320" y="12100"/>
                    <a:pt x="15359" y="12121"/>
                  </a:cubicBezTo>
                  <a:cubicBezTo>
                    <a:pt x="15516" y="12191"/>
                    <a:pt x="15587" y="12396"/>
                    <a:pt x="15511" y="12572"/>
                  </a:cubicBezTo>
                  <a:cubicBezTo>
                    <a:pt x="15457" y="12695"/>
                    <a:pt x="15343" y="12772"/>
                    <a:pt x="15224" y="12772"/>
                  </a:cubicBezTo>
                  <a:cubicBezTo>
                    <a:pt x="15180" y="12772"/>
                    <a:pt x="15132" y="12760"/>
                    <a:pt x="15088" y="12742"/>
                  </a:cubicBezTo>
                  <a:cubicBezTo>
                    <a:pt x="14926" y="12660"/>
                    <a:pt x="14861" y="12456"/>
                    <a:pt x="14936" y="12286"/>
                  </a:cubicBezTo>
                  <a:cubicBezTo>
                    <a:pt x="14993" y="12154"/>
                    <a:pt x="15114" y="12081"/>
                    <a:pt x="15237" y="12088"/>
                  </a:cubicBezTo>
                  <a:close/>
                  <a:moveTo>
                    <a:pt x="8021" y="13019"/>
                  </a:moveTo>
                  <a:cubicBezTo>
                    <a:pt x="8194" y="13019"/>
                    <a:pt x="8338" y="13171"/>
                    <a:pt x="8339" y="13364"/>
                  </a:cubicBezTo>
                  <a:cubicBezTo>
                    <a:pt x="8339" y="13558"/>
                    <a:pt x="8199" y="13711"/>
                    <a:pt x="8021" y="13711"/>
                  </a:cubicBezTo>
                  <a:cubicBezTo>
                    <a:pt x="7842" y="13711"/>
                    <a:pt x="7701" y="13558"/>
                    <a:pt x="7701" y="13364"/>
                  </a:cubicBezTo>
                  <a:cubicBezTo>
                    <a:pt x="7701" y="13176"/>
                    <a:pt x="7842" y="13019"/>
                    <a:pt x="8021" y="13019"/>
                  </a:cubicBezTo>
                  <a:close/>
                  <a:moveTo>
                    <a:pt x="8021" y="14175"/>
                  </a:moveTo>
                  <a:cubicBezTo>
                    <a:pt x="8194" y="14175"/>
                    <a:pt x="8338" y="14328"/>
                    <a:pt x="8339" y="14522"/>
                  </a:cubicBezTo>
                  <a:cubicBezTo>
                    <a:pt x="8339" y="14715"/>
                    <a:pt x="8199" y="14868"/>
                    <a:pt x="8021" y="14868"/>
                  </a:cubicBezTo>
                  <a:cubicBezTo>
                    <a:pt x="7842" y="14868"/>
                    <a:pt x="7701" y="14715"/>
                    <a:pt x="7701" y="14522"/>
                  </a:cubicBezTo>
                  <a:cubicBezTo>
                    <a:pt x="7701" y="14328"/>
                    <a:pt x="7842" y="14175"/>
                    <a:pt x="8021" y="14175"/>
                  </a:cubicBezTo>
                  <a:close/>
                  <a:moveTo>
                    <a:pt x="999" y="14582"/>
                  </a:moveTo>
                  <a:cubicBezTo>
                    <a:pt x="1040" y="14584"/>
                    <a:pt x="1080" y="14595"/>
                    <a:pt x="1119" y="14615"/>
                  </a:cubicBezTo>
                  <a:cubicBezTo>
                    <a:pt x="1281" y="14692"/>
                    <a:pt x="1347" y="14898"/>
                    <a:pt x="1271" y="15074"/>
                  </a:cubicBezTo>
                  <a:cubicBezTo>
                    <a:pt x="1217" y="15197"/>
                    <a:pt x="1103" y="15272"/>
                    <a:pt x="984" y="15272"/>
                  </a:cubicBezTo>
                  <a:cubicBezTo>
                    <a:pt x="940" y="15272"/>
                    <a:pt x="892" y="15261"/>
                    <a:pt x="848" y="15237"/>
                  </a:cubicBezTo>
                  <a:cubicBezTo>
                    <a:pt x="692" y="15155"/>
                    <a:pt x="622" y="14951"/>
                    <a:pt x="698" y="14780"/>
                  </a:cubicBezTo>
                  <a:cubicBezTo>
                    <a:pt x="755" y="14648"/>
                    <a:pt x="876" y="14576"/>
                    <a:pt x="999" y="14582"/>
                  </a:cubicBezTo>
                  <a:close/>
                  <a:moveTo>
                    <a:pt x="1987" y="15087"/>
                  </a:moveTo>
                  <a:cubicBezTo>
                    <a:pt x="2028" y="15089"/>
                    <a:pt x="2070" y="15099"/>
                    <a:pt x="2109" y="15120"/>
                  </a:cubicBezTo>
                  <a:cubicBezTo>
                    <a:pt x="2266" y="15196"/>
                    <a:pt x="2332" y="15402"/>
                    <a:pt x="2261" y="15573"/>
                  </a:cubicBezTo>
                  <a:cubicBezTo>
                    <a:pt x="2207" y="15696"/>
                    <a:pt x="2093" y="15771"/>
                    <a:pt x="1974" y="15771"/>
                  </a:cubicBezTo>
                  <a:cubicBezTo>
                    <a:pt x="1931" y="15771"/>
                    <a:pt x="1882" y="15759"/>
                    <a:pt x="1839" y="15741"/>
                  </a:cubicBezTo>
                  <a:cubicBezTo>
                    <a:pt x="1676" y="15659"/>
                    <a:pt x="1611" y="15455"/>
                    <a:pt x="1687" y="15285"/>
                  </a:cubicBezTo>
                  <a:cubicBezTo>
                    <a:pt x="1743" y="15153"/>
                    <a:pt x="1865" y="15080"/>
                    <a:pt x="1987" y="15087"/>
                  </a:cubicBezTo>
                  <a:close/>
                  <a:moveTo>
                    <a:pt x="8021" y="15325"/>
                  </a:moveTo>
                  <a:cubicBezTo>
                    <a:pt x="8107" y="15325"/>
                    <a:pt x="8188" y="15361"/>
                    <a:pt x="8247" y="15426"/>
                  </a:cubicBezTo>
                  <a:cubicBezTo>
                    <a:pt x="8307" y="15491"/>
                    <a:pt x="8338" y="15578"/>
                    <a:pt x="8339" y="15672"/>
                  </a:cubicBezTo>
                  <a:cubicBezTo>
                    <a:pt x="8339" y="15766"/>
                    <a:pt x="8307" y="15853"/>
                    <a:pt x="8247" y="15918"/>
                  </a:cubicBezTo>
                  <a:cubicBezTo>
                    <a:pt x="8188" y="15982"/>
                    <a:pt x="8107" y="16018"/>
                    <a:pt x="8021" y="16018"/>
                  </a:cubicBezTo>
                  <a:cubicBezTo>
                    <a:pt x="7934" y="16018"/>
                    <a:pt x="7852" y="15982"/>
                    <a:pt x="7793" y="15918"/>
                  </a:cubicBezTo>
                  <a:cubicBezTo>
                    <a:pt x="7733" y="15853"/>
                    <a:pt x="7701" y="15766"/>
                    <a:pt x="7701" y="15672"/>
                  </a:cubicBezTo>
                  <a:cubicBezTo>
                    <a:pt x="7701" y="15578"/>
                    <a:pt x="7733" y="15491"/>
                    <a:pt x="7793" y="15426"/>
                  </a:cubicBezTo>
                  <a:cubicBezTo>
                    <a:pt x="7852" y="15361"/>
                    <a:pt x="7934" y="15325"/>
                    <a:pt x="8021" y="15325"/>
                  </a:cubicBezTo>
                  <a:close/>
                  <a:moveTo>
                    <a:pt x="2973" y="15580"/>
                  </a:moveTo>
                  <a:cubicBezTo>
                    <a:pt x="3014" y="15582"/>
                    <a:pt x="3054" y="15592"/>
                    <a:pt x="3093" y="15613"/>
                  </a:cubicBezTo>
                  <a:cubicBezTo>
                    <a:pt x="3250" y="15695"/>
                    <a:pt x="3315" y="15901"/>
                    <a:pt x="3245" y="16072"/>
                  </a:cubicBezTo>
                  <a:cubicBezTo>
                    <a:pt x="3191" y="16195"/>
                    <a:pt x="3076" y="16270"/>
                    <a:pt x="2958" y="16270"/>
                  </a:cubicBezTo>
                  <a:cubicBezTo>
                    <a:pt x="2914" y="16270"/>
                    <a:pt x="2866" y="16258"/>
                    <a:pt x="2822" y="16235"/>
                  </a:cubicBezTo>
                  <a:cubicBezTo>
                    <a:pt x="2665" y="16153"/>
                    <a:pt x="2596" y="15948"/>
                    <a:pt x="2672" y="15778"/>
                  </a:cubicBezTo>
                  <a:cubicBezTo>
                    <a:pt x="2729" y="15650"/>
                    <a:pt x="2850" y="15575"/>
                    <a:pt x="2973" y="15580"/>
                  </a:cubicBezTo>
                  <a:close/>
                  <a:moveTo>
                    <a:pt x="7191" y="15751"/>
                  </a:moveTo>
                  <a:cubicBezTo>
                    <a:pt x="7315" y="15745"/>
                    <a:pt x="7437" y="15819"/>
                    <a:pt x="7490" y="15947"/>
                  </a:cubicBezTo>
                  <a:cubicBezTo>
                    <a:pt x="7566" y="16117"/>
                    <a:pt x="7495" y="16323"/>
                    <a:pt x="7338" y="16405"/>
                  </a:cubicBezTo>
                  <a:cubicBezTo>
                    <a:pt x="7295" y="16429"/>
                    <a:pt x="7246" y="16440"/>
                    <a:pt x="7203" y="16440"/>
                  </a:cubicBezTo>
                  <a:cubicBezTo>
                    <a:pt x="7084" y="16440"/>
                    <a:pt x="6971" y="16364"/>
                    <a:pt x="6917" y="16240"/>
                  </a:cubicBezTo>
                  <a:cubicBezTo>
                    <a:pt x="6841" y="16064"/>
                    <a:pt x="6911" y="15860"/>
                    <a:pt x="7068" y="15784"/>
                  </a:cubicBezTo>
                  <a:cubicBezTo>
                    <a:pt x="7107" y="15763"/>
                    <a:pt x="7150" y="15752"/>
                    <a:pt x="7191" y="15751"/>
                  </a:cubicBezTo>
                  <a:close/>
                  <a:moveTo>
                    <a:pt x="3956" y="16079"/>
                  </a:moveTo>
                  <a:cubicBezTo>
                    <a:pt x="3997" y="16081"/>
                    <a:pt x="4039" y="16091"/>
                    <a:pt x="4078" y="16112"/>
                  </a:cubicBezTo>
                  <a:cubicBezTo>
                    <a:pt x="4235" y="16194"/>
                    <a:pt x="4299" y="16400"/>
                    <a:pt x="4228" y="16571"/>
                  </a:cubicBezTo>
                  <a:cubicBezTo>
                    <a:pt x="4174" y="16694"/>
                    <a:pt x="4062" y="16769"/>
                    <a:pt x="3943" y="16769"/>
                  </a:cubicBezTo>
                  <a:cubicBezTo>
                    <a:pt x="3900" y="16769"/>
                    <a:pt x="3851" y="16757"/>
                    <a:pt x="3808" y="16734"/>
                  </a:cubicBezTo>
                  <a:cubicBezTo>
                    <a:pt x="3645" y="16652"/>
                    <a:pt x="3580" y="16447"/>
                    <a:pt x="3655" y="16277"/>
                  </a:cubicBezTo>
                  <a:cubicBezTo>
                    <a:pt x="3712" y="16149"/>
                    <a:pt x="3833" y="16074"/>
                    <a:pt x="3956" y="16079"/>
                  </a:cubicBezTo>
                  <a:close/>
                  <a:moveTo>
                    <a:pt x="6368" y="16167"/>
                  </a:moveTo>
                  <a:cubicBezTo>
                    <a:pt x="6492" y="16162"/>
                    <a:pt x="6616" y="16237"/>
                    <a:pt x="6669" y="16365"/>
                  </a:cubicBezTo>
                  <a:cubicBezTo>
                    <a:pt x="6744" y="16535"/>
                    <a:pt x="6674" y="16740"/>
                    <a:pt x="6517" y="16822"/>
                  </a:cubicBezTo>
                  <a:cubicBezTo>
                    <a:pt x="6473" y="16845"/>
                    <a:pt x="6425" y="16857"/>
                    <a:pt x="6381" y="16857"/>
                  </a:cubicBezTo>
                  <a:cubicBezTo>
                    <a:pt x="6262" y="16857"/>
                    <a:pt x="6148" y="16782"/>
                    <a:pt x="6094" y="16659"/>
                  </a:cubicBezTo>
                  <a:cubicBezTo>
                    <a:pt x="6018" y="16488"/>
                    <a:pt x="6089" y="16276"/>
                    <a:pt x="6246" y="16200"/>
                  </a:cubicBezTo>
                  <a:cubicBezTo>
                    <a:pt x="6285" y="16179"/>
                    <a:pt x="6327" y="16169"/>
                    <a:pt x="6368" y="16167"/>
                  </a:cubicBez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Visualization tool for county selection and data source overlay."/>
            <p:cNvSpPr txBox="1"/>
            <p:nvPr/>
          </p:nvSpPr>
          <p:spPr>
            <a:xfrm>
              <a:off x="318163" y="6337436"/>
              <a:ext cx="5293650" cy="203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Visualization tool for county selection and data source overlay.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0690521" y="3538462"/>
            <a:ext cx="6284121" cy="8951761"/>
            <a:chOff x="0" y="0"/>
            <a:chExt cx="6284119" cy="8951759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6284120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88" name="ARTIFICIAL_NEURAL_NETWORK-512.png" descr="ARTIFICIAL_NEURAL_NETWORK-5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61742" y="911330"/>
              <a:ext cx="4360636" cy="4360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Increase model…"/>
            <p:cNvSpPr txBox="1"/>
            <p:nvPr/>
          </p:nvSpPr>
          <p:spPr>
            <a:xfrm>
              <a:off x="205975" y="6339144"/>
              <a:ext cx="5872170" cy="203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Increase model 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capability by using a 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shallow neural network. 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42456" y="3538462"/>
            <a:ext cx="9211138" cy="8951761"/>
            <a:chOff x="0" y="0"/>
            <a:chExt cx="9211136" cy="8951759"/>
          </a:xfrm>
        </p:grpSpPr>
        <p:sp>
          <p:nvSpPr>
            <p:cNvPr id="191" name="Rectangle"/>
            <p:cNvSpPr/>
            <p:nvPr/>
          </p:nvSpPr>
          <p:spPr>
            <a:xfrm>
              <a:off x="0" y="0"/>
              <a:ext cx="9211137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Add unemployment (BLS) and crime (DoJ) data. Both publicly available by county for decades."/>
            <p:cNvSpPr txBox="1"/>
            <p:nvPr/>
          </p:nvSpPr>
          <p:spPr>
            <a:xfrm>
              <a:off x="1060772" y="6339144"/>
              <a:ext cx="7089594" cy="203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Add unemployment (BLS) and crime (DoJ) data. Both publicly available by county for decades.</a:t>
              </a:r>
            </a:p>
          </p:txBody>
        </p:sp>
        <p:grpSp>
          <p:nvGrpSpPr>
            <p:cNvPr id="195" name="Group"/>
            <p:cNvGrpSpPr/>
            <p:nvPr/>
          </p:nvGrpSpPr>
          <p:grpSpPr>
            <a:xfrm>
              <a:off x="770336" y="705602"/>
              <a:ext cx="7670465" cy="3345133"/>
              <a:chOff x="0" y="0"/>
              <a:chExt cx="7670464" cy="3345132"/>
            </a:xfrm>
          </p:grpSpPr>
          <p:pic>
            <p:nvPicPr>
              <p:cNvPr id="193" name="BLSLogo.jpg" descr="BLSLogo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47851"/>
                <a:ext cx="3771594" cy="2021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4" name="Seal_of_the_United_States_Department_of_Justice.svg.png" descr="Seal_of_the_United_States_Department_of_Justice.svg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325331" y="0"/>
                <a:ext cx="3345134" cy="33451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6" name="https://www.bls.gov/lau/…"/>
            <p:cNvSpPr txBox="1"/>
            <p:nvPr/>
          </p:nvSpPr>
          <p:spPr>
            <a:xfrm>
              <a:off x="532443" y="4189602"/>
              <a:ext cx="8146251" cy="1288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2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u="sng">
                  <a:hlinkClick r:id="rId5" invalidUrl="" action="" tgtFrame="" tooltip="" history="1" highlightClick="0" endSnd="0"/>
                </a:rPr>
                <a:t>https://www.bls.gov/lau/</a:t>
              </a:r>
            </a:p>
            <a:p>
              <a:pPr>
                <a:defRPr b="0" sz="2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u="sng">
                  <a:hlinkClick r:id="rId6" invalidUrl="" action="" tgtFrame="" tooltip="" history="1" highlightClick="0" endSnd="0"/>
                </a:rPr>
                <a:t>https://www.ucrdatatool.gov/Search/Crime/Crime.cfm</a:t>
              </a:r>
            </a:p>
          </p:txBody>
        </p:sp>
      </p:grp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!"/>
          <p:cNvSpPr txBox="1"/>
          <p:nvPr>
            <p:ph type="title"/>
          </p:nvPr>
        </p:nvSpPr>
        <p:spPr>
          <a:xfrm>
            <a:off x="1689100" y="5715000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am Dillavou"/>
          <p:cNvSpPr txBox="1"/>
          <p:nvPr>
            <p:ph type="body" sz="quarter" idx="1"/>
          </p:nvPr>
        </p:nvSpPr>
        <p:spPr>
          <a:xfrm>
            <a:off x="1778000" y="12381290"/>
            <a:ext cx="20828000" cy="1587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000"/>
            </a:lvl1pPr>
          </a:lstStyle>
          <a:p>
            <a:pPr/>
            <a:r>
              <a:t>Sam Dillavou</a:t>
            </a:r>
          </a:p>
        </p:txBody>
      </p:sp>
      <p:sp>
        <p:nvSpPr>
          <p:cNvPr id="203" name="Where should I buy a house?"/>
          <p:cNvSpPr txBox="1"/>
          <p:nvPr/>
        </p:nvSpPr>
        <p:spPr>
          <a:xfrm>
            <a:off x="1777999" y="1425262"/>
            <a:ext cx="2082800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693419">
              <a:defRPr b="0" i="1" sz="588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Where should I buy a house?</a:t>
            </a:r>
          </a:p>
        </p:txBody>
      </p:sp>
      <p:sp>
        <p:nvSpPr>
          <p:cNvPr id="204" name="The Data Incubator Project Pitch"/>
          <p:cNvSpPr txBox="1"/>
          <p:nvPr/>
        </p:nvSpPr>
        <p:spPr>
          <a:xfrm>
            <a:off x="1778000" y="333763"/>
            <a:ext cx="20828000" cy="100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b="0" sz="5000">
                <a:latin typeface="+mn-lt"/>
                <a:ea typeface="+mn-ea"/>
                <a:cs typeface="+mn-cs"/>
                <a:sym typeface="Helvetica Neue Medium"/>
              </a:defRPr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The Data Incubator </a:t>
            </a:r>
            <a:r>
              <a:t>Project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