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jdhani"/>
      <p:regular r:id="rId16"/>
      <p:bold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21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19" Type="http://schemas.openxmlformats.org/officeDocument/2006/relationships/font" Target="fonts/Karla-bold.fntdata"/><Relationship Id="rId18" Type="http://schemas.openxmlformats.org/officeDocument/2006/relationships/font" Target="fonts/Karl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aa5f3edd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aa5f3edd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c4a84fd0b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c4a84fd0b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6d136aaa5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6d136aaa5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60f4421e2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60f4421e2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d136aaa5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d136aaa5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aadf62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aaadf62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84fd0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84fd0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c4a84fd0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c4a84fd0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c4a84fd0b5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c4a84fd0b5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c4a84fd0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c4a84fd0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c4a84fd0b5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c4a84fd0b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983209" y="2049387"/>
            <a:ext cx="316605" cy="590201"/>
            <a:chOff x="7975075" y="2414425"/>
            <a:chExt cx="340142" cy="634080"/>
          </a:xfrm>
        </p:grpSpPr>
        <p:sp>
          <p:nvSpPr>
            <p:cNvPr id="12" name="Google Shape;12;p2"/>
            <p:cNvSpPr/>
            <p:nvPr/>
          </p:nvSpPr>
          <p:spPr>
            <a:xfrm>
              <a:off x="7981111" y="2611449"/>
              <a:ext cx="199672" cy="437055"/>
            </a:xfrm>
            <a:custGeom>
              <a:rect b="b" l="l" r="r" t="t"/>
              <a:pathLst>
                <a:path extrusionOk="0" h="7742" w="3537">
                  <a:moveTo>
                    <a:pt x="0" y="0"/>
                  </a:moveTo>
                  <a:lnTo>
                    <a:pt x="0" y="2971"/>
                  </a:lnTo>
                  <a:lnTo>
                    <a:pt x="0" y="5984"/>
                  </a:lnTo>
                  <a:cubicBezTo>
                    <a:pt x="0" y="6968"/>
                    <a:pt x="795" y="7742"/>
                    <a:pt x="1758" y="7742"/>
                  </a:cubicBezTo>
                  <a:cubicBezTo>
                    <a:pt x="2741" y="7742"/>
                    <a:pt x="3536" y="6947"/>
                    <a:pt x="3536" y="5984"/>
                  </a:cubicBezTo>
                  <a:lnTo>
                    <a:pt x="3536" y="2971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75075" y="2414425"/>
              <a:ext cx="340142" cy="574367"/>
            </a:xfrm>
            <a:custGeom>
              <a:rect b="b" l="l" r="r" t="t"/>
              <a:pathLst>
                <a:path extrusionOk="0" fill="none" h="10672" w="6320">
                  <a:moveTo>
                    <a:pt x="5775" y="1"/>
                  </a:moveTo>
                  <a:lnTo>
                    <a:pt x="565" y="1"/>
                  </a:lnTo>
                  <a:cubicBezTo>
                    <a:pt x="272" y="1"/>
                    <a:pt x="0" y="252"/>
                    <a:pt x="0" y="566"/>
                  </a:cubicBezTo>
                  <a:cubicBezTo>
                    <a:pt x="0" y="880"/>
                    <a:pt x="272" y="1131"/>
                    <a:pt x="565" y="1131"/>
                  </a:cubicBezTo>
                  <a:lnTo>
                    <a:pt x="1402" y="1131"/>
                  </a:lnTo>
                  <a:lnTo>
                    <a:pt x="1402" y="8914"/>
                  </a:lnTo>
                  <a:cubicBezTo>
                    <a:pt x="1402" y="9898"/>
                    <a:pt x="2197" y="10672"/>
                    <a:pt x="3160" y="10672"/>
                  </a:cubicBezTo>
                  <a:cubicBezTo>
                    <a:pt x="4143" y="10672"/>
                    <a:pt x="4938" y="9877"/>
                    <a:pt x="4938" y="8914"/>
                  </a:cubicBezTo>
                  <a:lnTo>
                    <a:pt x="4938" y="1131"/>
                  </a:lnTo>
                  <a:lnTo>
                    <a:pt x="5775" y="1131"/>
                  </a:lnTo>
                  <a:cubicBezTo>
                    <a:pt x="6068" y="1131"/>
                    <a:pt x="6319" y="880"/>
                    <a:pt x="6319" y="566"/>
                  </a:cubicBezTo>
                  <a:cubicBezTo>
                    <a:pt x="6319" y="252"/>
                    <a:pt x="6068" y="1"/>
                    <a:pt x="5775" y="1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63490" y="2722217"/>
            <a:ext cx="300028" cy="305625"/>
            <a:chOff x="11644363" y="2198500"/>
            <a:chExt cx="195675" cy="199325"/>
          </a:xfrm>
        </p:grpSpPr>
        <p:sp>
          <p:nvSpPr>
            <p:cNvPr id="15" name="Google Shape;15;p2"/>
            <p:cNvSpPr/>
            <p:nvPr/>
          </p:nvSpPr>
          <p:spPr>
            <a:xfrm>
              <a:off x="11644363" y="2198500"/>
              <a:ext cx="149650" cy="149625"/>
            </a:xfrm>
            <a:custGeom>
              <a:rect b="b" l="l" r="r" t="t"/>
              <a:pathLst>
                <a:path extrusionOk="0" fill="none" h="5985" w="5986">
                  <a:moveTo>
                    <a:pt x="4897" y="4939"/>
                  </a:moveTo>
                  <a:cubicBezTo>
                    <a:pt x="3809" y="5985"/>
                    <a:pt x="2093" y="5964"/>
                    <a:pt x="1047" y="4876"/>
                  </a:cubicBezTo>
                  <a:cubicBezTo>
                    <a:pt x="1" y="3809"/>
                    <a:pt x="22" y="2093"/>
                    <a:pt x="1110" y="1047"/>
                  </a:cubicBezTo>
                  <a:cubicBezTo>
                    <a:pt x="2177" y="1"/>
                    <a:pt x="3893" y="22"/>
                    <a:pt x="4939" y="1089"/>
                  </a:cubicBezTo>
                  <a:cubicBezTo>
                    <a:pt x="5985" y="2177"/>
                    <a:pt x="5964" y="3893"/>
                    <a:pt x="4897" y="493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766788" y="2321950"/>
              <a:ext cx="73250" cy="75875"/>
            </a:xfrm>
            <a:custGeom>
              <a:rect b="b" l="l" r="r" t="t"/>
              <a:pathLst>
                <a:path extrusionOk="0" fill="none" h="3035" w="2930">
                  <a:moveTo>
                    <a:pt x="0" y="1"/>
                  </a:moveTo>
                  <a:lnTo>
                    <a:pt x="2929" y="3035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768338" y="2325625"/>
              <a:ext cx="70125" cy="68025"/>
            </a:xfrm>
            <a:custGeom>
              <a:rect b="b" l="l" r="r" t="t"/>
              <a:pathLst>
                <a:path extrusionOk="0" fill="none" h="2721" w="2805">
                  <a:moveTo>
                    <a:pt x="2805" y="0"/>
                  </a:moveTo>
                  <a:lnTo>
                    <a:pt x="1" y="272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06037" y="3408854"/>
            <a:ext cx="179703" cy="223823"/>
            <a:chOff x="7447613" y="1714525"/>
            <a:chExt cx="117200" cy="145975"/>
          </a:xfrm>
        </p:grpSpPr>
        <p:sp>
          <p:nvSpPr>
            <p:cNvPr id="19" name="Google Shape;19;p2"/>
            <p:cNvSpPr/>
            <p:nvPr/>
          </p:nvSpPr>
          <p:spPr>
            <a:xfrm>
              <a:off x="7447613" y="1772075"/>
              <a:ext cx="88425" cy="88425"/>
            </a:xfrm>
            <a:custGeom>
              <a:rect b="b" l="l" r="r" t="t"/>
              <a:pathLst>
                <a:path extrusionOk="0" fill="none" h="3537" w="3537">
                  <a:moveTo>
                    <a:pt x="3537" y="1758"/>
                  </a:moveTo>
                  <a:cubicBezTo>
                    <a:pt x="3537" y="2741"/>
                    <a:pt x="2742" y="3537"/>
                    <a:pt x="1758" y="3537"/>
                  </a:cubicBezTo>
                  <a:cubicBezTo>
                    <a:pt x="775" y="3537"/>
                    <a:pt x="1" y="2741"/>
                    <a:pt x="1" y="1758"/>
                  </a:cubicBezTo>
                  <a:cubicBezTo>
                    <a:pt x="1" y="796"/>
                    <a:pt x="775" y="0"/>
                    <a:pt x="1758" y="0"/>
                  </a:cubicBezTo>
                  <a:cubicBezTo>
                    <a:pt x="2742" y="0"/>
                    <a:pt x="3537" y="796"/>
                    <a:pt x="3537" y="1758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13513" y="1718200"/>
              <a:ext cx="34550" cy="59650"/>
            </a:xfrm>
            <a:custGeom>
              <a:rect b="b" l="l" r="r" t="t"/>
              <a:pathLst>
                <a:path extrusionOk="0" fill="none" h="2386" w="1382">
                  <a:moveTo>
                    <a:pt x="1" y="2386"/>
                  </a:moveTo>
                  <a:lnTo>
                    <a:pt x="1382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95738" y="1714525"/>
              <a:ext cx="69075" cy="54425"/>
            </a:xfrm>
            <a:custGeom>
              <a:rect b="b" l="l" r="r" t="t"/>
              <a:pathLst>
                <a:path extrusionOk="0" fill="none" h="2177" w="2763">
                  <a:moveTo>
                    <a:pt x="2762" y="2177"/>
                  </a:moveTo>
                  <a:lnTo>
                    <a:pt x="2177" y="1"/>
                  </a:lnTo>
                  <a:lnTo>
                    <a:pt x="1" y="587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503720" y="4086782"/>
            <a:ext cx="299760" cy="406359"/>
            <a:chOff x="8107742" y="840353"/>
            <a:chExt cx="299760" cy="406359"/>
          </a:xfrm>
        </p:grpSpPr>
        <p:sp>
          <p:nvSpPr>
            <p:cNvPr id="23" name="Google Shape;23;p2"/>
            <p:cNvSpPr/>
            <p:nvPr/>
          </p:nvSpPr>
          <p:spPr>
            <a:xfrm>
              <a:off x="8107742" y="869102"/>
              <a:ext cx="225509" cy="377609"/>
            </a:xfrm>
            <a:custGeom>
              <a:rect b="b" l="l" r="r" t="t"/>
              <a:pathLst>
                <a:path extrusionOk="0" h="10442" w="6236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81233" y="840353"/>
              <a:ext cx="226269" cy="378368"/>
            </a:xfrm>
            <a:custGeom>
              <a:rect b="b" l="l" r="r" t="t"/>
              <a:pathLst>
                <a:path extrusionOk="0" fill="none" h="10463" w="6257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572112" y="2369074"/>
            <a:ext cx="194921" cy="194959"/>
            <a:chOff x="7932213" y="1463813"/>
            <a:chExt cx="127125" cy="127150"/>
          </a:xfrm>
        </p:grpSpPr>
        <p:sp>
          <p:nvSpPr>
            <p:cNvPr id="26" name="Google Shape;26;p2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7263478" y="4178242"/>
            <a:ext cx="1087408" cy="309013"/>
          </a:xfrm>
          <a:custGeom>
            <a:rect b="b" l="l" r="r" t="t"/>
            <a:pathLst>
              <a:path extrusionOk="0" fill="none" h="12785" w="17787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233131" y="2898429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7074635" y="3327662"/>
            <a:ext cx="538462" cy="633585"/>
            <a:chOff x="7035875" y="2497325"/>
            <a:chExt cx="607813" cy="715188"/>
          </a:xfrm>
        </p:grpSpPr>
        <p:sp>
          <p:nvSpPr>
            <p:cNvPr id="31" name="Google Shape;31;p2"/>
            <p:cNvSpPr/>
            <p:nvPr/>
          </p:nvSpPr>
          <p:spPr>
            <a:xfrm>
              <a:off x="7035875" y="2678254"/>
              <a:ext cx="607813" cy="534259"/>
            </a:xfrm>
            <a:custGeom>
              <a:rect b="b" l="l" r="r" t="t"/>
              <a:pathLst>
                <a:path extrusionOk="0" h="36637" w="41681">
                  <a:moveTo>
                    <a:pt x="13113" y="0"/>
                  </a:moveTo>
                  <a:cubicBezTo>
                    <a:pt x="10043" y="0"/>
                    <a:pt x="6974" y="1165"/>
                    <a:pt x="4645" y="3493"/>
                  </a:cubicBezTo>
                  <a:cubicBezTo>
                    <a:pt x="251" y="7908"/>
                    <a:pt x="0" y="14960"/>
                    <a:pt x="3913" y="19646"/>
                  </a:cubicBezTo>
                  <a:cubicBezTo>
                    <a:pt x="4143" y="19918"/>
                    <a:pt x="4394" y="20190"/>
                    <a:pt x="4645" y="20462"/>
                  </a:cubicBezTo>
                  <a:lnTo>
                    <a:pt x="20840" y="36636"/>
                  </a:lnTo>
                  <a:lnTo>
                    <a:pt x="37035" y="20462"/>
                  </a:lnTo>
                  <a:cubicBezTo>
                    <a:pt x="37286" y="20190"/>
                    <a:pt x="37537" y="19918"/>
                    <a:pt x="37768" y="19646"/>
                  </a:cubicBezTo>
                  <a:cubicBezTo>
                    <a:pt x="41680" y="14960"/>
                    <a:pt x="41429" y="7908"/>
                    <a:pt x="37035" y="3493"/>
                  </a:cubicBezTo>
                  <a:cubicBezTo>
                    <a:pt x="34706" y="1165"/>
                    <a:pt x="31632" y="0"/>
                    <a:pt x="28559" y="0"/>
                  </a:cubicBezTo>
                  <a:cubicBezTo>
                    <a:pt x="25807" y="0"/>
                    <a:pt x="23055" y="934"/>
                    <a:pt x="20840" y="2803"/>
                  </a:cubicBezTo>
                  <a:cubicBezTo>
                    <a:pt x="18616" y="934"/>
                    <a:pt x="15864" y="0"/>
                    <a:pt x="13113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0134" y="2497325"/>
              <a:ext cx="320851" cy="290691"/>
            </a:xfrm>
            <a:custGeom>
              <a:rect b="b" l="l" r="r" t="t"/>
              <a:pathLst>
                <a:path extrusionOk="0" fill="none" h="17744" w="19585">
                  <a:moveTo>
                    <a:pt x="17388" y="2177"/>
                  </a:moveTo>
                  <a:lnTo>
                    <a:pt x="17388" y="2177"/>
                  </a:lnTo>
                  <a:cubicBezTo>
                    <a:pt x="15317" y="105"/>
                    <a:pt x="12011" y="1"/>
                    <a:pt x="9793" y="1863"/>
                  </a:cubicBezTo>
                  <a:cubicBezTo>
                    <a:pt x="7596" y="1"/>
                    <a:pt x="4269" y="105"/>
                    <a:pt x="2197" y="2177"/>
                  </a:cubicBezTo>
                  <a:cubicBezTo>
                    <a:pt x="126" y="4248"/>
                    <a:pt x="1" y="7554"/>
                    <a:pt x="1842" y="9772"/>
                  </a:cubicBezTo>
                  <a:cubicBezTo>
                    <a:pt x="1946" y="9897"/>
                    <a:pt x="2072" y="10023"/>
                    <a:pt x="2197" y="10149"/>
                  </a:cubicBezTo>
                  <a:lnTo>
                    <a:pt x="9793" y="17744"/>
                  </a:lnTo>
                  <a:lnTo>
                    <a:pt x="17388" y="10149"/>
                  </a:lnTo>
                  <a:cubicBezTo>
                    <a:pt x="17514" y="10023"/>
                    <a:pt x="17639" y="9897"/>
                    <a:pt x="17744" y="9772"/>
                  </a:cubicBezTo>
                  <a:cubicBezTo>
                    <a:pt x="19585" y="7554"/>
                    <a:pt x="19459" y="4248"/>
                    <a:pt x="17388" y="2177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22459" y="3932706"/>
            <a:ext cx="91848" cy="154095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846834" y="2990318"/>
            <a:ext cx="91848" cy="154095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 rot="8100000">
            <a:off x="1829345" y="3701765"/>
            <a:ext cx="868012" cy="238568"/>
            <a:chOff x="5167638" y="3426595"/>
            <a:chExt cx="1021600" cy="280780"/>
          </a:xfrm>
        </p:grpSpPr>
        <p:sp>
          <p:nvSpPr>
            <p:cNvPr id="36" name="Google Shape;36;p2"/>
            <p:cNvSpPr/>
            <p:nvPr/>
          </p:nvSpPr>
          <p:spPr>
            <a:xfrm>
              <a:off x="5625151" y="3426595"/>
              <a:ext cx="333600" cy="19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39538" y="3511200"/>
              <a:ext cx="499050" cy="196175"/>
            </a:xfrm>
            <a:custGeom>
              <a:rect b="b" l="l" r="r" t="t"/>
              <a:pathLst>
                <a:path extrusionOk="0" fill="none" h="7847" w="19962">
                  <a:moveTo>
                    <a:pt x="1" y="7847"/>
                  </a:moveTo>
                  <a:lnTo>
                    <a:pt x="1" y="0"/>
                  </a:lnTo>
                  <a:lnTo>
                    <a:pt x="19962" y="0"/>
                  </a:lnTo>
                  <a:lnTo>
                    <a:pt x="19962" y="7847"/>
                  </a:ln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54288" y="3511200"/>
              <a:ext cx="85275" cy="196175"/>
            </a:xfrm>
            <a:custGeom>
              <a:rect b="b" l="l" r="r" t="t"/>
              <a:pathLst>
                <a:path extrusionOk="0" fill="none" h="7847" w="3411">
                  <a:moveTo>
                    <a:pt x="3411" y="7847"/>
                  </a:moveTo>
                  <a:lnTo>
                    <a:pt x="3411" y="0"/>
                  </a:lnTo>
                  <a:lnTo>
                    <a:pt x="0" y="3934"/>
                  </a:ln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67638" y="3609550"/>
              <a:ext cx="286675" cy="25"/>
            </a:xfrm>
            <a:custGeom>
              <a:rect b="b" l="l" r="r" t="t"/>
              <a:pathLst>
                <a:path extrusionOk="0" fill="none" h="1" w="11467">
                  <a:moveTo>
                    <a:pt x="1146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38563" y="3609550"/>
              <a:ext cx="150675" cy="25"/>
            </a:xfrm>
            <a:custGeom>
              <a:rect b="b" l="l" r="r" t="t"/>
              <a:pathLst>
                <a:path extrusionOk="0" fill="none" h="1" w="6027">
                  <a:moveTo>
                    <a:pt x="1" y="0"/>
                  </a:moveTo>
                  <a:lnTo>
                    <a:pt x="6027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89213" y="3521150"/>
              <a:ext cx="25" cy="176825"/>
            </a:xfrm>
            <a:custGeom>
              <a:rect b="b" l="l" r="r" t="t"/>
              <a:pathLst>
                <a:path extrusionOk="0" fill="none" h="7073" w="1">
                  <a:moveTo>
                    <a:pt x="1" y="7072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5801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874838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166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1" y="2804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0851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25863" y="3637275"/>
              <a:ext cx="25" cy="70100"/>
            </a:xfrm>
            <a:custGeom>
              <a:rect b="b" l="l" r="r" t="t"/>
              <a:pathLst>
                <a:path extrusionOk="0" fill="none" h="2804" w="1">
                  <a:moveTo>
                    <a:pt x="0" y="280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7867" y="3479956"/>
            <a:ext cx="299760" cy="406359"/>
            <a:chOff x="8107742" y="840353"/>
            <a:chExt cx="299760" cy="406359"/>
          </a:xfrm>
        </p:grpSpPr>
        <p:sp>
          <p:nvSpPr>
            <p:cNvPr id="48" name="Google Shape;48;p2"/>
            <p:cNvSpPr/>
            <p:nvPr/>
          </p:nvSpPr>
          <p:spPr>
            <a:xfrm>
              <a:off x="8107742" y="869102"/>
              <a:ext cx="225509" cy="377609"/>
            </a:xfrm>
            <a:custGeom>
              <a:rect b="b" l="l" r="r" t="t"/>
              <a:pathLst>
                <a:path extrusionOk="0" h="10442" w="6236">
                  <a:moveTo>
                    <a:pt x="3118" y="1"/>
                  </a:moveTo>
                  <a:cubicBezTo>
                    <a:pt x="3118" y="1"/>
                    <a:pt x="0" y="5608"/>
                    <a:pt x="0" y="7324"/>
                  </a:cubicBezTo>
                  <a:cubicBezTo>
                    <a:pt x="0" y="9061"/>
                    <a:pt x="1402" y="10442"/>
                    <a:pt x="3118" y="10442"/>
                  </a:cubicBezTo>
                  <a:cubicBezTo>
                    <a:pt x="4833" y="10442"/>
                    <a:pt x="6235" y="9061"/>
                    <a:pt x="6235" y="7324"/>
                  </a:cubicBezTo>
                  <a:cubicBezTo>
                    <a:pt x="6235" y="5608"/>
                    <a:pt x="3118" y="1"/>
                    <a:pt x="3118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81233" y="840353"/>
              <a:ext cx="226269" cy="378368"/>
            </a:xfrm>
            <a:custGeom>
              <a:rect b="b" l="l" r="r" t="t"/>
              <a:pathLst>
                <a:path extrusionOk="0" fill="none" h="10463" w="6257">
                  <a:moveTo>
                    <a:pt x="6257" y="7345"/>
                  </a:moveTo>
                  <a:cubicBezTo>
                    <a:pt x="6257" y="9081"/>
                    <a:pt x="4855" y="10462"/>
                    <a:pt x="3118" y="10462"/>
                  </a:cubicBezTo>
                  <a:cubicBezTo>
                    <a:pt x="1402" y="10462"/>
                    <a:pt x="1" y="9060"/>
                    <a:pt x="1" y="7345"/>
                  </a:cubicBezTo>
                  <a:cubicBezTo>
                    <a:pt x="1" y="5608"/>
                    <a:pt x="3118" y="1"/>
                    <a:pt x="3118" y="1"/>
                  </a:cubicBezTo>
                  <a:cubicBezTo>
                    <a:pt x="3118" y="1"/>
                    <a:pt x="6257" y="5629"/>
                    <a:pt x="6257" y="7345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flipH="1">
            <a:off x="1530942" y="2986482"/>
            <a:ext cx="194921" cy="194959"/>
            <a:chOff x="7932213" y="1463813"/>
            <a:chExt cx="127125" cy="127150"/>
          </a:xfrm>
        </p:grpSpPr>
        <p:sp>
          <p:nvSpPr>
            <p:cNvPr id="51" name="Google Shape;51;p2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 flipH="1">
            <a:off x="703886" y="4128391"/>
            <a:ext cx="1087408" cy="309013"/>
          </a:xfrm>
          <a:custGeom>
            <a:rect b="b" l="l" r="r" t="t"/>
            <a:pathLst>
              <a:path extrusionOk="0" fill="none" h="12785" w="17787">
                <a:moveTo>
                  <a:pt x="1" y="6801"/>
                </a:moveTo>
                <a:lnTo>
                  <a:pt x="4730" y="6801"/>
                </a:lnTo>
                <a:lnTo>
                  <a:pt x="5860" y="0"/>
                </a:lnTo>
                <a:lnTo>
                  <a:pt x="7450" y="12785"/>
                </a:lnTo>
                <a:lnTo>
                  <a:pt x="8705" y="2720"/>
                </a:lnTo>
                <a:lnTo>
                  <a:pt x="9584" y="8181"/>
                </a:lnTo>
                <a:lnTo>
                  <a:pt x="10965" y="2720"/>
                </a:lnTo>
                <a:lnTo>
                  <a:pt x="12179" y="7763"/>
                </a:lnTo>
                <a:lnTo>
                  <a:pt x="12681" y="6821"/>
                </a:lnTo>
                <a:lnTo>
                  <a:pt x="13350" y="6821"/>
                </a:lnTo>
                <a:lnTo>
                  <a:pt x="17786" y="682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 flipH="1">
            <a:off x="703897" y="3138887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 flipH="1">
            <a:off x="823473" y="2465325"/>
            <a:ext cx="91848" cy="154069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flipH="1">
            <a:off x="2383376" y="4248753"/>
            <a:ext cx="91848" cy="154069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rgbClr val="B209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389495" y="-203103"/>
            <a:ext cx="8365500" cy="5075903"/>
            <a:chOff x="342700" y="-203103"/>
            <a:chExt cx="8365500" cy="5075903"/>
          </a:xfrm>
        </p:grpSpPr>
        <p:cxnSp>
          <p:nvCxnSpPr>
            <p:cNvPr id="58" name="Google Shape;58;p2"/>
            <p:cNvCxnSpPr/>
            <p:nvPr/>
          </p:nvCxnSpPr>
          <p:spPr>
            <a:xfrm>
              <a:off x="342700" y="4869677"/>
              <a:ext cx="8365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2"/>
            <p:cNvCxnSpPr/>
            <p:nvPr/>
          </p:nvCxnSpPr>
          <p:spPr>
            <a:xfrm rot="10800000">
              <a:off x="8692955" y="529100"/>
              <a:ext cx="0" cy="4343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" name="Google Shape;60;p2"/>
            <p:cNvGrpSpPr/>
            <p:nvPr/>
          </p:nvGrpSpPr>
          <p:grpSpPr>
            <a:xfrm>
              <a:off x="4525206" y="-66000"/>
              <a:ext cx="4173513" cy="606320"/>
              <a:chOff x="4531667" y="221864"/>
              <a:chExt cx="4173513" cy="60632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4919780" y="828184"/>
                <a:ext cx="3785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" name="Google Shape;62;p2"/>
              <p:cNvSpPr/>
              <p:nvPr/>
            </p:nvSpPr>
            <p:spPr>
              <a:xfrm>
                <a:off x="4531667" y="221864"/>
                <a:ext cx="409560" cy="606279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4383358" y="-203103"/>
              <a:ext cx="273654" cy="399438"/>
              <a:chOff x="4389820" y="8562"/>
              <a:chExt cx="273654" cy="399438"/>
            </a:xfrm>
          </p:grpSpPr>
          <p:grpSp>
            <p:nvGrpSpPr>
              <p:cNvPr id="64" name="Google Shape;64;p2"/>
              <p:cNvGrpSpPr/>
              <p:nvPr/>
            </p:nvGrpSpPr>
            <p:grpSpPr>
              <a:xfrm>
                <a:off x="4389820" y="8562"/>
                <a:ext cx="273654" cy="393837"/>
                <a:chOff x="228120" y="8562"/>
                <a:chExt cx="273654" cy="393837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228120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39369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" name="Google Shape;67;p2"/>
              <p:cNvSpPr/>
              <p:nvPr/>
            </p:nvSpPr>
            <p:spPr>
              <a:xfrm>
                <a:off x="4507931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393781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>
              <a:off x="356280" y="346226"/>
              <a:ext cx="2069979" cy="4526574"/>
              <a:chOff x="356280" y="346226"/>
              <a:chExt cx="2069979" cy="4526574"/>
            </a:xfrm>
          </p:grpSpPr>
          <p:grpSp>
            <p:nvGrpSpPr>
              <p:cNvPr id="70" name="Google Shape;70;p2"/>
              <p:cNvGrpSpPr/>
              <p:nvPr/>
            </p:nvGrpSpPr>
            <p:grpSpPr>
              <a:xfrm rot="10800000">
                <a:off x="356996" y="346226"/>
                <a:ext cx="835344" cy="748597"/>
                <a:chOff x="1655300" y="2765876"/>
                <a:chExt cx="767780" cy="748597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" name="Google Shape;73;p2"/>
              <p:cNvSpPr/>
              <p:nvPr/>
            </p:nvSpPr>
            <p:spPr>
              <a:xfrm>
                <a:off x="845100" y="840150"/>
                <a:ext cx="705900" cy="3135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" name="Google Shape;74;p2"/>
              <p:cNvGrpSpPr/>
              <p:nvPr/>
            </p:nvGrpSpPr>
            <p:grpSpPr>
              <a:xfrm>
                <a:off x="1238556" y="1951751"/>
                <a:ext cx="1187682" cy="1574424"/>
                <a:chOff x="1651404" y="1940052"/>
                <a:chExt cx="1187682" cy="1574424"/>
              </a:xfrm>
            </p:grpSpPr>
            <p:sp>
              <p:nvSpPr>
                <p:cNvPr id="75" name="Google Shape;75;p2"/>
                <p:cNvSpPr/>
                <p:nvPr/>
              </p:nvSpPr>
              <p:spPr>
                <a:xfrm>
                  <a:off x="1651404" y="2765878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flipH="1" rot="10800000">
                  <a:off x="2423080" y="2386808"/>
                  <a:ext cx="416007" cy="752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8" name="Google Shape;78;p2"/>
                <p:cNvCxnSpPr/>
                <p:nvPr/>
              </p:nvCxnSpPr>
              <p:spPr>
                <a:xfrm rot="10800000">
                  <a:off x="1651404" y="1940052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9" name="Google Shape;79;p2"/>
              <p:cNvSpPr/>
              <p:nvPr/>
            </p:nvSpPr>
            <p:spPr>
              <a:xfrm>
                <a:off x="715761" y="1203911"/>
                <a:ext cx="718225" cy="870450"/>
              </a:xfrm>
              <a:custGeom>
                <a:rect b="b" l="l" r="r" t="t"/>
                <a:pathLst>
                  <a:path extrusionOk="0" h="34818" w="28729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93762" y="838799"/>
                <a:ext cx="783625" cy="1227200"/>
              </a:xfrm>
              <a:custGeom>
                <a:rect b="b" l="l" r="r" t="t"/>
                <a:pathLst>
                  <a:path extrusionOk="0" h="49088" w="31345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" name="Google Shape;81;p2"/>
              <p:cNvGrpSpPr/>
              <p:nvPr/>
            </p:nvGrpSpPr>
            <p:grpSpPr>
              <a:xfrm>
                <a:off x="875111" y="986705"/>
                <a:ext cx="85800" cy="782973"/>
                <a:chOff x="1270825" y="1135225"/>
                <a:chExt cx="85800" cy="558150"/>
              </a:xfrm>
            </p:grpSpPr>
            <p:sp>
              <p:nvSpPr>
                <p:cNvPr id="82" name="Google Shape;82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06" name="Google Shape;106;p2"/>
              <p:cNvCxnSpPr/>
              <p:nvPr/>
            </p:nvCxnSpPr>
            <p:spPr>
              <a:xfrm>
                <a:off x="2426259" y="2242651"/>
                <a:ext cx="0" cy="313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 flipH="1" rot="10800000">
                <a:off x="356280" y="836900"/>
                <a:ext cx="900" cy="4035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5" name="Google Shape;195;p11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1"/>
          <p:cNvSpPr/>
          <p:nvPr/>
        </p:nvSpPr>
        <p:spPr>
          <a:xfrm>
            <a:off x="-46400" y="4729950"/>
            <a:ext cx="92466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11"/>
          <p:cNvCxnSpPr>
            <a:stCxn id="198" idx="2"/>
          </p:cNvCxnSpPr>
          <p:nvPr/>
        </p:nvCxnSpPr>
        <p:spPr>
          <a:xfrm>
            <a:off x="406484" y="2568259"/>
            <a:ext cx="8329800" cy="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" name="Google Shape;199;p11"/>
          <p:cNvGrpSpPr/>
          <p:nvPr/>
        </p:nvGrpSpPr>
        <p:grpSpPr>
          <a:xfrm rot="-5400000">
            <a:off x="-92438" y="2216098"/>
            <a:ext cx="273654" cy="724191"/>
            <a:chOff x="4436614" y="-316191"/>
            <a:chExt cx="273654" cy="724191"/>
          </a:xfrm>
        </p:grpSpPr>
        <p:cxnSp>
          <p:nvCxnSpPr>
            <p:cNvPr id="200" name="Google Shape;200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03" name="Google Shape;203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11"/>
          <p:cNvGrpSpPr/>
          <p:nvPr/>
        </p:nvGrpSpPr>
        <p:grpSpPr>
          <a:xfrm rot="5400000">
            <a:off x="8953918" y="2209636"/>
            <a:ext cx="273654" cy="724191"/>
            <a:chOff x="4436614" y="-316191"/>
            <a:chExt cx="273654" cy="724191"/>
          </a:xfrm>
        </p:grpSpPr>
        <p:cxnSp>
          <p:nvCxnSpPr>
            <p:cNvPr id="206" name="Google Shape;206;p11"/>
            <p:cNvCxnSpPr/>
            <p:nvPr/>
          </p:nvCxnSpPr>
          <p:spPr>
            <a:xfrm rot="10800000">
              <a:off x="4572750" y="-316191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1"/>
            <p:cNvSpPr/>
            <p:nvPr/>
          </p:nvSpPr>
          <p:spPr>
            <a:xfrm>
              <a:off x="4446425" y="14275"/>
              <a:ext cx="262500" cy="9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560575" y="117000"/>
              <a:ext cx="45600" cy="29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11"/>
            <p:cNvGrpSpPr/>
            <p:nvPr/>
          </p:nvGrpSpPr>
          <p:grpSpPr>
            <a:xfrm>
              <a:off x="4436614" y="8562"/>
              <a:ext cx="273654" cy="393837"/>
              <a:chOff x="274914" y="8562"/>
              <a:chExt cx="273654" cy="393837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" name="Google Shape;212;p11"/>
          <p:cNvSpPr txBox="1"/>
          <p:nvPr>
            <p:ph hasCustomPrompt="1" idx="2" type="title"/>
          </p:nvPr>
        </p:nvSpPr>
        <p:spPr>
          <a:xfrm>
            <a:off x="2953800" y="1956750"/>
            <a:ext cx="3236400" cy="1230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1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idx="1" type="subTitle"/>
          </p:nvPr>
        </p:nvSpPr>
        <p:spPr>
          <a:xfrm>
            <a:off x="2574325" y="3244700"/>
            <a:ext cx="39954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687806" y="-724863"/>
            <a:ext cx="273654" cy="98908"/>
          </a:xfrm>
          <a:custGeom>
            <a:rect b="b" l="l" r="r" t="t"/>
            <a:pathLst>
              <a:path extrusionOk="0" fill="none" h="2282" w="8224">
                <a:moveTo>
                  <a:pt x="1" y="1"/>
                </a:moveTo>
                <a:lnTo>
                  <a:pt x="8224" y="1"/>
                </a:lnTo>
                <a:lnTo>
                  <a:pt x="8224" y="2281"/>
                </a:lnTo>
                <a:lnTo>
                  <a:pt x="1" y="2281"/>
                </a:lnTo>
                <a:close/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797106" y="-626002"/>
            <a:ext cx="59924" cy="294976"/>
          </a:xfrm>
          <a:custGeom>
            <a:rect b="b" l="l" r="r" t="t"/>
            <a:pathLst>
              <a:path extrusionOk="0" fill="none" h="3307" w="1801">
                <a:moveTo>
                  <a:pt x="1" y="0"/>
                </a:moveTo>
                <a:lnTo>
                  <a:pt x="1800" y="0"/>
                </a:lnTo>
                <a:lnTo>
                  <a:pt x="1800" y="3306"/>
                </a:lnTo>
                <a:lnTo>
                  <a:pt x="1" y="3306"/>
                </a:lnTo>
                <a:close/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040709" y="4430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13"/>
          <p:cNvCxnSpPr/>
          <p:nvPr/>
        </p:nvCxnSpPr>
        <p:spPr>
          <a:xfrm>
            <a:off x="1211500" y="410975"/>
            <a:ext cx="793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3"/>
          <p:cNvSpPr/>
          <p:nvPr/>
        </p:nvSpPr>
        <p:spPr>
          <a:xfrm>
            <a:off x="827056" y="-331025"/>
            <a:ext cx="416007" cy="741943"/>
          </a:xfrm>
          <a:custGeom>
            <a:rect b="b" l="l" r="r" t="t"/>
            <a:pathLst>
              <a:path extrusionOk="0" fill="none" h="27160" w="16217">
                <a:moveTo>
                  <a:pt x="1" y="1"/>
                </a:moveTo>
                <a:lnTo>
                  <a:pt x="1" y="13475"/>
                </a:lnTo>
                <a:cubicBezTo>
                  <a:pt x="1" y="21029"/>
                  <a:pt x="6110" y="27159"/>
                  <a:pt x="13685" y="27159"/>
                </a:cubicBezTo>
                <a:lnTo>
                  <a:pt x="16216" y="27159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 flipH="1" rot="5400000">
            <a:off x="-218066" y="4247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 txBox="1"/>
          <p:nvPr>
            <p:ph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1655575" y="607149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14"/>
          <p:cNvGrpSpPr/>
          <p:nvPr/>
        </p:nvGrpSpPr>
        <p:grpSpPr>
          <a:xfrm flipH="1" rot="10800000">
            <a:off x="-6458" y="-65659"/>
            <a:ext cx="1543841" cy="2636834"/>
            <a:chOff x="410253" y="2571741"/>
            <a:chExt cx="1543841" cy="2636834"/>
          </a:xfrm>
        </p:grpSpPr>
        <p:sp>
          <p:nvSpPr>
            <p:cNvPr id="226" name="Google Shape;226;p14"/>
            <p:cNvSpPr/>
            <p:nvPr/>
          </p:nvSpPr>
          <p:spPr>
            <a:xfrm>
              <a:off x="826250" y="4388036"/>
              <a:ext cx="1127845" cy="820538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14"/>
            <p:cNvCxnSpPr/>
            <p:nvPr/>
          </p:nvCxnSpPr>
          <p:spPr>
            <a:xfrm rot="10800000">
              <a:off x="826250" y="3123650"/>
              <a:ext cx="0" cy="1275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4"/>
            <p:cNvSpPr/>
            <p:nvPr/>
          </p:nvSpPr>
          <p:spPr>
            <a:xfrm rot="10800000">
              <a:off x="410253" y="2571741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181914" y="9537"/>
            <a:ext cx="1263736" cy="1284625"/>
            <a:chOff x="8181914" y="9537"/>
            <a:chExt cx="1263736" cy="1284625"/>
          </a:xfrm>
        </p:grpSpPr>
        <p:sp>
          <p:nvSpPr>
            <p:cNvPr id="230" name="Google Shape;230;p14"/>
            <p:cNvSpPr/>
            <p:nvPr/>
          </p:nvSpPr>
          <p:spPr>
            <a:xfrm>
              <a:off x="8317805" y="473624"/>
              <a:ext cx="1127845" cy="820538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8181914" y="9537"/>
              <a:ext cx="273654" cy="393837"/>
              <a:chOff x="274914" y="8562"/>
              <a:chExt cx="273654" cy="393837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4" name="Google Shape;234;p14"/>
            <p:cNvCxnSpPr/>
            <p:nvPr/>
          </p:nvCxnSpPr>
          <p:spPr>
            <a:xfrm rot="10800000">
              <a:off x="8318175" y="409475"/>
              <a:ext cx="0" cy="90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15"/>
          <p:cNvCxnSpPr/>
          <p:nvPr/>
        </p:nvCxnSpPr>
        <p:spPr>
          <a:xfrm rot="10800000">
            <a:off x="6" y="410975"/>
            <a:ext cx="793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5"/>
          <p:cNvSpPr/>
          <p:nvPr/>
        </p:nvSpPr>
        <p:spPr>
          <a:xfrm flipH="1">
            <a:off x="7906443" y="-331025"/>
            <a:ext cx="416007" cy="741943"/>
          </a:xfrm>
          <a:custGeom>
            <a:rect b="b" l="l" r="r" t="t"/>
            <a:pathLst>
              <a:path extrusionOk="0" fill="none" h="27160" w="16217">
                <a:moveTo>
                  <a:pt x="1" y="1"/>
                </a:moveTo>
                <a:lnTo>
                  <a:pt x="1" y="13475"/>
                </a:lnTo>
                <a:cubicBezTo>
                  <a:pt x="1" y="21029"/>
                  <a:pt x="6110" y="27159"/>
                  <a:pt x="13685" y="27159"/>
                </a:cubicBezTo>
                <a:lnTo>
                  <a:pt x="16216" y="27159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 txBox="1"/>
          <p:nvPr>
            <p:ph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9" name="Google Shape;239;p15"/>
          <p:cNvGrpSpPr/>
          <p:nvPr/>
        </p:nvGrpSpPr>
        <p:grpSpPr>
          <a:xfrm>
            <a:off x="6190309" y="4007213"/>
            <a:ext cx="3322716" cy="1155788"/>
            <a:chOff x="6190309" y="4007213"/>
            <a:chExt cx="3322716" cy="1155788"/>
          </a:xfrm>
        </p:grpSpPr>
        <p:sp>
          <p:nvSpPr>
            <p:cNvPr id="240" name="Google Shape;240;p15"/>
            <p:cNvSpPr/>
            <p:nvPr/>
          </p:nvSpPr>
          <p:spPr>
            <a:xfrm flipH="1">
              <a:off x="6190309" y="442106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" name="Google Shape;241;p15"/>
            <p:cNvCxnSpPr/>
            <p:nvPr/>
          </p:nvCxnSpPr>
          <p:spPr>
            <a:xfrm>
              <a:off x="7860625" y="4007213"/>
              <a:ext cx="1652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15"/>
            <p:cNvSpPr/>
            <p:nvPr/>
          </p:nvSpPr>
          <p:spPr>
            <a:xfrm rot="5400000">
              <a:off x="7481106" y="38442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1343458" y="2553295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16"/>
          <p:cNvSpPr txBox="1"/>
          <p:nvPr>
            <p:ph idx="2" type="title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16"/>
          <p:cNvSpPr txBox="1"/>
          <p:nvPr>
            <p:ph idx="3" type="subTitle"/>
          </p:nvPr>
        </p:nvSpPr>
        <p:spPr>
          <a:xfrm>
            <a:off x="4578858" y="2553295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16"/>
          <p:cNvSpPr txBox="1"/>
          <p:nvPr>
            <p:ph idx="4" type="title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16"/>
          <p:cNvSpPr txBox="1"/>
          <p:nvPr>
            <p:ph idx="5" type="subTitle"/>
          </p:nvPr>
        </p:nvSpPr>
        <p:spPr>
          <a:xfrm>
            <a:off x="1337750" y="4064458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16"/>
          <p:cNvSpPr txBox="1"/>
          <p:nvPr>
            <p:ph idx="6" type="title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16"/>
          <p:cNvSpPr txBox="1"/>
          <p:nvPr>
            <p:ph idx="7" type="subTitle"/>
          </p:nvPr>
        </p:nvSpPr>
        <p:spPr>
          <a:xfrm>
            <a:off x="4573150" y="4064458"/>
            <a:ext cx="32331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16"/>
          <p:cNvSpPr txBox="1"/>
          <p:nvPr>
            <p:ph idx="8"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3" name="Google Shape;253;p16"/>
          <p:cNvGrpSpPr/>
          <p:nvPr/>
        </p:nvGrpSpPr>
        <p:grpSpPr>
          <a:xfrm>
            <a:off x="-131269" y="2571000"/>
            <a:ext cx="963555" cy="2572493"/>
            <a:chOff x="-912" y="2571000"/>
            <a:chExt cx="963555" cy="2572493"/>
          </a:xfrm>
        </p:grpSpPr>
        <p:sp>
          <p:nvSpPr>
            <p:cNvPr id="254" name="Google Shape;254;p16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 rot="10800000">
              <a:off x="411173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" name="Google Shape;257;p16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9" name="Google Shape;259;p16"/>
          <p:cNvGrpSpPr/>
          <p:nvPr/>
        </p:nvGrpSpPr>
        <p:grpSpPr>
          <a:xfrm rot="10800000">
            <a:off x="8307621" y="0"/>
            <a:ext cx="963555" cy="2572493"/>
            <a:chOff x="-912" y="2571000"/>
            <a:chExt cx="963555" cy="2572493"/>
          </a:xfrm>
        </p:grpSpPr>
        <p:sp>
          <p:nvSpPr>
            <p:cNvPr id="260" name="Google Shape;260;p16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16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5054250" y="1738050"/>
            <a:ext cx="337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7" name="Google Shape;267;p17"/>
          <p:cNvGrpSpPr/>
          <p:nvPr/>
        </p:nvGrpSpPr>
        <p:grpSpPr>
          <a:xfrm>
            <a:off x="-3760615" y="-331025"/>
            <a:ext cx="8322444" cy="742000"/>
            <a:chOff x="-3760615" y="-331025"/>
            <a:chExt cx="8322444" cy="742000"/>
          </a:xfrm>
        </p:grpSpPr>
        <p:cxnSp>
          <p:nvCxnSpPr>
            <p:cNvPr id="268" name="Google Shape;268;p17"/>
            <p:cNvCxnSpPr/>
            <p:nvPr/>
          </p:nvCxnSpPr>
          <p:spPr>
            <a:xfrm rot="10800000">
              <a:off x="-3760615" y="410975"/>
              <a:ext cx="7938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7"/>
            <p:cNvSpPr/>
            <p:nvPr/>
          </p:nvSpPr>
          <p:spPr>
            <a:xfrm flipH="1">
              <a:off x="4145822" y="-33102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7"/>
          <p:cNvGrpSpPr/>
          <p:nvPr/>
        </p:nvGrpSpPr>
        <p:grpSpPr>
          <a:xfrm>
            <a:off x="7297779" y="4007213"/>
            <a:ext cx="3322716" cy="1155788"/>
            <a:chOff x="6190309" y="4007213"/>
            <a:chExt cx="3322716" cy="1155788"/>
          </a:xfrm>
        </p:grpSpPr>
        <p:sp>
          <p:nvSpPr>
            <p:cNvPr id="271" name="Google Shape;271;p17"/>
            <p:cNvSpPr/>
            <p:nvPr/>
          </p:nvSpPr>
          <p:spPr>
            <a:xfrm flipH="1">
              <a:off x="6190309" y="442106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17"/>
            <p:cNvCxnSpPr/>
            <p:nvPr/>
          </p:nvCxnSpPr>
          <p:spPr>
            <a:xfrm>
              <a:off x="7860625" y="4007213"/>
              <a:ext cx="1652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" name="Google Shape;273;p17"/>
            <p:cNvSpPr/>
            <p:nvPr/>
          </p:nvSpPr>
          <p:spPr>
            <a:xfrm rot="5400000">
              <a:off x="7481106" y="38442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5138550" y="2477425"/>
            <a:ext cx="31884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1D1C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idx="1" type="body"/>
          </p:nvPr>
        </p:nvSpPr>
        <p:spPr>
          <a:xfrm>
            <a:off x="2692713" y="2571750"/>
            <a:ext cx="5270700" cy="1751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18"/>
          <p:cNvSpPr txBox="1"/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8" name="Google Shape;278;p18"/>
          <p:cNvGrpSpPr/>
          <p:nvPr/>
        </p:nvGrpSpPr>
        <p:grpSpPr>
          <a:xfrm>
            <a:off x="684253" y="-316191"/>
            <a:ext cx="8464130" cy="2196550"/>
            <a:chOff x="684253" y="-316191"/>
            <a:chExt cx="8464130" cy="2196550"/>
          </a:xfrm>
        </p:grpSpPr>
        <p:cxnSp>
          <p:nvCxnSpPr>
            <p:cNvPr id="279" name="Google Shape;279;p18"/>
            <p:cNvCxnSpPr/>
            <p:nvPr/>
          </p:nvCxnSpPr>
          <p:spPr>
            <a:xfrm rot="10800000">
              <a:off x="824556" y="407875"/>
              <a:ext cx="0" cy="76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0" name="Google Shape;280;p18"/>
            <p:cNvGrpSpPr/>
            <p:nvPr/>
          </p:nvGrpSpPr>
          <p:grpSpPr>
            <a:xfrm>
              <a:off x="684253" y="-316191"/>
              <a:ext cx="8464130" cy="2196550"/>
              <a:chOff x="4439845" y="-316191"/>
              <a:chExt cx="8464130" cy="2196550"/>
            </a:xfrm>
          </p:grpSpPr>
          <p:grpSp>
            <p:nvGrpSpPr>
              <p:cNvPr id="281" name="Google Shape;281;p18"/>
              <p:cNvGrpSpPr/>
              <p:nvPr/>
            </p:nvGrpSpPr>
            <p:grpSpPr>
              <a:xfrm>
                <a:off x="4580143" y="-316191"/>
                <a:ext cx="8323832" cy="2196550"/>
                <a:chOff x="4580143" y="-316191"/>
                <a:chExt cx="8323832" cy="2196550"/>
              </a:xfrm>
            </p:grpSpPr>
            <p:cxnSp>
              <p:nvCxnSpPr>
                <p:cNvPr id="282" name="Google Shape;282;p18"/>
                <p:cNvCxnSpPr/>
                <p:nvPr/>
              </p:nvCxnSpPr>
              <p:spPr>
                <a:xfrm>
                  <a:off x="4966575" y="1880359"/>
                  <a:ext cx="7937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3" name="Google Shape;283;p18"/>
                <p:cNvSpPr/>
                <p:nvPr/>
              </p:nvSpPr>
              <p:spPr>
                <a:xfrm>
                  <a:off x="4580143" y="1138409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 rot="10800000">
                  <a:off x="4580150" y="-316191"/>
                  <a:ext cx="0" cy="445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5" name="Google Shape;285;p18"/>
              <p:cNvSpPr/>
              <p:nvPr/>
            </p:nvSpPr>
            <p:spPr>
              <a:xfrm>
                <a:off x="4446425" y="14275"/>
                <a:ext cx="262500" cy="912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560575" y="117000"/>
                <a:ext cx="45600" cy="29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7" name="Google Shape;287;p18"/>
              <p:cNvGrpSpPr/>
              <p:nvPr/>
            </p:nvGrpSpPr>
            <p:grpSpPr>
              <a:xfrm>
                <a:off x="4439845" y="8562"/>
                <a:ext cx="273654" cy="393837"/>
                <a:chOff x="278145" y="8562"/>
                <a:chExt cx="273654" cy="39383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78145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387445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AND_BODY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1322750" y="1692665"/>
            <a:ext cx="26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" type="subTitle"/>
          </p:nvPr>
        </p:nvSpPr>
        <p:spPr>
          <a:xfrm>
            <a:off x="1322750" y="3052122"/>
            <a:ext cx="26178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19"/>
          <p:cNvSpPr txBox="1"/>
          <p:nvPr>
            <p:ph idx="2" type="title"/>
          </p:nvPr>
        </p:nvSpPr>
        <p:spPr>
          <a:xfrm>
            <a:off x="5203450" y="1692665"/>
            <a:ext cx="26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19"/>
          <p:cNvSpPr txBox="1"/>
          <p:nvPr>
            <p:ph idx="3" type="subTitle"/>
          </p:nvPr>
        </p:nvSpPr>
        <p:spPr>
          <a:xfrm>
            <a:off x="5203450" y="3052122"/>
            <a:ext cx="26178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95" name="Google Shape;295;p19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3263100" y="3264475"/>
            <a:ext cx="26178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2385150" y="1198475"/>
            <a:ext cx="4373700" cy="17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>
            <a:off x="0" y="4736400"/>
            <a:ext cx="91440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>
            <a:off x="-39750" y="407100"/>
            <a:ext cx="9227728" cy="3915909"/>
            <a:chOff x="-39750" y="407100"/>
            <a:chExt cx="9227728" cy="3915909"/>
          </a:xfrm>
        </p:grpSpPr>
        <p:cxnSp>
          <p:nvCxnSpPr>
            <p:cNvPr id="301" name="Google Shape;301;p20"/>
            <p:cNvCxnSpPr/>
            <p:nvPr/>
          </p:nvCxnSpPr>
          <p:spPr>
            <a:xfrm>
              <a:off x="1176025" y="3126199"/>
              <a:ext cx="6762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20"/>
            <p:cNvSpPr/>
            <p:nvPr/>
          </p:nvSpPr>
          <p:spPr>
            <a:xfrm>
              <a:off x="826243" y="2384199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20"/>
            <p:cNvCxnSpPr/>
            <p:nvPr/>
          </p:nvCxnSpPr>
          <p:spPr>
            <a:xfrm rot="10800000">
              <a:off x="-39750" y="407100"/>
              <a:ext cx="53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20"/>
            <p:cNvSpPr/>
            <p:nvPr/>
          </p:nvSpPr>
          <p:spPr>
            <a:xfrm rot="10800000">
              <a:off x="410231" y="4071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20"/>
            <p:cNvCxnSpPr/>
            <p:nvPr/>
          </p:nvCxnSpPr>
          <p:spPr>
            <a:xfrm>
              <a:off x="827100" y="1066175"/>
              <a:ext cx="0" cy="1389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20"/>
            <p:cNvSpPr/>
            <p:nvPr/>
          </p:nvSpPr>
          <p:spPr>
            <a:xfrm rot="10800000">
              <a:off x="7905979" y="31255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20"/>
            <p:cNvCxnSpPr/>
            <p:nvPr/>
          </p:nvCxnSpPr>
          <p:spPr>
            <a:xfrm>
              <a:off x="8650678" y="4323009"/>
              <a:ext cx="537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20"/>
            <p:cNvSpPr/>
            <p:nvPr/>
          </p:nvSpPr>
          <p:spPr>
            <a:xfrm>
              <a:off x="8321990" y="3581066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idx="1" type="subTitle"/>
          </p:nvPr>
        </p:nvSpPr>
        <p:spPr>
          <a:xfrm>
            <a:off x="1860800" y="3444025"/>
            <a:ext cx="5422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1" name="Google Shape;111;p3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421447" y="-6"/>
            <a:ext cx="1739640" cy="1144380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flipH="1">
            <a:off x="-11418" y="-6"/>
            <a:ext cx="1739640" cy="1144380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1">
  <p:cSld name="BIG_NUMBER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hasCustomPrompt="1" type="title"/>
          </p:nvPr>
        </p:nvSpPr>
        <p:spPr>
          <a:xfrm>
            <a:off x="923100" y="2670885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1"/>
          <p:cNvSpPr txBox="1"/>
          <p:nvPr>
            <p:ph idx="2" type="title"/>
          </p:nvPr>
        </p:nvSpPr>
        <p:spPr>
          <a:xfrm>
            <a:off x="787050" y="3407517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787050" y="3735085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3" name="Google Shape;313;p21"/>
          <p:cNvSpPr txBox="1"/>
          <p:nvPr>
            <p:ph hasCustomPrompt="1" idx="3" type="title"/>
          </p:nvPr>
        </p:nvSpPr>
        <p:spPr>
          <a:xfrm>
            <a:off x="3570000" y="2022640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1"/>
          <p:cNvSpPr txBox="1"/>
          <p:nvPr>
            <p:ph idx="4" type="title"/>
          </p:nvPr>
        </p:nvSpPr>
        <p:spPr>
          <a:xfrm>
            <a:off x="3433950" y="2752395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21"/>
          <p:cNvSpPr txBox="1"/>
          <p:nvPr>
            <p:ph idx="5" type="subTitle"/>
          </p:nvPr>
        </p:nvSpPr>
        <p:spPr>
          <a:xfrm>
            <a:off x="3433950" y="3086766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6" name="Google Shape;316;p21"/>
          <p:cNvSpPr txBox="1"/>
          <p:nvPr>
            <p:ph hasCustomPrompt="1" idx="6" type="title"/>
          </p:nvPr>
        </p:nvSpPr>
        <p:spPr>
          <a:xfrm>
            <a:off x="6216900" y="2670885"/>
            <a:ext cx="2004000" cy="73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1"/>
          <p:cNvSpPr txBox="1"/>
          <p:nvPr>
            <p:ph idx="7" type="title"/>
          </p:nvPr>
        </p:nvSpPr>
        <p:spPr>
          <a:xfrm>
            <a:off x="6080850" y="3407517"/>
            <a:ext cx="22761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21"/>
          <p:cNvSpPr txBox="1"/>
          <p:nvPr>
            <p:ph idx="8" type="subTitle"/>
          </p:nvPr>
        </p:nvSpPr>
        <p:spPr>
          <a:xfrm>
            <a:off x="6080850" y="3735085"/>
            <a:ext cx="22761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9" name="Google Shape;319;p21"/>
          <p:cNvSpPr txBox="1"/>
          <p:nvPr>
            <p:ph idx="9"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20" name="Google Shape;320;p21"/>
          <p:cNvCxnSpPr/>
          <p:nvPr/>
        </p:nvCxnSpPr>
        <p:spPr>
          <a:xfrm>
            <a:off x="0" y="408225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1" name="Google Shape;321;p21"/>
          <p:cNvGrpSpPr/>
          <p:nvPr/>
        </p:nvGrpSpPr>
        <p:grpSpPr>
          <a:xfrm>
            <a:off x="1746575" y="3722466"/>
            <a:ext cx="5642575" cy="1416781"/>
            <a:chOff x="1746575" y="3722466"/>
            <a:chExt cx="5642575" cy="1416781"/>
          </a:xfrm>
        </p:grpSpPr>
        <p:grpSp>
          <p:nvGrpSpPr>
            <p:cNvPr id="322" name="Google Shape;322;p21"/>
            <p:cNvGrpSpPr/>
            <p:nvPr/>
          </p:nvGrpSpPr>
          <p:grpSpPr>
            <a:xfrm rot="10800000">
              <a:off x="4438432" y="3722466"/>
              <a:ext cx="273654" cy="1409956"/>
              <a:chOff x="270152" y="9537"/>
              <a:chExt cx="273654" cy="1409956"/>
            </a:xfrm>
          </p:grpSpPr>
          <p:grpSp>
            <p:nvGrpSpPr>
              <p:cNvPr id="323" name="Google Shape;323;p21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24" name="Google Shape;324;p21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1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26" name="Google Shape;326;p21"/>
              <p:cNvCxnSpPr>
                <a:stCxn id="315" idx="2"/>
              </p:cNvCxnSpPr>
              <p:nvPr/>
            </p:nvCxnSpPr>
            <p:spPr>
              <a:xfrm rot="10800000">
                <a:off x="406938" y="420792"/>
                <a:ext cx="3300" cy="998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7" name="Google Shape;327;p21"/>
            <p:cNvGrpSpPr/>
            <p:nvPr/>
          </p:nvGrpSpPr>
          <p:grpSpPr>
            <a:xfrm rot="10800000">
              <a:off x="1788282" y="4370785"/>
              <a:ext cx="273654" cy="768462"/>
              <a:chOff x="270152" y="9537"/>
              <a:chExt cx="273654" cy="768462"/>
            </a:xfrm>
          </p:grpSpPr>
          <p:grpSp>
            <p:nvGrpSpPr>
              <p:cNvPr id="328" name="Google Shape;328;p21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29" name="Google Shape;329;p21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1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31" name="Google Shape;331;p21"/>
              <p:cNvCxnSpPr/>
              <p:nvPr/>
            </p:nvCxnSpPr>
            <p:spPr>
              <a:xfrm rot="10800000">
                <a:off x="406988" y="420999"/>
                <a:ext cx="0" cy="357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2" name="Google Shape;332;p21"/>
            <p:cNvGrpSpPr/>
            <p:nvPr/>
          </p:nvGrpSpPr>
          <p:grpSpPr>
            <a:xfrm rot="10800000">
              <a:off x="7082082" y="4370785"/>
              <a:ext cx="273654" cy="768462"/>
              <a:chOff x="270152" y="9537"/>
              <a:chExt cx="273654" cy="768462"/>
            </a:xfrm>
          </p:grpSpPr>
          <p:grpSp>
            <p:nvGrpSpPr>
              <p:cNvPr id="333" name="Google Shape;333;p21"/>
              <p:cNvGrpSpPr/>
              <p:nvPr/>
            </p:nvGrpSpPr>
            <p:grpSpPr>
              <a:xfrm>
                <a:off x="270152" y="9537"/>
                <a:ext cx="273654" cy="393837"/>
                <a:chOff x="274914" y="8562"/>
                <a:chExt cx="273654" cy="393837"/>
              </a:xfrm>
            </p:grpSpPr>
            <p:sp>
              <p:nvSpPr>
                <p:cNvPr id="334" name="Google Shape;334;p21"/>
                <p:cNvSpPr/>
                <p:nvPr/>
              </p:nvSpPr>
              <p:spPr>
                <a:xfrm>
                  <a:off x="274914" y="8562"/>
                  <a:ext cx="273654" cy="98908"/>
                </a:xfrm>
                <a:custGeom>
                  <a:rect b="b" l="l" r="r" t="t"/>
                  <a:pathLst>
                    <a:path extrusionOk="0" fill="none" h="2282" w="8224">
                      <a:moveTo>
                        <a:pt x="1" y="1"/>
                      </a:moveTo>
                      <a:lnTo>
                        <a:pt x="8224" y="1"/>
                      </a:lnTo>
                      <a:lnTo>
                        <a:pt x="8224" y="2281"/>
                      </a:lnTo>
                      <a:lnTo>
                        <a:pt x="1" y="22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1"/>
                <p:cNvSpPr/>
                <p:nvPr/>
              </p:nvSpPr>
              <p:spPr>
                <a:xfrm>
                  <a:off x="384214" y="107423"/>
                  <a:ext cx="59924" cy="294976"/>
                </a:xfrm>
                <a:custGeom>
                  <a:rect b="b" l="l" r="r" t="t"/>
                  <a:pathLst>
                    <a:path extrusionOk="0" fill="none" h="3307" w="1801">
                      <a:moveTo>
                        <a:pt x="1" y="0"/>
                      </a:moveTo>
                      <a:lnTo>
                        <a:pt x="1800" y="0"/>
                      </a:lnTo>
                      <a:lnTo>
                        <a:pt x="1800" y="3306"/>
                      </a:lnTo>
                      <a:lnTo>
                        <a:pt x="1" y="33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336" name="Google Shape;336;p21"/>
              <p:cNvCxnSpPr/>
              <p:nvPr/>
            </p:nvCxnSpPr>
            <p:spPr>
              <a:xfrm rot="10800000">
                <a:off x="406988" y="414399"/>
                <a:ext cx="0" cy="36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7" name="Google Shape;337;p21"/>
            <p:cNvCxnSpPr/>
            <p:nvPr/>
          </p:nvCxnSpPr>
          <p:spPr>
            <a:xfrm>
              <a:off x="1746575" y="4351626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1"/>
            <p:cNvCxnSpPr/>
            <p:nvPr/>
          </p:nvCxnSpPr>
          <p:spPr>
            <a:xfrm>
              <a:off x="4401750" y="3727225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1"/>
            <p:cNvCxnSpPr/>
            <p:nvPr/>
          </p:nvCxnSpPr>
          <p:spPr>
            <a:xfrm>
              <a:off x="7048650" y="4351625"/>
              <a:ext cx="340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BIG_NUMBER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idx="1" type="subTitle"/>
          </p:nvPr>
        </p:nvSpPr>
        <p:spPr>
          <a:xfrm>
            <a:off x="720550" y="3654085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2" name="Google Shape;342;p22"/>
          <p:cNvSpPr txBox="1"/>
          <p:nvPr>
            <p:ph idx="2" type="subTitle"/>
          </p:nvPr>
        </p:nvSpPr>
        <p:spPr>
          <a:xfrm>
            <a:off x="2694492" y="3654085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3" name="Google Shape;343;p22"/>
          <p:cNvSpPr txBox="1"/>
          <p:nvPr>
            <p:ph idx="3" type="subTitle"/>
          </p:nvPr>
        </p:nvSpPr>
        <p:spPr>
          <a:xfrm>
            <a:off x="4668435" y="3654085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4" name="Google Shape;344;p22"/>
          <p:cNvSpPr txBox="1"/>
          <p:nvPr>
            <p:ph idx="4" type="subTitle"/>
          </p:nvPr>
        </p:nvSpPr>
        <p:spPr>
          <a:xfrm>
            <a:off x="6642377" y="3654085"/>
            <a:ext cx="1781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5" name="Google Shape;345;p22"/>
          <p:cNvSpPr txBox="1"/>
          <p:nvPr>
            <p:ph hasCustomPrompt="1" type="title"/>
          </p:nvPr>
        </p:nvSpPr>
        <p:spPr>
          <a:xfrm>
            <a:off x="778750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22"/>
          <p:cNvSpPr txBox="1"/>
          <p:nvPr>
            <p:ph hasCustomPrompt="1" idx="5" type="title"/>
          </p:nvPr>
        </p:nvSpPr>
        <p:spPr>
          <a:xfrm>
            <a:off x="2752675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22"/>
          <p:cNvSpPr txBox="1"/>
          <p:nvPr>
            <p:ph hasCustomPrompt="1" idx="6" type="title"/>
          </p:nvPr>
        </p:nvSpPr>
        <p:spPr>
          <a:xfrm>
            <a:off x="4726600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22"/>
          <p:cNvSpPr txBox="1"/>
          <p:nvPr>
            <p:ph hasCustomPrompt="1" idx="7" type="title"/>
          </p:nvPr>
        </p:nvSpPr>
        <p:spPr>
          <a:xfrm>
            <a:off x="6700525" y="3062080"/>
            <a:ext cx="16647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22"/>
          <p:cNvSpPr txBox="1"/>
          <p:nvPr>
            <p:ph idx="8"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0" name="Google Shape;350;p22"/>
          <p:cNvSpPr/>
          <p:nvPr/>
        </p:nvSpPr>
        <p:spPr>
          <a:xfrm flipH="1" rot="5400000">
            <a:off x="-214341" y="45159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2"/>
          <p:cNvGrpSpPr/>
          <p:nvPr/>
        </p:nvGrpSpPr>
        <p:grpSpPr>
          <a:xfrm flipH="1">
            <a:off x="8013871" y="-385687"/>
            <a:ext cx="1135875" cy="1349306"/>
            <a:chOff x="9519" y="-14212"/>
            <a:chExt cx="1135875" cy="1349306"/>
          </a:xfrm>
        </p:grpSpPr>
        <p:sp>
          <p:nvSpPr>
            <p:cNvPr id="352" name="Google Shape;352;p22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" name="Google Shape;355;p22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22"/>
          <p:cNvGrpSpPr/>
          <p:nvPr/>
        </p:nvGrpSpPr>
        <p:grpSpPr>
          <a:xfrm>
            <a:off x="-45100" y="-387474"/>
            <a:ext cx="871339" cy="1210056"/>
            <a:chOff x="-45100" y="-387474"/>
            <a:chExt cx="871339" cy="1210056"/>
          </a:xfrm>
        </p:grpSpPr>
        <p:sp>
          <p:nvSpPr>
            <p:cNvPr id="357" name="Google Shape;357;p22"/>
            <p:cNvSpPr/>
            <p:nvPr/>
          </p:nvSpPr>
          <p:spPr>
            <a:xfrm rot="-5400000">
              <a:off x="247170" y="24360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8" name="Google Shape;358;p22"/>
            <p:cNvCxnSpPr/>
            <p:nvPr/>
          </p:nvCxnSpPr>
          <p:spPr>
            <a:xfrm rot="10800000">
              <a:off x="826239" y="-387474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2"/>
            <p:cNvCxnSpPr/>
            <p:nvPr/>
          </p:nvCxnSpPr>
          <p:spPr>
            <a:xfrm rot="10800000">
              <a:off x="-45100" y="822563"/>
              <a:ext cx="232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2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3"/>
          <p:cNvGrpSpPr/>
          <p:nvPr/>
        </p:nvGrpSpPr>
        <p:grpSpPr>
          <a:xfrm>
            <a:off x="-76201" y="-629341"/>
            <a:ext cx="9270076" cy="5498857"/>
            <a:chOff x="-76201" y="-629341"/>
            <a:chExt cx="9270076" cy="5498857"/>
          </a:xfrm>
        </p:grpSpPr>
        <p:grpSp>
          <p:nvGrpSpPr>
            <p:cNvPr id="362" name="Google Shape;362;p23"/>
            <p:cNvGrpSpPr/>
            <p:nvPr/>
          </p:nvGrpSpPr>
          <p:grpSpPr>
            <a:xfrm>
              <a:off x="-2" y="4595863"/>
              <a:ext cx="9149652" cy="273654"/>
              <a:chOff x="-2" y="4595863"/>
              <a:chExt cx="9149652" cy="273654"/>
            </a:xfrm>
          </p:grpSpPr>
          <p:sp>
            <p:nvSpPr>
              <p:cNvPr id="363" name="Google Shape;363;p23"/>
              <p:cNvSpPr/>
              <p:nvPr/>
            </p:nvSpPr>
            <p:spPr>
              <a:xfrm flipH="1" rot="-5400000">
                <a:off x="-87375" y="4683236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 flipH="1" rot="-5400000">
                <a:off x="216385" y="4587636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5" name="Google Shape;365;p23"/>
              <p:cNvCxnSpPr/>
              <p:nvPr/>
            </p:nvCxnSpPr>
            <p:spPr>
              <a:xfrm>
                <a:off x="393850" y="4739150"/>
                <a:ext cx="8755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6" name="Google Shape;366;p23"/>
            <p:cNvGrpSpPr/>
            <p:nvPr/>
          </p:nvGrpSpPr>
          <p:grpSpPr>
            <a:xfrm rot="10800000">
              <a:off x="8317513" y="-629341"/>
              <a:ext cx="876363" cy="1449834"/>
              <a:chOff x="-52500" y="4322997"/>
              <a:chExt cx="876363" cy="1449834"/>
            </a:xfrm>
          </p:grpSpPr>
          <p:sp>
            <p:nvSpPr>
              <p:cNvPr id="367" name="Google Shape;367;p23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" name="Google Shape;368;p23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23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0" name="Google Shape;370;p23"/>
            <p:cNvGrpSpPr/>
            <p:nvPr/>
          </p:nvGrpSpPr>
          <p:grpSpPr>
            <a:xfrm>
              <a:off x="-76201" y="-14062"/>
              <a:ext cx="917028" cy="1214162"/>
              <a:chOff x="-76200" y="-6"/>
              <a:chExt cx="917028" cy="1128718"/>
            </a:xfrm>
          </p:grpSpPr>
          <p:sp>
            <p:nvSpPr>
              <p:cNvPr id="371" name="Google Shape;371;p23"/>
              <p:cNvSpPr/>
              <p:nvPr/>
            </p:nvSpPr>
            <p:spPr>
              <a:xfrm rot="-5400000">
                <a:off x="-94062" y="192948"/>
                <a:ext cx="1127845" cy="741937"/>
              </a:xfrm>
              <a:custGeom>
                <a:rect b="b" l="l" r="r" t="t"/>
                <a:pathLst>
                  <a:path extrusionOk="0" fill="none" h="46033" w="6976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755"/>
                      <a:pt x="8726" y="19480"/>
                      <a:pt x="19480" y="19480"/>
                    </a:cubicBezTo>
                    <a:lnTo>
                      <a:pt x="50280" y="19480"/>
                    </a:lnTo>
                    <a:cubicBezTo>
                      <a:pt x="61035" y="19480"/>
                      <a:pt x="69760" y="28205"/>
                      <a:pt x="69760" y="38960"/>
                    </a:cubicBezTo>
                    <a:lnTo>
                      <a:pt x="69760" y="46032"/>
                    </a:lnTo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2" name="Google Shape;372;p23"/>
              <p:cNvCxnSpPr/>
              <p:nvPr/>
            </p:nvCxnSpPr>
            <p:spPr>
              <a:xfrm rot="10800000">
                <a:off x="-76200" y="1128713"/>
                <a:ext cx="190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3" name="Google Shape;373;p23"/>
          <p:cNvSpPr txBox="1"/>
          <p:nvPr>
            <p:ph type="title"/>
          </p:nvPr>
        </p:nvSpPr>
        <p:spPr>
          <a:xfrm>
            <a:off x="866325" y="18937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23"/>
          <p:cNvSpPr txBox="1"/>
          <p:nvPr>
            <p:ph idx="1" type="subTitle"/>
          </p:nvPr>
        </p:nvSpPr>
        <p:spPr>
          <a:xfrm>
            <a:off x="866325" y="224457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23"/>
          <p:cNvSpPr txBox="1"/>
          <p:nvPr>
            <p:ph idx="2" type="title"/>
          </p:nvPr>
        </p:nvSpPr>
        <p:spPr>
          <a:xfrm>
            <a:off x="3433950" y="18937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6" name="Google Shape;376;p23"/>
          <p:cNvSpPr txBox="1"/>
          <p:nvPr>
            <p:ph idx="3" type="subTitle"/>
          </p:nvPr>
        </p:nvSpPr>
        <p:spPr>
          <a:xfrm>
            <a:off x="3433950" y="224457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23"/>
          <p:cNvSpPr txBox="1"/>
          <p:nvPr>
            <p:ph idx="4" type="title"/>
          </p:nvPr>
        </p:nvSpPr>
        <p:spPr>
          <a:xfrm>
            <a:off x="6001575" y="18937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8" name="Google Shape;378;p23"/>
          <p:cNvSpPr txBox="1"/>
          <p:nvPr>
            <p:ph idx="5" type="subTitle"/>
          </p:nvPr>
        </p:nvSpPr>
        <p:spPr>
          <a:xfrm>
            <a:off x="6001575" y="224457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23"/>
          <p:cNvSpPr txBox="1"/>
          <p:nvPr>
            <p:ph idx="6" type="title"/>
          </p:nvPr>
        </p:nvSpPr>
        <p:spPr>
          <a:xfrm>
            <a:off x="866325" y="35065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23"/>
          <p:cNvSpPr txBox="1"/>
          <p:nvPr>
            <p:ph idx="7" type="subTitle"/>
          </p:nvPr>
        </p:nvSpPr>
        <p:spPr>
          <a:xfrm>
            <a:off x="866325" y="385742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1" name="Google Shape;381;p23"/>
          <p:cNvSpPr txBox="1"/>
          <p:nvPr>
            <p:ph idx="8" type="title"/>
          </p:nvPr>
        </p:nvSpPr>
        <p:spPr>
          <a:xfrm>
            <a:off x="3433950" y="35065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23"/>
          <p:cNvSpPr txBox="1"/>
          <p:nvPr>
            <p:ph idx="9" type="subTitle"/>
          </p:nvPr>
        </p:nvSpPr>
        <p:spPr>
          <a:xfrm>
            <a:off x="3433950" y="385742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3" name="Google Shape;383;p23"/>
          <p:cNvSpPr txBox="1"/>
          <p:nvPr>
            <p:ph idx="13" type="title"/>
          </p:nvPr>
        </p:nvSpPr>
        <p:spPr>
          <a:xfrm>
            <a:off x="6001575" y="3506577"/>
            <a:ext cx="227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23"/>
          <p:cNvSpPr txBox="1"/>
          <p:nvPr>
            <p:ph idx="14" type="subTitle"/>
          </p:nvPr>
        </p:nvSpPr>
        <p:spPr>
          <a:xfrm>
            <a:off x="6001575" y="3857427"/>
            <a:ext cx="2276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23"/>
          <p:cNvSpPr txBox="1"/>
          <p:nvPr>
            <p:ph idx="15" type="title"/>
          </p:nvPr>
        </p:nvSpPr>
        <p:spPr>
          <a:xfrm>
            <a:off x="1655575" y="621350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AND_BODY_2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98960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24"/>
          <p:cNvSpPr txBox="1"/>
          <p:nvPr>
            <p:ph idx="1" type="subTitle"/>
          </p:nvPr>
        </p:nvSpPr>
        <p:spPr>
          <a:xfrm>
            <a:off x="1046125" y="3646975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9" name="Google Shape;389;p24"/>
          <p:cNvSpPr txBox="1"/>
          <p:nvPr>
            <p:ph idx="2" type="title"/>
          </p:nvPr>
        </p:nvSpPr>
        <p:spPr>
          <a:xfrm>
            <a:off x="365265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" name="Google Shape;390;p24"/>
          <p:cNvSpPr txBox="1"/>
          <p:nvPr>
            <p:ph idx="3" type="subTitle"/>
          </p:nvPr>
        </p:nvSpPr>
        <p:spPr>
          <a:xfrm>
            <a:off x="3713425" y="3646975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1" name="Google Shape;391;p24"/>
          <p:cNvSpPr txBox="1"/>
          <p:nvPr>
            <p:ph idx="4" type="title"/>
          </p:nvPr>
        </p:nvSpPr>
        <p:spPr>
          <a:xfrm>
            <a:off x="6315700" y="3135104"/>
            <a:ext cx="183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2" name="Google Shape;392;p24"/>
          <p:cNvSpPr txBox="1"/>
          <p:nvPr>
            <p:ph idx="5" type="subTitle"/>
          </p:nvPr>
        </p:nvSpPr>
        <p:spPr>
          <a:xfrm>
            <a:off x="6372275" y="3646975"/>
            <a:ext cx="1725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" name="Google Shape;393;p24"/>
          <p:cNvSpPr txBox="1"/>
          <p:nvPr>
            <p:ph idx="6" type="title"/>
          </p:nvPr>
        </p:nvSpPr>
        <p:spPr>
          <a:xfrm>
            <a:off x="1655575" y="621350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94" name="Google Shape;394;p24"/>
          <p:cNvCxnSpPr/>
          <p:nvPr/>
        </p:nvCxnSpPr>
        <p:spPr>
          <a:xfrm>
            <a:off x="400050" y="-9525"/>
            <a:ext cx="0" cy="517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5" name="Google Shape;395;p24"/>
          <p:cNvGrpSpPr/>
          <p:nvPr/>
        </p:nvGrpSpPr>
        <p:grpSpPr>
          <a:xfrm>
            <a:off x="8323503" y="-66600"/>
            <a:ext cx="1212437" cy="887103"/>
            <a:chOff x="8323503" y="-66600"/>
            <a:chExt cx="1212437" cy="887103"/>
          </a:xfrm>
        </p:grpSpPr>
        <p:grpSp>
          <p:nvGrpSpPr>
            <p:cNvPr id="396" name="Google Shape;396;p24"/>
            <p:cNvGrpSpPr/>
            <p:nvPr/>
          </p:nvGrpSpPr>
          <p:grpSpPr>
            <a:xfrm rot="5400000">
              <a:off x="8558703" y="-156734"/>
              <a:ext cx="742037" cy="1212437"/>
              <a:chOff x="403357" y="-16594"/>
              <a:chExt cx="742037" cy="1212437"/>
            </a:xfrm>
          </p:grpSpPr>
          <p:sp>
            <p:nvSpPr>
              <p:cNvPr id="397" name="Google Shape;397;p24"/>
              <p:cNvSpPr/>
              <p:nvPr/>
            </p:nvSpPr>
            <p:spPr>
              <a:xfrm rot="-5400000">
                <a:off x="566325" y="616868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8" name="Google Shape;398;p24"/>
              <p:cNvCxnSpPr/>
              <p:nvPr/>
            </p:nvCxnSpPr>
            <p:spPr>
              <a:xfrm rot="10800000">
                <a:off x="1145394" y="-16594"/>
                <a:ext cx="0" cy="790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99" name="Google Shape;399;p24"/>
            <p:cNvCxnSpPr/>
            <p:nvPr/>
          </p:nvCxnSpPr>
          <p:spPr>
            <a:xfrm rot="10800000">
              <a:off x="8323644" y="-66600"/>
              <a:ext cx="0" cy="219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BIG_NUMBER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idx="1" type="subTitle"/>
          </p:nvPr>
        </p:nvSpPr>
        <p:spPr>
          <a:xfrm>
            <a:off x="1289949" y="2599952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2" name="Google Shape;402;p25"/>
          <p:cNvSpPr txBox="1"/>
          <p:nvPr>
            <p:ph idx="2" type="subTitle"/>
          </p:nvPr>
        </p:nvSpPr>
        <p:spPr>
          <a:xfrm>
            <a:off x="1289949" y="3854937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3" name="Google Shape;403;p25"/>
          <p:cNvSpPr txBox="1"/>
          <p:nvPr>
            <p:ph idx="3" type="subTitle"/>
          </p:nvPr>
        </p:nvSpPr>
        <p:spPr>
          <a:xfrm>
            <a:off x="5965575" y="2599952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4" name="Google Shape;404;p25"/>
          <p:cNvSpPr txBox="1"/>
          <p:nvPr>
            <p:ph idx="4" type="subTitle"/>
          </p:nvPr>
        </p:nvSpPr>
        <p:spPr>
          <a:xfrm>
            <a:off x="5965575" y="3854937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5" name="Google Shape;405;p25"/>
          <p:cNvSpPr txBox="1"/>
          <p:nvPr>
            <p:ph type="title"/>
          </p:nvPr>
        </p:nvSpPr>
        <p:spPr>
          <a:xfrm>
            <a:off x="1289953" y="3423220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25"/>
          <p:cNvSpPr txBox="1"/>
          <p:nvPr>
            <p:ph idx="5" type="title"/>
          </p:nvPr>
        </p:nvSpPr>
        <p:spPr>
          <a:xfrm>
            <a:off x="1289949" y="2168225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25"/>
          <p:cNvSpPr txBox="1"/>
          <p:nvPr>
            <p:ph idx="6" type="title"/>
          </p:nvPr>
        </p:nvSpPr>
        <p:spPr>
          <a:xfrm>
            <a:off x="5965576" y="2168225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5"/>
          <p:cNvSpPr txBox="1"/>
          <p:nvPr>
            <p:ph idx="7" type="title"/>
          </p:nvPr>
        </p:nvSpPr>
        <p:spPr>
          <a:xfrm>
            <a:off x="5965576" y="3423220"/>
            <a:ext cx="188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25"/>
          <p:cNvSpPr txBox="1"/>
          <p:nvPr>
            <p:ph idx="8" type="title"/>
          </p:nvPr>
        </p:nvSpPr>
        <p:spPr>
          <a:xfrm>
            <a:off x="1655575" y="611825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0" name="Google Shape;410;p25"/>
          <p:cNvGrpSpPr/>
          <p:nvPr/>
        </p:nvGrpSpPr>
        <p:grpSpPr>
          <a:xfrm>
            <a:off x="-334837" y="-1038066"/>
            <a:ext cx="9948100" cy="6810897"/>
            <a:chOff x="-334837" y="-1038066"/>
            <a:chExt cx="9948100" cy="6810897"/>
          </a:xfrm>
        </p:grpSpPr>
        <p:sp>
          <p:nvSpPr>
            <p:cNvPr id="411" name="Google Shape;411;p25"/>
            <p:cNvSpPr/>
            <p:nvPr/>
          </p:nvSpPr>
          <p:spPr>
            <a:xfrm flipH="1">
              <a:off x="8323488" y="4420623"/>
              <a:ext cx="1127845" cy="741937"/>
            </a:xfrm>
            <a:custGeom>
              <a:rect b="b" l="l" r="r" t="t"/>
              <a:pathLst>
                <a:path extrusionOk="0" fill="none" h="46033" w="69760">
                  <a:moveTo>
                    <a:pt x="0" y="0"/>
                  </a:moveTo>
                  <a:lnTo>
                    <a:pt x="0" y="0"/>
                  </a:lnTo>
                  <a:cubicBezTo>
                    <a:pt x="0" y="10755"/>
                    <a:pt x="8726" y="19480"/>
                    <a:pt x="19480" y="19480"/>
                  </a:cubicBezTo>
                  <a:lnTo>
                    <a:pt x="50280" y="19480"/>
                  </a:lnTo>
                  <a:cubicBezTo>
                    <a:pt x="61035" y="19480"/>
                    <a:pt x="69760" y="28205"/>
                    <a:pt x="69760" y="38960"/>
                  </a:cubicBezTo>
                  <a:lnTo>
                    <a:pt x="69760" y="46032"/>
                  </a:lnTo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5"/>
            <p:cNvGrpSpPr/>
            <p:nvPr/>
          </p:nvGrpSpPr>
          <p:grpSpPr>
            <a:xfrm>
              <a:off x="-334837" y="-123600"/>
              <a:ext cx="741943" cy="946697"/>
              <a:chOff x="-334837" y="-123600"/>
              <a:chExt cx="741943" cy="946697"/>
            </a:xfrm>
          </p:grpSpPr>
          <p:sp>
            <p:nvSpPr>
              <p:cNvPr id="413" name="Google Shape;413;p25"/>
              <p:cNvSpPr/>
              <p:nvPr/>
            </p:nvSpPr>
            <p:spPr>
              <a:xfrm rot="-5400000">
                <a:off x="-171869" y="244122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4" name="Google Shape;414;p25"/>
              <p:cNvCxnSpPr/>
              <p:nvPr/>
            </p:nvCxnSpPr>
            <p:spPr>
              <a:xfrm rot="10800000">
                <a:off x="407105" y="-123600"/>
                <a:ext cx="0" cy="53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5" name="Google Shape;415;p25"/>
            <p:cNvGrpSpPr/>
            <p:nvPr/>
          </p:nvGrpSpPr>
          <p:grpSpPr>
            <a:xfrm>
              <a:off x="-52500" y="4322997"/>
              <a:ext cx="876363" cy="1449834"/>
              <a:chOff x="-52500" y="4322997"/>
              <a:chExt cx="876363" cy="1449834"/>
            </a:xfrm>
          </p:grpSpPr>
          <p:sp>
            <p:nvSpPr>
              <p:cNvPr id="416" name="Google Shape;416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7" name="Google Shape;417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9" name="Google Shape;419;p25"/>
            <p:cNvGrpSpPr/>
            <p:nvPr/>
          </p:nvGrpSpPr>
          <p:grpSpPr>
            <a:xfrm rot="10800000">
              <a:off x="8736900" y="-1038066"/>
              <a:ext cx="876363" cy="1449834"/>
              <a:chOff x="-52500" y="4322997"/>
              <a:chExt cx="876363" cy="1449834"/>
            </a:xfrm>
          </p:grpSpPr>
          <p:sp>
            <p:nvSpPr>
              <p:cNvPr id="420" name="Google Shape;420;p25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1" name="Google Shape;421;p25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25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TITLE_AND_BODY_2_2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944500" y="3590603"/>
            <a:ext cx="3012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5" name="Google Shape;425;p26"/>
          <p:cNvSpPr txBox="1"/>
          <p:nvPr>
            <p:ph idx="1" type="subTitle"/>
          </p:nvPr>
        </p:nvSpPr>
        <p:spPr>
          <a:xfrm>
            <a:off x="944500" y="2190206"/>
            <a:ext cx="3012600" cy="1324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6" name="Google Shape;426;p26"/>
          <p:cNvSpPr txBox="1"/>
          <p:nvPr>
            <p:ph idx="2" type="title"/>
          </p:nvPr>
        </p:nvSpPr>
        <p:spPr>
          <a:xfrm>
            <a:off x="5186681" y="3589664"/>
            <a:ext cx="3012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7" name="Google Shape;427;p26"/>
          <p:cNvSpPr txBox="1"/>
          <p:nvPr>
            <p:ph idx="3" type="subTitle"/>
          </p:nvPr>
        </p:nvSpPr>
        <p:spPr>
          <a:xfrm>
            <a:off x="5186676" y="2189266"/>
            <a:ext cx="3012600" cy="1324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8" name="Google Shape;428;p26"/>
          <p:cNvSpPr txBox="1"/>
          <p:nvPr>
            <p:ph idx="4"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26"/>
          <p:cNvGrpSpPr/>
          <p:nvPr/>
        </p:nvGrpSpPr>
        <p:grpSpPr>
          <a:xfrm>
            <a:off x="8323511" y="-330175"/>
            <a:ext cx="1596364" cy="743726"/>
            <a:chOff x="8323511" y="-330175"/>
            <a:chExt cx="1596364" cy="743726"/>
          </a:xfrm>
        </p:grpSpPr>
        <p:sp>
          <p:nvSpPr>
            <p:cNvPr id="430" name="Google Shape;430;p26"/>
            <p:cNvSpPr/>
            <p:nvPr/>
          </p:nvSpPr>
          <p:spPr>
            <a:xfrm>
              <a:off x="8323511" y="-33017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26"/>
            <p:cNvCxnSpPr/>
            <p:nvPr/>
          </p:nvCxnSpPr>
          <p:spPr>
            <a:xfrm>
              <a:off x="8705175" y="413552"/>
              <a:ext cx="121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32" name="Google Shape;432;p26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3">
  <p:cSld name="TITLE_ONLY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841500" y="614900"/>
            <a:ext cx="3308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27"/>
          <p:cNvSpPr txBox="1"/>
          <p:nvPr>
            <p:ph idx="1" type="subTitle"/>
          </p:nvPr>
        </p:nvSpPr>
        <p:spPr>
          <a:xfrm>
            <a:off x="4913475" y="3723963"/>
            <a:ext cx="3482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6" name="Google Shape;436;p27"/>
          <p:cNvSpPr txBox="1"/>
          <p:nvPr>
            <p:ph idx="2" type="title"/>
          </p:nvPr>
        </p:nvSpPr>
        <p:spPr>
          <a:xfrm>
            <a:off x="4913477" y="3292250"/>
            <a:ext cx="348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27"/>
          <p:cNvSpPr txBox="1"/>
          <p:nvPr>
            <p:ph idx="3" type="subTitle"/>
          </p:nvPr>
        </p:nvSpPr>
        <p:spPr>
          <a:xfrm>
            <a:off x="4913475" y="2718366"/>
            <a:ext cx="34827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8" name="Google Shape;438;p27"/>
          <p:cNvSpPr txBox="1"/>
          <p:nvPr>
            <p:ph idx="4" type="title"/>
          </p:nvPr>
        </p:nvSpPr>
        <p:spPr>
          <a:xfrm>
            <a:off x="4913477" y="2286663"/>
            <a:ext cx="3482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27"/>
          <p:cNvSpPr/>
          <p:nvPr/>
        </p:nvSpPr>
        <p:spPr>
          <a:xfrm flipH="1">
            <a:off x="8323488" y="4420623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7"/>
          <p:cNvGrpSpPr/>
          <p:nvPr/>
        </p:nvGrpSpPr>
        <p:grpSpPr>
          <a:xfrm>
            <a:off x="-334836" y="-534925"/>
            <a:ext cx="741943" cy="946697"/>
            <a:chOff x="-334837" y="-123600"/>
            <a:chExt cx="741943" cy="946697"/>
          </a:xfrm>
        </p:grpSpPr>
        <p:sp>
          <p:nvSpPr>
            <p:cNvPr id="441" name="Google Shape;441;p27"/>
            <p:cNvSpPr/>
            <p:nvPr/>
          </p:nvSpPr>
          <p:spPr>
            <a:xfrm rot="-5400000">
              <a:off x="-171869" y="244122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27"/>
            <p:cNvCxnSpPr/>
            <p:nvPr/>
          </p:nvCxnSpPr>
          <p:spPr>
            <a:xfrm rot="10800000">
              <a:off x="407105" y="-123600"/>
              <a:ext cx="0" cy="53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3" name="Google Shape;443;p27"/>
          <p:cNvGrpSpPr/>
          <p:nvPr/>
        </p:nvGrpSpPr>
        <p:grpSpPr>
          <a:xfrm>
            <a:off x="6195400" y="-251362"/>
            <a:ext cx="2942128" cy="1586007"/>
            <a:chOff x="6195400" y="-251362"/>
            <a:chExt cx="2942128" cy="1586007"/>
          </a:xfrm>
        </p:grpSpPr>
        <p:grpSp>
          <p:nvGrpSpPr>
            <p:cNvPr id="444" name="Google Shape;444;p27"/>
            <p:cNvGrpSpPr/>
            <p:nvPr/>
          </p:nvGrpSpPr>
          <p:grpSpPr>
            <a:xfrm rot="10800000">
              <a:off x="6195400" y="-251362"/>
              <a:ext cx="876363" cy="1449834"/>
              <a:chOff x="-52500" y="4322997"/>
              <a:chExt cx="876363" cy="1449834"/>
            </a:xfrm>
          </p:grpSpPr>
          <p:sp>
            <p:nvSpPr>
              <p:cNvPr id="445" name="Google Shape;445;p27"/>
              <p:cNvSpPr/>
              <p:nvPr/>
            </p:nvSpPr>
            <p:spPr>
              <a:xfrm rot="10800000">
                <a:off x="407095" y="432299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6" name="Google Shape;446;p27"/>
              <p:cNvCxnSpPr/>
              <p:nvPr/>
            </p:nvCxnSpPr>
            <p:spPr>
              <a:xfrm rot="10800000">
                <a:off x="823863" y="5062131"/>
                <a:ext cx="0" cy="710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27"/>
              <p:cNvCxnSpPr/>
              <p:nvPr/>
            </p:nvCxnSpPr>
            <p:spPr>
              <a:xfrm>
                <a:off x="-52500" y="4323000"/>
                <a:ext cx="45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8" name="Google Shape;448;p27"/>
            <p:cNvGrpSpPr/>
            <p:nvPr/>
          </p:nvGrpSpPr>
          <p:grpSpPr>
            <a:xfrm rot="5400000">
              <a:off x="7946450" y="143566"/>
              <a:ext cx="273654" cy="2108503"/>
              <a:chOff x="690250" y="13225"/>
              <a:chExt cx="273654" cy="2108503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797131" y="1121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690250" y="13225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1" name="Google Shape;451;p27"/>
              <p:cNvCxnSpPr/>
              <p:nvPr/>
            </p:nvCxnSpPr>
            <p:spPr>
              <a:xfrm rot="-5400000">
                <a:off x="-30191" y="1264478"/>
                <a:ext cx="1714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2" name="Google Shape;452;p27"/>
          <p:cNvGrpSpPr/>
          <p:nvPr/>
        </p:nvGrpSpPr>
        <p:grpSpPr>
          <a:xfrm rot="5400000">
            <a:off x="8425877" y="-432550"/>
            <a:ext cx="741943" cy="946697"/>
            <a:chOff x="-334837" y="-123600"/>
            <a:chExt cx="741943" cy="946697"/>
          </a:xfrm>
        </p:grpSpPr>
        <p:sp>
          <p:nvSpPr>
            <p:cNvPr id="453" name="Google Shape;453;p27"/>
            <p:cNvSpPr/>
            <p:nvPr/>
          </p:nvSpPr>
          <p:spPr>
            <a:xfrm rot="-5400000">
              <a:off x="-171869" y="244122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4" name="Google Shape;454;p27"/>
            <p:cNvCxnSpPr/>
            <p:nvPr/>
          </p:nvCxnSpPr>
          <p:spPr>
            <a:xfrm rot="10800000">
              <a:off x="407105" y="-123600"/>
              <a:ext cx="0" cy="53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1655575" y="613862"/>
            <a:ext cx="58329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2830675" y="1695225"/>
            <a:ext cx="34827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8" name="Google Shape;458;p28"/>
          <p:cNvSpPr txBox="1"/>
          <p:nvPr/>
        </p:nvSpPr>
        <p:spPr>
          <a:xfrm>
            <a:off x="2544025" y="3833449"/>
            <a:ext cx="4056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,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accen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600077" y="12"/>
            <a:ext cx="273654" cy="2906463"/>
            <a:chOff x="270152" y="9537"/>
            <a:chExt cx="273654" cy="2906463"/>
          </a:xfrm>
        </p:grpSpPr>
        <p:grpSp>
          <p:nvGrpSpPr>
            <p:cNvPr id="460" name="Google Shape;460;p28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461" name="Google Shape;461;p28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63" name="Google Shape;463;p28"/>
            <p:cNvCxnSpPr/>
            <p:nvPr/>
          </p:nvCxnSpPr>
          <p:spPr>
            <a:xfrm rot="10800000">
              <a:off x="407100" y="414300"/>
              <a:ext cx="0" cy="2501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4" name="Google Shape;464;p28"/>
          <p:cNvGrpSpPr/>
          <p:nvPr/>
        </p:nvGrpSpPr>
        <p:grpSpPr>
          <a:xfrm flipH="1" rot="10800000">
            <a:off x="8319973" y="2873159"/>
            <a:ext cx="416930" cy="1452634"/>
            <a:chOff x="408008" y="4320197"/>
            <a:chExt cx="416930" cy="1452634"/>
          </a:xfrm>
        </p:grpSpPr>
        <p:sp>
          <p:nvSpPr>
            <p:cNvPr id="465" name="Google Shape;465;p28"/>
            <p:cNvSpPr/>
            <p:nvPr/>
          </p:nvSpPr>
          <p:spPr>
            <a:xfrm rot="10800000">
              <a:off x="408008" y="432019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6" name="Google Shape;466;p28"/>
            <p:cNvCxnSpPr/>
            <p:nvPr/>
          </p:nvCxnSpPr>
          <p:spPr>
            <a:xfrm rot="10800000">
              <a:off x="824938" y="5062131"/>
              <a:ext cx="0" cy="7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" name="Google Shape;467;p28"/>
          <p:cNvGrpSpPr/>
          <p:nvPr/>
        </p:nvGrpSpPr>
        <p:grpSpPr>
          <a:xfrm flipH="1">
            <a:off x="7957972" y="4325809"/>
            <a:ext cx="416007" cy="1449834"/>
            <a:chOff x="407095" y="4322997"/>
            <a:chExt cx="416007" cy="1449834"/>
          </a:xfrm>
        </p:grpSpPr>
        <p:sp>
          <p:nvSpPr>
            <p:cNvPr id="468" name="Google Shape;468;p28"/>
            <p:cNvSpPr/>
            <p:nvPr/>
          </p:nvSpPr>
          <p:spPr>
            <a:xfrm rot="10800000">
              <a:off x="407095" y="432299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28"/>
            <p:cNvCxnSpPr/>
            <p:nvPr/>
          </p:nvCxnSpPr>
          <p:spPr>
            <a:xfrm rot="10800000">
              <a:off x="823088" y="5062131"/>
              <a:ext cx="0" cy="7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0" name="Google Shape;470;p28"/>
          <p:cNvSpPr/>
          <p:nvPr/>
        </p:nvSpPr>
        <p:spPr>
          <a:xfrm rot="5400000">
            <a:off x="-2399275" y="2350075"/>
            <a:ext cx="5182200" cy="4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8"/>
          <p:cNvGrpSpPr/>
          <p:nvPr/>
        </p:nvGrpSpPr>
        <p:grpSpPr>
          <a:xfrm>
            <a:off x="505625" y="-89200"/>
            <a:ext cx="7388785" cy="5524475"/>
            <a:chOff x="505625" y="-394000"/>
            <a:chExt cx="7388785" cy="5524475"/>
          </a:xfrm>
        </p:grpSpPr>
        <p:grpSp>
          <p:nvGrpSpPr>
            <p:cNvPr id="472" name="Google Shape;472;p28"/>
            <p:cNvGrpSpPr/>
            <p:nvPr/>
          </p:nvGrpSpPr>
          <p:grpSpPr>
            <a:xfrm>
              <a:off x="505625" y="411266"/>
              <a:ext cx="1951583" cy="4719209"/>
              <a:chOff x="505625" y="411266"/>
              <a:chExt cx="1951583" cy="4719209"/>
            </a:xfrm>
          </p:grpSpPr>
          <p:grpSp>
            <p:nvGrpSpPr>
              <p:cNvPr id="473" name="Google Shape;473;p28"/>
              <p:cNvGrpSpPr/>
              <p:nvPr/>
            </p:nvGrpSpPr>
            <p:grpSpPr>
              <a:xfrm>
                <a:off x="1273422" y="1135678"/>
                <a:ext cx="1183786" cy="1574424"/>
                <a:chOff x="1655300" y="1940050"/>
                <a:chExt cx="1183786" cy="1574424"/>
              </a:xfrm>
            </p:grpSpPr>
            <p:sp>
              <p:nvSpPr>
                <p:cNvPr id="474" name="Google Shape;474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8"/>
                <p:cNvSpPr/>
                <p:nvPr/>
              </p:nvSpPr>
              <p:spPr>
                <a:xfrm flipH="1" rot="10800000">
                  <a:off x="2423080" y="2386808"/>
                  <a:ext cx="416007" cy="752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7" name="Google Shape;477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78" name="Google Shape;478;p28"/>
              <p:cNvCxnSpPr/>
              <p:nvPr/>
            </p:nvCxnSpPr>
            <p:spPr>
              <a:xfrm>
                <a:off x="505625" y="1085575"/>
                <a:ext cx="0" cy="4044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79" name="Google Shape;479;p28"/>
              <p:cNvGrpSpPr/>
              <p:nvPr/>
            </p:nvGrpSpPr>
            <p:grpSpPr>
              <a:xfrm flipH="1" rot="10800000">
                <a:off x="505634" y="411266"/>
                <a:ext cx="767780" cy="1574424"/>
                <a:chOff x="1655300" y="1940050"/>
                <a:chExt cx="767780" cy="1574424"/>
              </a:xfrm>
            </p:grpSpPr>
            <p:sp>
              <p:nvSpPr>
                <p:cNvPr id="480" name="Google Shape;480;p28"/>
                <p:cNvSpPr/>
                <p:nvPr/>
              </p:nvSpPr>
              <p:spPr>
                <a:xfrm>
                  <a:off x="1655300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8"/>
                <p:cNvSpPr/>
                <p:nvPr/>
              </p:nvSpPr>
              <p:spPr>
                <a:xfrm flipH="1">
                  <a:off x="2007073" y="2765876"/>
                  <a:ext cx="416007" cy="74859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2" name="Google Shape;482;p28"/>
                <p:cNvCxnSpPr/>
                <p:nvPr/>
              </p:nvCxnSpPr>
              <p:spPr>
                <a:xfrm rot="10800000">
                  <a:off x="1655300" y="1940050"/>
                  <a:ext cx="0" cy="862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3" name="Google Shape;483;p28"/>
            <p:cNvGrpSpPr/>
            <p:nvPr/>
          </p:nvGrpSpPr>
          <p:grpSpPr>
            <a:xfrm>
              <a:off x="2463225" y="-394000"/>
              <a:ext cx="5431185" cy="3510266"/>
              <a:chOff x="2463225" y="-394000"/>
              <a:chExt cx="5431185" cy="3510266"/>
            </a:xfrm>
          </p:grpSpPr>
          <p:cxnSp>
            <p:nvCxnSpPr>
              <p:cNvPr id="484" name="Google Shape;484;p28"/>
              <p:cNvCxnSpPr/>
              <p:nvPr/>
            </p:nvCxnSpPr>
            <p:spPr>
              <a:xfrm>
                <a:off x="2463225" y="1583000"/>
                <a:ext cx="4195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85" name="Google Shape;485;p28"/>
              <p:cNvGrpSpPr/>
              <p:nvPr/>
            </p:nvGrpSpPr>
            <p:grpSpPr>
              <a:xfrm>
                <a:off x="7075035" y="-394000"/>
                <a:ext cx="819375" cy="3510266"/>
                <a:chOff x="7486512" y="-1857850"/>
                <a:chExt cx="819375" cy="3510266"/>
              </a:xfrm>
            </p:grpSpPr>
            <p:sp>
              <p:nvSpPr>
                <p:cNvPr id="486" name="Google Shape;486;p28"/>
                <p:cNvSpPr/>
                <p:nvPr/>
              </p:nvSpPr>
              <p:spPr>
                <a:xfrm>
                  <a:off x="7488474" y="910473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8"/>
                <p:cNvSpPr/>
                <p:nvPr/>
              </p:nvSpPr>
              <p:spPr>
                <a:xfrm flipH="1">
                  <a:off x="7889874" y="910473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8" name="Google Shape;488;p28"/>
                <p:cNvCxnSpPr/>
                <p:nvPr/>
              </p:nvCxnSpPr>
              <p:spPr>
                <a:xfrm rot="10800000">
                  <a:off x="7486512" y="495050"/>
                  <a:ext cx="0" cy="441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9" name="Google Shape;489;p28"/>
                <p:cNvCxnSpPr/>
                <p:nvPr/>
              </p:nvCxnSpPr>
              <p:spPr>
                <a:xfrm rot="10800000">
                  <a:off x="8305887" y="-1857850"/>
                  <a:ext cx="0" cy="2794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0" name="Google Shape;490;p28"/>
              <p:cNvSpPr/>
              <p:nvPr/>
            </p:nvSpPr>
            <p:spPr>
              <a:xfrm rot="10800000">
                <a:off x="6659022" y="1583147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_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solidFill>
          <a:schemeClr val="l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708250" y="1291149"/>
            <a:ext cx="77280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712700" y="618275"/>
            <a:ext cx="771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8" name="Google Shape;118;p4"/>
          <p:cNvGrpSpPr/>
          <p:nvPr/>
        </p:nvGrpSpPr>
        <p:grpSpPr>
          <a:xfrm flipH="1">
            <a:off x="-7590769" y="-338875"/>
            <a:ext cx="8739369" cy="742000"/>
            <a:chOff x="410231" y="402400"/>
            <a:chExt cx="8739369" cy="742000"/>
          </a:xfrm>
        </p:grpSpPr>
        <p:cxnSp>
          <p:nvCxnSpPr>
            <p:cNvPr id="119" name="Google Shape;119;p4"/>
            <p:cNvCxnSpPr/>
            <p:nvPr/>
          </p:nvCxnSpPr>
          <p:spPr>
            <a:xfrm>
              <a:off x="804800" y="1144400"/>
              <a:ext cx="834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4"/>
            <p:cNvSpPr/>
            <p:nvPr/>
          </p:nvSpPr>
          <p:spPr>
            <a:xfrm>
              <a:off x="410231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" name="Google Shape;121;p4"/>
          <p:cNvCxnSpPr/>
          <p:nvPr/>
        </p:nvCxnSpPr>
        <p:spPr>
          <a:xfrm>
            <a:off x="-39950" y="4873752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4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4"/>
          <p:cNvSpPr/>
          <p:nvPr/>
        </p:nvSpPr>
        <p:spPr>
          <a:xfrm>
            <a:off x="-37000" y="4743850"/>
            <a:ext cx="9188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711950" y="1868125"/>
            <a:ext cx="38601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6" name="Google Shape;126;p5"/>
          <p:cNvSpPr txBox="1"/>
          <p:nvPr>
            <p:ph idx="2" type="body"/>
          </p:nvPr>
        </p:nvSpPr>
        <p:spPr>
          <a:xfrm>
            <a:off x="4701525" y="1788700"/>
            <a:ext cx="32043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1655575" y="618287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8" name="Google Shape;128;p5"/>
          <p:cNvGrpSpPr/>
          <p:nvPr/>
        </p:nvGrpSpPr>
        <p:grpSpPr>
          <a:xfrm rot="10800000">
            <a:off x="8284183" y="0"/>
            <a:ext cx="273654" cy="5158175"/>
            <a:chOff x="270152" y="9537"/>
            <a:chExt cx="273654" cy="5158175"/>
          </a:xfrm>
        </p:grpSpPr>
        <p:grpSp>
          <p:nvGrpSpPr>
            <p:cNvPr id="129" name="Google Shape;129;p5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" name="Google Shape;132;p5"/>
            <p:cNvCxnSpPr/>
            <p:nvPr/>
          </p:nvCxnSpPr>
          <p:spPr>
            <a:xfrm rot="10800000">
              <a:off x="407094" y="414212"/>
              <a:ext cx="0" cy="4753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" name="Google Shape;133;p5"/>
          <p:cNvGrpSpPr/>
          <p:nvPr/>
        </p:nvGrpSpPr>
        <p:grpSpPr>
          <a:xfrm>
            <a:off x="538260" y="-66750"/>
            <a:ext cx="338976" cy="1328735"/>
            <a:chOff x="628195" y="-66750"/>
            <a:chExt cx="338976" cy="1328735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628195" y="768506"/>
              <a:ext cx="338976" cy="493479"/>
              <a:chOff x="1168550" y="1865650"/>
              <a:chExt cx="566850" cy="825354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1168550" y="2165899"/>
                <a:ext cx="494807" cy="525105"/>
              </a:xfrm>
              <a:custGeom>
                <a:rect b="b" l="l" r="r" t="t"/>
                <a:pathLst>
                  <a:path extrusionOk="0" h="13602" w="14062">
                    <a:moveTo>
                      <a:pt x="12934" y="0"/>
                    </a:moveTo>
                    <a:cubicBezTo>
                      <a:pt x="10702" y="0"/>
                      <a:pt x="7811" y="1769"/>
                      <a:pt x="5012" y="1769"/>
                    </a:cubicBezTo>
                    <a:cubicBezTo>
                      <a:pt x="4452" y="1769"/>
                      <a:pt x="3895" y="1699"/>
                      <a:pt x="3348" y="1528"/>
                    </a:cubicBezTo>
                    <a:cubicBezTo>
                      <a:pt x="2950" y="1400"/>
                      <a:pt x="2563" y="1344"/>
                      <a:pt x="2188" y="1344"/>
                    </a:cubicBezTo>
                    <a:cubicBezTo>
                      <a:pt x="1400" y="1344"/>
                      <a:pt x="667" y="1592"/>
                      <a:pt x="1" y="1947"/>
                    </a:cubicBezTo>
                    <a:lnTo>
                      <a:pt x="1" y="11342"/>
                    </a:lnTo>
                    <a:cubicBezTo>
                      <a:pt x="1" y="12597"/>
                      <a:pt x="1005" y="13601"/>
                      <a:pt x="2260" y="13601"/>
                    </a:cubicBezTo>
                    <a:lnTo>
                      <a:pt x="11802" y="13601"/>
                    </a:lnTo>
                    <a:cubicBezTo>
                      <a:pt x="13057" y="13601"/>
                      <a:pt x="14061" y="12597"/>
                      <a:pt x="14061" y="11342"/>
                    </a:cubicBezTo>
                    <a:lnTo>
                      <a:pt x="14061" y="189"/>
                    </a:lnTo>
                    <a:cubicBezTo>
                      <a:pt x="13709" y="57"/>
                      <a:pt x="13332" y="0"/>
                      <a:pt x="12934" y="0"/>
                    </a:cubicBez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429625" y="1865650"/>
                <a:ext cx="125050" cy="84072"/>
              </a:xfrm>
              <a:custGeom>
                <a:rect b="b" l="l" r="r" t="t"/>
                <a:pathLst>
                  <a:path extrusionOk="0" fill="none" h="6320" w="5002">
                    <a:moveTo>
                      <a:pt x="5001" y="3160"/>
                    </a:moveTo>
                    <a:cubicBezTo>
                      <a:pt x="5001" y="4896"/>
                      <a:pt x="3892" y="6319"/>
                      <a:pt x="2511" y="6319"/>
                    </a:cubicBezTo>
                    <a:cubicBezTo>
                      <a:pt x="1130" y="6319"/>
                      <a:pt x="0" y="4896"/>
                      <a:pt x="0" y="3160"/>
                    </a:cubicBezTo>
                    <a:cubicBezTo>
                      <a:pt x="0" y="1423"/>
                      <a:pt x="1130" y="0"/>
                      <a:pt x="2511" y="0"/>
                    </a:cubicBezTo>
                    <a:cubicBezTo>
                      <a:pt x="3892" y="0"/>
                      <a:pt x="5001" y="1423"/>
                      <a:pt x="5001" y="316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248900" y="1949725"/>
                <a:ext cx="486500" cy="662250"/>
              </a:xfrm>
              <a:custGeom>
                <a:rect b="b" l="l" r="r" t="t"/>
                <a:pathLst>
                  <a:path extrusionOk="0" h="26490" w="19460">
                    <a:moveTo>
                      <a:pt x="0" y="0"/>
                    </a:moveTo>
                    <a:lnTo>
                      <a:pt x="0" y="24983"/>
                    </a:lnTo>
                    <a:cubicBezTo>
                      <a:pt x="0" y="25820"/>
                      <a:pt x="670" y="26490"/>
                      <a:pt x="1507" y="26490"/>
                    </a:cubicBezTo>
                    <a:lnTo>
                      <a:pt x="17953" y="26490"/>
                    </a:lnTo>
                    <a:cubicBezTo>
                      <a:pt x="18790" y="26490"/>
                      <a:pt x="19459" y="25820"/>
                      <a:pt x="19459" y="24983"/>
                    </a:cubicBezTo>
                    <a:lnTo>
                      <a:pt x="19459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5"/>
              <p:cNvGrpSpPr/>
              <p:nvPr/>
            </p:nvGrpSpPr>
            <p:grpSpPr>
              <a:xfrm>
                <a:off x="1405624" y="2301079"/>
                <a:ext cx="208705" cy="208705"/>
                <a:chOff x="1430400" y="2325825"/>
                <a:chExt cx="159050" cy="159050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>
                  <a:off x="1486900" y="2325825"/>
                  <a:ext cx="46575" cy="159050"/>
                </a:xfrm>
                <a:custGeom>
                  <a:rect b="b" l="l" r="r" t="t"/>
                  <a:pathLst>
                    <a:path extrusionOk="0" h="6362" w="1863">
                      <a:moveTo>
                        <a:pt x="1" y="0"/>
                      </a:moveTo>
                      <a:lnTo>
                        <a:pt x="1" y="6361"/>
                      </a:lnTo>
                      <a:lnTo>
                        <a:pt x="1863" y="6361"/>
                      </a:lnTo>
                      <a:lnTo>
                        <a:pt x="18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1430400" y="2382325"/>
                  <a:ext cx="159050" cy="46575"/>
                </a:xfrm>
                <a:custGeom>
                  <a:rect b="b" l="l" r="r" t="t"/>
                  <a:pathLst>
                    <a:path extrusionOk="0" h="1863" w="6362">
                      <a:moveTo>
                        <a:pt x="1" y="0"/>
                      </a:moveTo>
                      <a:lnTo>
                        <a:pt x="1" y="1862"/>
                      </a:lnTo>
                      <a:lnTo>
                        <a:pt x="6362" y="1862"/>
                      </a:lnTo>
                      <a:lnTo>
                        <a:pt x="63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41" name="Google Shape;141;p5"/>
            <p:cNvCxnSpPr/>
            <p:nvPr/>
          </p:nvCxnSpPr>
          <p:spPr>
            <a:xfrm rot="10800000">
              <a:off x="821713" y="-66750"/>
              <a:ext cx="0" cy="827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6"/>
          <p:cNvGrpSpPr/>
          <p:nvPr/>
        </p:nvGrpSpPr>
        <p:grpSpPr>
          <a:xfrm>
            <a:off x="9519" y="-385687"/>
            <a:ext cx="1135875" cy="1349306"/>
            <a:chOff x="9519" y="-14212"/>
            <a:chExt cx="1135875" cy="1349306"/>
          </a:xfrm>
        </p:grpSpPr>
        <p:sp>
          <p:nvSpPr>
            <p:cNvPr id="145" name="Google Shape;145;p6"/>
            <p:cNvSpPr/>
            <p:nvPr/>
          </p:nvSpPr>
          <p:spPr>
            <a:xfrm rot="-5400000">
              <a:off x="-77854" y="1148813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rot="-5400000">
              <a:off x="225906" y="104834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rot="-5400000">
              <a:off x="566325" y="616868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6"/>
            <p:cNvCxnSpPr/>
            <p:nvPr/>
          </p:nvCxnSpPr>
          <p:spPr>
            <a:xfrm rot="10800000">
              <a:off x="1145394" y="-14212"/>
              <a:ext cx="0" cy="790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8323500" y="-334844"/>
            <a:ext cx="851600" cy="741944"/>
            <a:chOff x="8323500" y="-334844"/>
            <a:chExt cx="851600" cy="741944"/>
          </a:xfrm>
        </p:grpSpPr>
        <p:cxnSp>
          <p:nvCxnSpPr>
            <p:cNvPr id="150" name="Google Shape;150;p6"/>
            <p:cNvCxnSpPr/>
            <p:nvPr/>
          </p:nvCxnSpPr>
          <p:spPr>
            <a:xfrm>
              <a:off x="8739500" y="407100"/>
              <a:ext cx="435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" name="Google Shape;151;p6"/>
            <p:cNvSpPr/>
            <p:nvPr/>
          </p:nvSpPr>
          <p:spPr>
            <a:xfrm>
              <a:off x="8323500" y="-334844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6"/>
          <p:cNvSpPr/>
          <p:nvPr/>
        </p:nvSpPr>
        <p:spPr>
          <a:xfrm rot="-5400000">
            <a:off x="8214613" y="4247148"/>
            <a:ext cx="1127845" cy="741937"/>
          </a:xfrm>
          <a:custGeom>
            <a:rect b="b" l="l" r="r" t="t"/>
            <a:pathLst>
              <a:path extrusionOk="0" fill="none" h="46033" w="69760">
                <a:moveTo>
                  <a:pt x="0" y="0"/>
                </a:moveTo>
                <a:lnTo>
                  <a:pt x="0" y="0"/>
                </a:lnTo>
                <a:cubicBezTo>
                  <a:pt x="0" y="10755"/>
                  <a:pt x="8726" y="19480"/>
                  <a:pt x="19480" y="19480"/>
                </a:cubicBezTo>
                <a:lnTo>
                  <a:pt x="50280" y="19480"/>
                </a:lnTo>
                <a:cubicBezTo>
                  <a:pt x="61035" y="19480"/>
                  <a:pt x="69760" y="28205"/>
                  <a:pt x="69760" y="38960"/>
                </a:cubicBezTo>
                <a:lnTo>
                  <a:pt x="69760" y="46032"/>
                </a:lnTo>
              </a:path>
            </a:pathLst>
          </a:custGeom>
          <a:solidFill>
            <a:schemeClr val="accent1"/>
          </a:solidFill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270152" y="9537"/>
            <a:ext cx="273654" cy="4751063"/>
            <a:chOff x="270152" y="9537"/>
            <a:chExt cx="273654" cy="4751063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270152" y="9537"/>
              <a:ext cx="273654" cy="393837"/>
              <a:chOff x="274914" y="8562"/>
              <a:chExt cx="273654" cy="393837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274914" y="8562"/>
                <a:ext cx="273654" cy="98908"/>
              </a:xfrm>
              <a:custGeom>
                <a:rect b="b" l="l" r="r" t="t"/>
                <a:pathLst>
                  <a:path extrusionOk="0" fill="none" h="2282" w="8224">
                    <a:moveTo>
                      <a:pt x="1" y="1"/>
                    </a:moveTo>
                    <a:lnTo>
                      <a:pt x="8224" y="1"/>
                    </a:lnTo>
                    <a:lnTo>
                      <a:pt x="8224" y="2281"/>
                    </a:lnTo>
                    <a:lnTo>
                      <a:pt x="1" y="2281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84214" y="107423"/>
                <a:ext cx="59924" cy="294976"/>
              </a:xfrm>
              <a:custGeom>
                <a:rect b="b" l="l" r="r" t="t"/>
                <a:pathLst>
                  <a:path extrusionOk="0" fill="none" h="3307" w="1801">
                    <a:moveTo>
                      <a:pt x="1" y="0"/>
                    </a:moveTo>
                    <a:lnTo>
                      <a:pt x="1800" y="0"/>
                    </a:lnTo>
                    <a:lnTo>
                      <a:pt x="1800" y="3306"/>
                    </a:lnTo>
                    <a:lnTo>
                      <a:pt x="1" y="3306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" name="Google Shape;158;p7"/>
            <p:cNvCxnSpPr/>
            <p:nvPr/>
          </p:nvCxnSpPr>
          <p:spPr>
            <a:xfrm rot="10800000">
              <a:off x="407100" y="414200"/>
              <a:ext cx="0" cy="434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924451" y="1568175"/>
            <a:ext cx="31422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841500" y="614900"/>
            <a:ext cx="3308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7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38200" y="1198250"/>
            <a:ext cx="3241200" cy="2747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64" name="Google Shape;164;p8"/>
          <p:cNvGrpSpPr/>
          <p:nvPr/>
        </p:nvGrpSpPr>
        <p:grpSpPr>
          <a:xfrm>
            <a:off x="-318125" y="820503"/>
            <a:ext cx="9462060" cy="4329256"/>
            <a:chOff x="-318125" y="820503"/>
            <a:chExt cx="9462060" cy="4329256"/>
          </a:xfrm>
        </p:grpSpPr>
        <p:cxnSp>
          <p:nvCxnSpPr>
            <p:cNvPr id="165" name="Google Shape;165;p8"/>
            <p:cNvCxnSpPr/>
            <p:nvPr/>
          </p:nvCxnSpPr>
          <p:spPr>
            <a:xfrm>
              <a:off x="826250" y="1215072"/>
              <a:ext cx="0" cy="316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8"/>
            <p:cNvSpPr/>
            <p:nvPr/>
          </p:nvSpPr>
          <p:spPr>
            <a:xfrm flipH="1" rot="-5400000">
              <a:off x="247218" y="657535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Google Shape;167;p8"/>
            <p:cNvCxnSpPr/>
            <p:nvPr/>
          </p:nvCxnSpPr>
          <p:spPr>
            <a:xfrm>
              <a:off x="-95525" y="598647"/>
              <a:ext cx="0" cy="445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" name="Google Shape;168;p8"/>
            <p:cNvGrpSpPr/>
            <p:nvPr/>
          </p:nvGrpSpPr>
          <p:grpSpPr>
            <a:xfrm>
              <a:off x="826293" y="3991810"/>
              <a:ext cx="8317642" cy="1157950"/>
              <a:chOff x="826293" y="3991810"/>
              <a:chExt cx="8317642" cy="1157950"/>
            </a:xfrm>
          </p:grpSpPr>
          <p:grpSp>
            <p:nvGrpSpPr>
              <p:cNvPr id="169" name="Google Shape;169;p8"/>
              <p:cNvGrpSpPr/>
              <p:nvPr/>
            </p:nvGrpSpPr>
            <p:grpSpPr>
              <a:xfrm rot="5400000">
                <a:off x="4980466" y="986290"/>
                <a:ext cx="416007" cy="7910933"/>
                <a:chOff x="4156006" y="4045647"/>
                <a:chExt cx="416007" cy="9149818"/>
              </a:xfrm>
            </p:grpSpPr>
            <p:sp>
              <p:nvSpPr>
                <p:cNvPr id="170" name="Google Shape;170;p8"/>
                <p:cNvSpPr/>
                <p:nvPr/>
              </p:nvSpPr>
              <p:spPr>
                <a:xfrm flipH="1" rot="10800000">
                  <a:off x="4156006" y="4045647"/>
                  <a:ext cx="416007" cy="741943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1" name="Google Shape;171;p8"/>
                <p:cNvCxnSpPr/>
                <p:nvPr/>
              </p:nvCxnSpPr>
              <p:spPr>
                <a:xfrm rot="5400000">
                  <a:off x="-68600" y="8970116"/>
                  <a:ext cx="8450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2" name="Google Shape;172;p8"/>
              <p:cNvSpPr/>
              <p:nvPr/>
            </p:nvSpPr>
            <p:spPr>
              <a:xfrm>
                <a:off x="826293" y="3991810"/>
                <a:ext cx="416007" cy="74194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519225" y="1548790"/>
            <a:ext cx="6105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917955" y="614900"/>
            <a:ext cx="3308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76" name="Google Shape;176;p9"/>
          <p:cNvCxnSpPr/>
          <p:nvPr/>
        </p:nvCxnSpPr>
        <p:spPr>
          <a:xfrm>
            <a:off x="-39950" y="4625657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9"/>
          <p:cNvSpPr/>
          <p:nvPr/>
        </p:nvSpPr>
        <p:spPr>
          <a:xfrm>
            <a:off x="-11850" y="4736400"/>
            <a:ext cx="9167700" cy="41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10800000">
            <a:off x="8600601" y="0"/>
            <a:ext cx="963555" cy="2572493"/>
            <a:chOff x="-912" y="2571000"/>
            <a:chExt cx="963555" cy="2572493"/>
          </a:xfrm>
        </p:grpSpPr>
        <p:sp>
          <p:nvSpPr>
            <p:cNvPr id="179" name="Google Shape;179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" name="Google Shape;184;p9"/>
          <p:cNvGrpSpPr/>
          <p:nvPr/>
        </p:nvGrpSpPr>
        <p:grpSpPr>
          <a:xfrm flipH="1" rot="10800000">
            <a:off x="-410456" y="0"/>
            <a:ext cx="963555" cy="2572493"/>
            <a:chOff x="-912" y="2571000"/>
            <a:chExt cx="963555" cy="2572493"/>
          </a:xfrm>
        </p:grpSpPr>
        <p:sp>
          <p:nvSpPr>
            <p:cNvPr id="185" name="Google Shape;185;p9"/>
            <p:cNvSpPr/>
            <p:nvPr/>
          </p:nvSpPr>
          <p:spPr>
            <a:xfrm rot="10800000">
              <a:off x="688989" y="5044586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10800000">
              <a:off x="793419" y="4749656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10800000">
              <a:off x="412148" y="2571787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9"/>
            <p:cNvCxnSpPr/>
            <p:nvPr/>
          </p:nvCxnSpPr>
          <p:spPr>
            <a:xfrm rot="10800000">
              <a:off x="-912" y="2571000"/>
              <a:ext cx="450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9"/>
            <p:cNvCxnSpPr/>
            <p:nvPr/>
          </p:nvCxnSpPr>
          <p:spPr>
            <a:xfrm>
              <a:off x="827175" y="3276600"/>
              <a:ext cx="0" cy="1484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731074" y="611816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92" name="Google Shape;192;p10"/>
          <p:cNvCxnSpPr/>
          <p:nvPr/>
        </p:nvCxnSpPr>
        <p:spPr>
          <a:xfrm>
            <a:off x="-46412" y="4619195"/>
            <a:ext cx="92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Rajdhani"/>
              <a:buNone/>
              <a:defRPr b="1" sz="4500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jdhani"/>
              <a:buNone/>
              <a:defRPr b="1" sz="3500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  <p15:guide id="11" orient="horz" pos="449">
          <p15:clr>
            <a:srgbClr val="EA4335"/>
          </p15:clr>
        </p15:guide>
        <p15:guide id="12" orient="horz" pos="27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sdBDUL26zD7bPocSB-lst5nhyK_wZ4HIi9dxQY2kt8s/edit?usp=sharing" TargetMode="External"/><Relationship Id="rId4" Type="http://schemas.openxmlformats.org/officeDocument/2006/relationships/hyperlink" Target="https://docs.google.com/document/d/1sdBDUL26zD7bPocSB-lst5nhyK_wZ4HIi9dxQY2kt8s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type="ctrTitle"/>
          </p:nvPr>
        </p:nvSpPr>
        <p:spPr>
          <a:xfrm>
            <a:off x="2521900" y="1195625"/>
            <a:ext cx="4103100" cy="23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Blood Donation</a:t>
            </a:r>
            <a:endParaRPr sz="56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Management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498" name="Google Shape;498;p31"/>
          <p:cNvSpPr txBox="1"/>
          <p:nvPr>
            <p:ph idx="1" type="subTitle"/>
          </p:nvPr>
        </p:nvSpPr>
        <p:spPr>
          <a:xfrm>
            <a:off x="3398400" y="3484345"/>
            <a:ext cx="23502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Simona Dilovska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/>
          <p:nvPr>
            <p:ph type="title"/>
          </p:nvPr>
        </p:nvSpPr>
        <p:spPr>
          <a:xfrm>
            <a:off x="1940700" y="2365425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Questions?</a:t>
            </a:r>
            <a:endParaRPr sz="5200" u="none"/>
          </a:p>
        </p:txBody>
      </p:sp>
      <p:grpSp>
        <p:nvGrpSpPr>
          <p:cNvPr id="709" name="Google Shape;709;p40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710" name="Google Shape;710;p40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40"/>
          <p:cNvSpPr/>
          <p:nvPr/>
        </p:nvSpPr>
        <p:spPr>
          <a:xfrm>
            <a:off x="430728" y="892688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40"/>
          <p:cNvGrpSpPr/>
          <p:nvPr/>
        </p:nvGrpSpPr>
        <p:grpSpPr>
          <a:xfrm>
            <a:off x="1429254" y="1445155"/>
            <a:ext cx="6285474" cy="623142"/>
            <a:chOff x="1452904" y="2293527"/>
            <a:chExt cx="6285474" cy="623142"/>
          </a:xfrm>
        </p:grpSpPr>
        <p:cxnSp>
          <p:nvCxnSpPr>
            <p:cNvPr id="714" name="Google Shape;714;p40"/>
            <p:cNvCxnSpPr/>
            <p:nvPr/>
          </p:nvCxnSpPr>
          <p:spPr>
            <a:xfrm>
              <a:off x="1603900" y="2625692"/>
              <a:ext cx="5907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5" name="Google Shape;715;p40"/>
            <p:cNvGrpSpPr/>
            <p:nvPr/>
          </p:nvGrpSpPr>
          <p:grpSpPr>
            <a:xfrm>
              <a:off x="3427129" y="2293527"/>
              <a:ext cx="362836" cy="623142"/>
              <a:chOff x="8142523" y="840353"/>
              <a:chExt cx="264980" cy="455048"/>
            </a:xfrm>
          </p:grpSpPr>
          <p:sp>
            <p:nvSpPr>
              <p:cNvPr id="716" name="Google Shape;716;p40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40"/>
            <p:cNvGrpSpPr/>
            <p:nvPr/>
          </p:nvGrpSpPr>
          <p:grpSpPr>
            <a:xfrm>
              <a:off x="5401342" y="2293527"/>
              <a:ext cx="362836" cy="623142"/>
              <a:chOff x="8142523" y="840353"/>
              <a:chExt cx="264980" cy="455048"/>
            </a:xfrm>
          </p:grpSpPr>
          <p:sp>
            <p:nvSpPr>
              <p:cNvPr id="719" name="Google Shape;719;p40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40"/>
            <p:cNvGrpSpPr/>
            <p:nvPr/>
          </p:nvGrpSpPr>
          <p:grpSpPr>
            <a:xfrm>
              <a:off x="7375542" y="2293527"/>
              <a:ext cx="362836" cy="623142"/>
              <a:chOff x="8142523" y="840353"/>
              <a:chExt cx="264980" cy="455048"/>
            </a:xfrm>
          </p:grpSpPr>
          <p:sp>
            <p:nvSpPr>
              <p:cNvPr id="722" name="Google Shape;722;p40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40"/>
            <p:cNvGrpSpPr/>
            <p:nvPr/>
          </p:nvGrpSpPr>
          <p:grpSpPr>
            <a:xfrm>
              <a:off x="1452904" y="2293527"/>
              <a:ext cx="362836" cy="623142"/>
              <a:chOff x="8142523" y="840353"/>
              <a:chExt cx="264980" cy="455048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8142523" y="917791"/>
                <a:ext cx="225509" cy="377609"/>
              </a:xfrm>
              <a:custGeom>
                <a:rect b="b" l="l" r="r" t="t"/>
                <a:pathLst>
                  <a:path extrusionOk="0" h="10442" w="6236">
                    <a:moveTo>
                      <a:pt x="3118" y="1"/>
                    </a:moveTo>
                    <a:cubicBezTo>
                      <a:pt x="3118" y="1"/>
                      <a:pt x="0" y="5608"/>
                      <a:pt x="0" y="7324"/>
                    </a:cubicBezTo>
                    <a:cubicBezTo>
                      <a:pt x="0" y="9061"/>
                      <a:pt x="1402" y="10442"/>
                      <a:pt x="3118" y="10442"/>
                    </a:cubicBezTo>
                    <a:cubicBezTo>
                      <a:pt x="4833" y="10442"/>
                      <a:pt x="6235" y="9061"/>
                      <a:pt x="6235" y="7324"/>
                    </a:cubicBezTo>
                    <a:cubicBezTo>
                      <a:pt x="6235" y="5608"/>
                      <a:pt x="3118" y="1"/>
                      <a:pt x="3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181233" y="840353"/>
                <a:ext cx="226269" cy="378368"/>
              </a:xfrm>
              <a:custGeom>
                <a:rect b="b" l="l" r="r" t="t"/>
                <a:pathLst>
                  <a:path extrusionOk="0" fill="none" h="10463" w="6257">
                    <a:moveTo>
                      <a:pt x="6257" y="7345"/>
                    </a:moveTo>
                    <a:cubicBezTo>
                      <a:pt x="6257" y="9081"/>
                      <a:pt x="4855" y="10462"/>
                      <a:pt x="3118" y="10462"/>
                    </a:cubicBezTo>
                    <a:cubicBezTo>
                      <a:pt x="1402" y="10462"/>
                      <a:pt x="1" y="9060"/>
                      <a:pt x="1" y="7345"/>
                    </a:cubicBezTo>
                    <a:cubicBezTo>
                      <a:pt x="1" y="5608"/>
                      <a:pt x="3118" y="1"/>
                      <a:pt x="3118" y="1"/>
                    </a:cubicBezTo>
                    <a:cubicBezTo>
                      <a:pt x="3118" y="1"/>
                      <a:pt x="6257" y="5629"/>
                      <a:pt x="6257" y="7345"/>
                    </a:cubicBezTo>
                    <a:close/>
                  </a:path>
                </a:pathLst>
              </a:custGeom>
              <a:noFill/>
              <a:ln cap="rnd" cmpd="sng" w="28575">
                <a:solidFill>
                  <a:srgbClr val="231F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1"/>
          <p:cNvSpPr txBox="1"/>
          <p:nvPr>
            <p:ph type="title"/>
          </p:nvPr>
        </p:nvSpPr>
        <p:spPr>
          <a:xfrm>
            <a:off x="1655575" y="619070"/>
            <a:ext cx="58329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/>
              <a:t>Thank</a:t>
            </a:r>
            <a:r>
              <a:rPr lang="en"/>
              <a:t>s!</a:t>
            </a:r>
            <a:endParaRPr u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idx="8" type="title"/>
          </p:nvPr>
        </p:nvSpPr>
        <p:spPr>
          <a:xfrm>
            <a:off x="1655575" y="616588"/>
            <a:ext cx="583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/>
              <a:t>Table of Contents</a:t>
            </a:r>
            <a:endParaRPr u="none"/>
          </a:p>
        </p:txBody>
      </p:sp>
      <p:grpSp>
        <p:nvGrpSpPr>
          <p:cNvPr id="504" name="Google Shape;504;p32"/>
          <p:cNvGrpSpPr/>
          <p:nvPr/>
        </p:nvGrpSpPr>
        <p:grpSpPr>
          <a:xfrm>
            <a:off x="5768491" y="1797740"/>
            <a:ext cx="810460" cy="333712"/>
            <a:chOff x="5863712" y="1742147"/>
            <a:chExt cx="968176" cy="398652"/>
          </a:xfrm>
        </p:grpSpPr>
        <p:sp>
          <p:nvSpPr>
            <p:cNvPr id="505" name="Google Shape;505;p32"/>
            <p:cNvSpPr/>
            <p:nvPr/>
          </p:nvSpPr>
          <p:spPr>
            <a:xfrm>
              <a:off x="58637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2290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5943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2"/>
          <p:cNvSpPr txBox="1"/>
          <p:nvPr>
            <p:ph type="title"/>
          </p:nvPr>
        </p:nvSpPr>
        <p:spPr>
          <a:xfrm>
            <a:off x="1343458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r>
              <a:rPr lang="en"/>
              <a:t>of the Project</a:t>
            </a:r>
            <a:endParaRPr/>
          </a:p>
        </p:txBody>
      </p:sp>
      <p:sp>
        <p:nvSpPr>
          <p:cNvPr id="509" name="Google Shape;509;p32"/>
          <p:cNvSpPr txBox="1"/>
          <p:nvPr>
            <p:ph idx="2" type="title"/>
          </p:nvPr>
        </p:nvSpPr>
        <p:spPr>
          <a:xfrm>
            <a:off x="4578857" y="2230008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/>
              <a:t>Tables</a:t>
            </a:r>
            <a:endParaRPr/>
          </a:p>
        </p:txBody>
      </p:sp>
      <p:sp>
        <p:nvSpPr>
          <p:cNvPr id="510" name="Google Shape;510;p32"/>
          <p:cNvSpPr txBox="1"/>
          <p:nvPr>
            <p:ph idx="4" type="title"/>
          </p:nvPr>
        </p:nvSpPr>
        <p:spPr>
          <a:xfrm>
            <a:off x="1337750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</a:t>
            </a:r>
            <a:r>
              <a:rPr lang="en">
                <a:solidFill>
                  <a:schemeClr val="lt2"/>
                </a:solidFill>
              </a:rPr>
              <a:t>Process</a:t>
            </a:r>
            <a:endParaRPr/>
          </a:p>
        </p:txBody>
      </p:sp>
      <p:sp>
        <p:nvSpPr>
          <p:cNvPr id="511" name="Google Shape;511;p32"/>
          <p:cNvSpPr txBox="1"/>
          <p:nvPr>
            <p:ph idx="6" type="title"/>
          </p:nvPr>
        </p:nvSpPr>
        <p:spPr>
          <a:xfrm>
            <a:off x="4573157" y="3765007"/>
            <a:ext cx="3233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2838875" y="1799271"/>
            <a:ext cx="198874" cy="333723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2687230" y="3333247"/>
            <a:ext cx="504668" cy="333712"/>
            <a:chOff x="2500462" y="3258495"/>
            <a:chExt cx="602876" cy="398652"/>
          </a:xfrm>
        </p:grpSpPr>
        <p:sp>
          <p:nvSpPr>
            <p:cNvPr id="514" name="Google Shape;514;p32"/>
            <p:cNvSpPr/>
            <p:nvPr/>
          </p:nvSpPr>
          <p:spPr>
            <a:xfrm>
              <a:off x="25004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8657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2"/>
          <p:cNvGrpSpPr/>
          <p:nvPr/>
        </p:nvGrpSpPr>
        <p:grpSpPr>
          <a:xfrm>
            <a:off x="5615018" y="3333247"/>
            <a:ext cx="1116253" cy="333712"/>
            <a:chOff x="5675362" y="3258495"/>
            <a:chExt cx="1333476" cy="398652"/>
          </a:xfrm>
        </p:grpSpPr>
        <p:sp>
          <p:nvSpPr>
            <p:cNvPr id="517" name="Google Shape;517;p32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32"/>
          <p:cNvSpPr/>
          <p:nvPr/>
        </p:nvSpPr>
        <p:spPr>
          <a:xfrm>
            <a:off x="2882229" y="1740401"/>
            <a:ext cx="198874" cy="333723"/>
          </a:xfrm>
          <a:custGeom>
            <a:rect b="b" l="l" r="r" t="t"/>
            <a:pathLst>
              <a:path extrusionOk="0" h="5232" w="3118">
                <a:moveTo>
                  <a:pt x="1549" y="1"/>
                </a:moveTo>
                <a:cubicBezTo>
                  <a:pt x="1549" y="1"/>
                  <a:pt x="0" y="2804"/>
                  <a:pt x="0" y="3662"/>
                </a:cubicBezTo>
                <a:cubicBezTo>
                  <a:pt x="0" y="4520"/>
                  <a:pt x="691" y="5231"/>
                  <a:pt x="1549" y="5231"/>
                </a:cubicBezTo>
                <a:cubicBezTo>
                  <a:pt x="2407" y="5231"/>
                  <a:pt x="3118" y="4520"/>
                  <a:pt x="3118" y="3662"/>
                </a:cubicBezTo>
                <a:cubicBezTo>
                  <a:pt x="3118" y="2804"/>
                  <a:pt x="1549" y="1"/>
                  <a:pt x="1549" y="1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2"/>
          <p:cNvGrpSpPr/>
          <p:nvPr/>
        </p:nvGrpSpPr>
        <p:grpSpPr>
          <a:xfrm>
            <a:off x="2730584" y="3274377"/>
            <a:ext cx="504668" cy="333712"/>
            <a:chOff x="2500462" y="3258495"/>
            <a:chExt cx="602876" cy="398652"/>
          </a:xfrm>
        </p:grpSpPr>
        <p:sp>
          <p:nvSpPr>
            <p:cNvPr id="523" name="Google Shape;523;p32"/>
            <p:cNvSpPr/>
            <p:nvPr/>
          </p:nvSpPr>
          <p:spPr>
            <a:xfrm>
              <a:off x="25004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28657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2"/>
          <p:cNvGrpSpPr/>
          <p:nvPr/>
        </p:nvGrpSpPr>
        <p:grpSpPr>
          <a:xfrm>
            <a:off x="5658372" y="3274377"/>
            <a:ext cx="1116253" cy="333712"/>
            <a:chOff x="5675362" y="3258495"/>
            <a:chExt cx="1333476" cy="398652"/>
          </a:xfrm>
        </p:grpSpPr>
        <p:sp>
          <p:nvSpPr>
            <p:cNvPr id="526" name="Google Shape;526;p32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5811845" y="1738869"/>
            <a:ext cx="810460" cy="333712"/>
            <a:chOff x="5863712" y="1742147"/>
            <a:chExt cx="968176" cy="398652"/>
          </a:xfrm>
        </p:grpSpPr>
        <p:sp>
          <p:nvSpPr>
            <p:cNvPr id="531" name="Google Shape;531;p32"/>
            <p:cNvSpPr/>
            <p:nvPr/>
          </p:nvSpPr>
          <p:spPr>
            <a:xfrm>
              <a:off x="58637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2290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594312" y="1742147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33"/>
          <p:cNvGrpSpPr/>
          <p:nvPr/>
        </p:nvGrpSpPr>
        <p:grpSpPr>
          <a:xfrm>
            <a:off x="3499600" y="8562"/>
            <a:ext cx="1209457" cy="1846488"/>
            <a:chOff x="3499600" y="8562"/>
            <a:chExt cx="1209457" cy="1846488"/>
          </a:xfrm>
        </p:grpSpPr>
        <p:sp>
          <p:nvSpPr>
            <p:cNvPr id="539" name="Google Shape;539;p33"/>
            <p:cNvSpPr/>
            <p:nvPr/>
          </p:nvSpPr>
          <p:spPr>
            <a:xfrm>
              <a:off x="4435403" y="8562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544703" y="10742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 flipH="1">
              <a:off x="4156003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flipH="1" rot="10800000">
              <a:off x="3499600" y="1144409"/>
              <a:ext cx="393181" cy="710641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3" name="Google Shape;543;p33"/>
            <p:cNvCxnSpPr/>
            <p:nvPr/>
          </p:nvCxnSpPr>
          <p:spPr>
            <a:xfrm>
              <a:off x="3884200" y="1144421"/>
              <a:ext cx="33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4" name="Google Shape;544;p33"/>
          <p:cNvSpPr txBox="1"/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Purpose of the Project</a:t>
            </a:r>
            <a:endParaRPr sz="4100" u="none"/>
          </a:p>
        </p:txBody>
      </p:sp>
      <p:grpSp>
        <p:nvGrpSpPr>
          <p:cNvPr id="545" name="Google Shape;545;p33"/>
          <p:cNvGrpSpPr/>
          <p:nvPr/>
        </p:nvGrpSpPr>
        <p:grpSpPr>
          <a:xfrm>
            <a:off x="3282046" y="1687783"/>
            <a:ext cx="2446928" cy="731567"/>
            <a:chOff x="5675362" y="3258495"/>
            <a:chExt cx="1333476" cy="398652"/>
          </a:xfrm>
        </p:grpSpPr>
        <p:sp>
          <p:nvSpPr>
            <p:cNvPr id="546" name="Google Shape;546;p33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3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551" name="Google Shape;551;p33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3"/>
          <p:cNvSpPr/>
          <p:nvPr/>
        </p:nvSpPr>
        <p:spPr>
          <a:xfrm>
            <a:off x="430728" y="892688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3"/>
          <p:cNvGrpSpPr/>
          <p:nvPr/>
        </p:nvGrpSpPr>
        <p:grpSpPr>
          <a:xfrm>
            <a:off x="3356151" y="1573457"/>
            <a:ext cx="2446928" cy="731567"/>
            <a:chOff x="5675362" y="3258495"/>
            <a:chExt cx="1333476" cy="398652"/>
          </a:xfrm>
        </p:grpSpPr>
        <p:sp>
          <p:nvSpPr>
            <p:cNvPr id="555" name="Google Shape;555;p33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/>
          <p:nvPr>
            <p:ph type="title"/>
          </p:nvPr>
        </p:nvSpPr>
        <p:spPr>
          <a:xfrm>
            <a:off x="1322750" y="1783666"/>
            <a:ext cx="26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564" name="Google Shape;564;p34"/>
          <p:cNvSpPr txBox="1"/>
          <p:nvPr>
            <p:ph idx="1" type="subTitle"/>
          </p:nvPr>
        </p:nvSpPr>
        <p:spPr>
          <a:xfrm>
            <a:off x="1190625" y="2587800"/>
            <a:ext cx="2882100" cy="1638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 idea of the project is to</a:t>
            </a:r>
            <a:r>
              <a:rPr lang="en" sz="1100"/>
              <a:t> investigate the process of creating a database for purpose. I had to create a database for a client in order for them to efficiently store and manage data and information. I chose to work on blood donation management.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5" name="Google Shape;565;p34"/>
          <p:cNvSpPr txBox="1"/>
          <p:nvPr>
            <p:ph idx="2" type="title"/>
          </p:nvPr>
        </p:nvSpPr>
        <p:spPr>
          <a:xfrm>
            <a:off x="5203450" y="1783666"/>
            <a:ext cx="26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566" name="Google Shape;566;p34"/>
          <p:cNvSpPr txBox="1"/>
          <p:nvPr>
            <p:ph idx="3" type="subTitle"/>
          </p:nvPr>
        </p:nvSpPr>
        <p:spPr>
          <a:xfrm>
            <a:off x="5071300" y="2587800"/>
            <a:ext cx="2882100" cy="1638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</a:t>
            </a:r>
            <a:r>
              <a:rPr lang="en" sz="1100"/>
              <a:t> created a database with all the information that blood banks need in order operate efficiently and have easily accessible information. I have created it in a way to contain all the needed information not only for donors, but also for patients and staff members.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4103364" y="392269"/>
            <a:ext cx="5532829" cy="5942771"/>
            <a:chOff x="4103364" y="392269"/>
            <a:chExt cx="5532829" cy="5942771"/>
          </a:xfrm>
        </p:grpSpPr>
        <p:grpSp>
          <p:nvGrpSpPr>
            <p:cNvPr id="568" name="Google Shape;568;p34"/>
            <p:cNvGrpSpPr/>
            <p:nvPr/>
          </p:nvGrpSpPr>
          <p:grpSpPr>
            <a:xfrm>
              <a:off x="4103364" y="392269"/>
              <a:ext cx="862772" cy="1670562"/>
              <a:chOff x="4103364" y="439425"/>
              <a:chExt cx="862772" cy="1640379"/>
            </a:xfrm>
          </p:grpSpPr>
          <p:sp>
            <p:nvSpPr>
              <p:cNvPr id="569" name="Google Shape;569;p34"/>
              <p:cNvSpPr/>
              <p:nvPr/>
            </p:nvSpPr>
            <p:spPr>
              <a:xfrm>
                <a:off x="4103364" y="1209354"/>
                <a:ext cx="718225" cy="870450"/>
              </a:xfrm>
              <a:custGeom>
                <a:rect b="b" l="l" r="r" t="t"/>
                <a:pathLst>
                  <a:path extrusionOk="0" h="34818" w="28729">
                    <a:moveTo>
                      <a:pt x="1" y="0"/>
                    </a:moveTo>
                    <a:lnTo>
                      <a:pt x="1" y="22117"/>
                    </a:lnTo>
                    <a:cubicBezTo>
                      <a:pt x="1" y="25192"/>
                      <a:pt x="1758" y="27871"/>
                      <a:pt x="4332" y="29189"/>
                    </a:cubicBezTo>
                    <a:cubicBezTo>
                      <a:pt x="6529" y="32599"/>
                      <a:pt x="10191" y="34817"/>
                      <a:pt x="14354" y="34817"/>
                    </a:cubicBezTo>
                    <a:cubicBezTo>
                      <a:pt x="18518" y="34817"/>
                      <a:pt x="22201" y="32599"/>
                      <a:pt x="24377" y="29189"/>
                    </a:cubicBezTo>
                    <a:cubicBezTo>
                      <a:pt x="26950" y="27871"/>
                      <a:pt x="28729" y="25192"/>
                      <a:pt x="28729" y="22117"/>
                    </a:cubicBezTo>
                    <a:lnTo>
                      <a:pt x="28729" y="0"/>
                    </a:lnTo>
                    <a:close/>
                  </a:path>
                </a:pathLst>
              </a:custGeom>
              <a:solidFill>
                <a:srgbClr val="B2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4"/>
              <p:cNvSpPr/>
              <p:nvPr/>
            </p:nvSpPr>
            <p:spPr>
              <a:xfrm>
                <a:off x="4182511" y="827100"/>
                <a:ext cx="783625" cy="1227200"/>
              </a:xfrm>
              <a:custGeom>
                <a:rect b="b" l="l" r="r" t="t"/>
                <a:pathLst>
                  <a:path extrusionOk="0" h="49088" w="31345">
                    <a:moveTo>
                      <a:pt x="15672" y="1779"/>
                    </a:moveTo>
                    <a:cubicBezTo>
                      <a:pt x="16405" y="1779"/>
                      <a:pt x="16970" y="2365"/>
                      <a:pt x="16970" y="3077"/>
                    </a:cubicBezTo>
                    <a:cubicBezTo>
                      <a:pt x="16970" y="3788"/>
                      <a:pt x="16405" y="4374"/>
                      <a:pt x="15672" y="4374"/>
                    </a:cubicBezTo>
                    <a:cubicBezTo>
                      <a:pt x="14961" y="4374"/>
                      <a:pt x="14375" y="3788"/>
                      <a:pt x="14375" y="3077"/>
                    </a:cubicBezTo>
                    <a:cubicBezTo>
                      <a:pt x="14375" y="2365"/>
                      <a:pt x="14961" y="1779"/>
                      <a:pt x="15672" y="1779"/>
                    </a:cubicBezTo>
                    <a:close/>
                    <a:moveTo>
                      <a:pt x="8663" y="1"/>
                    </a:moveTo>
                    <a:cubicBezTo>
                      <a:pt x="3892" y="1"/>
                      <a:pt x="1" y="3893"/>
                      <a:pt x="1" y="8663"/>
                    </a:cubicBezTo>
                    <a:lnTo>
                      <a:pt x="1" y="33772"/>
                    </a:lnTo>
                    <a:cubicBezTo>
                      <a:pt x="1" y="37350"/>
                      <a:pt x="2177" y="40404"/>
                      <a:pt x="5252" y="41723"/>
                    </a:cubicBezTo>
                    <a:cubicBezTo>
                      <a:pt x="7219" y="44422"/>
                      <a:pt x="10211" y="46326"/>
                      <a:pt x="13664" y="46870"/>
                    </a:cubicBezTo>
                    <a:lnTo>
                      <a:pt x="13664" y="49088"/>
                    </a:lnTo>
                    <a:lnTo>
                      <a:pt x="17702" y="49088"/>
                    </a:lnTo>
                    <a:lnTo>
                      <a:pt x="17702" y="46870"/>
                    </a:lnTo>
                    <a:cubicBezTo>
                      <a:pt x="21133" y="46326"/>
                      <a:pt x="24126" y="44422"/>
                      <a:pt x="26092" y="41723"/>
                    </a:cubicBezTo>
                    <a:cubicBezTo>
                      <a:pt x="29189" y="40404"/>
                      <a:pt x="31344" y="37329"/>
                      <a:pt x="31344" y="33772"/>
                    </a:cubicBezTo>
                    <a:lnTo>
                      <a:pt x="31344" y="8663"/>
                    </a:lnTo>
                    <a:cubicBezTo>
                      <a:pt x="31344" y="3872"/>
                      <a:pt x="27473" y="1"/>
                      <a:pt x="22682" y="1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1" name="Google Shape;571;p34"/>
              <p:cNvGrpSpPr/>
              <p:nvPr/>
            </p:nvGrpSpPr>
            <p:grpSpPr>
              <a:xfrm>
                <a:off x="4256061" y="975006"/>
                <a:ext cx="85800" cy="782973"/>
                <a:chOff x="1270825" y="1135225"/>
                <a:chExt cx="85800" cy="558150"/>
              </a:xfrm>
            </p:grpSpPr>
            <p:sp>
              <p:nvSpPr>
                <p:cNvPr id="572" name="Google Shape;572;p34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4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4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4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34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34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4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4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4"/>
                <p:cNvSpPr/>
                <p:nvPr/>
              </p:nvSpPr>
              <p:spPr>
                <a:xfrm>
                  <a:off x="1270825" y="1135225"/>
                  <a:ext cx="85800" cy="0"/>
                </a:xfrm>
                <a:custGeom>
                  <a:rect b="b" l="l" r="r" t="t"/>
                  <a:pathLst>
                    <a:path extrusionOk="0" fill="none" h="0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4"/>
                <p:cNvSpPr/>
                <p:nvPr/>
              </p:nvSpPr>
              <p:spPr>
                <a:xfrm>
                  <a:off x="1270825" y="12095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34"/>
                <p:cNvSpPr/>
                <p:nvPr/>
              </p:nvSpPr>
              <p:spPr>
                <a:xfrm>
                  <a:off x="1270825" y="12843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34"/>
                <p:cNvSpPr/>
                <p:nvPr/>
              </p:nvSpPr>
              <p:spPr>
                <a:xfrm>
                  <a:off x="1270825" y="135857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0"/>
                      </a:moveTo>
                      <a:lnTo>
                        <a:pt x="3432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34"/>
                <p:cNvSpPr/>
                <p:nvPr/>
              </p:nvSpPr>
              <p:spPr>
                <a:xfrm>
                  <a:off x="1270825" y="143285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34"/>
                <p:cNvSpPr/>
                <p:nvPr/>
              </p:nvSpPr>
              <p:spPr>
                <a:xfrm>
                  <a:off x="1270825" y="1507125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4"/>
                <p:cNvSpPr/>
                <p:nvPr/>
              </p:nvSpPr>
              <p:spPr>
                <a:xfrm>
                  <a:off x="1270825" y="15814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4"/>
                <p:cNvSpPr/>
                <p:nvPr/>
              </p:nvSpPr>
              <p:spPr>
                <a:xfrm>
                  <a:off x="1270825" y="1656200"/>
                  <a:ext cx="85800" cy="25"/>
                </a:xfrm>
                <a:custGeom>
                  <a:rect b="b" l="l" r="r" t="t"/>
                  <a:pathLst>
                    <a:path extrusionOk="0" fill="none" h="1" w="3432">
                      <a:moveTo>
                        <a:pt x="0" y="1"/>
                      </a:moveTo>
                      <a:lnTo>
                        <a:pt x="3432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4"/>
                <p:cNvSpPr/>
                <p:nvPr/>
              </p:nvSpPr>
              <p:spPr>
                <a:xfrm>
                  <a:off x="1270825" y="1172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4"/>
                <p:cNvSpPr/>
                <p:nvPr/>
              </p:nvSpPr>
              <p:spPr>
                <a:xfrm>
                  <a:off x="1270825" y="12466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4"/>
                <p:cNvSpPr/>
                <p:nvPr/>
              </p:nvSpPr>
              <p:spPr>
                <a:xfrm>
                  <a:off x="1270825" y="132142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4"/>
                <p:cNvSpPr/>
                <p:nvPr/>
              </p:nvSpPr>
              <p:spPr>
                <a:xfrm>
                  <a:off x="1270825" y="13957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1"/>
                      </a:moveTo>
                      <a:lnTo>
                        <a:pt x="1716" y="1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4"/>
                <p:cNvSpPr/>
                <p:nvPr/>
              </p:nvSpPr>
              <p:spPr>
                <a:xfrm>
                  <a:off x="1270825" y="147000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4"/>
                <p:cNvSpPr/>
                <p:nvPr/>
              </p:nvSpPr>
              <p:spPr>
                <a:xfrm>
                  <a:off x="1270825" y="15442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4"/>
                <p:cNvSpPr/>
                <p:nvPr/>
              </p:nvSpPr>
              <p:spPr>
                <a:xfrm>
                  <a:off x="1270825" y="1619075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4"/>
                <p:cNvSpPr/>
                <p:nvPr/>
              </p:nvSpPr>
              <p:spPr>
                <a:xfrm>
                  <a:off x="1270825" y="1693350"/>
                  <a:ext cx="42900" cy="25"/>
                </a:xfrm>
                <a:custGeom>
                  <a:rect b="b" l="l" r="r" t="t"/>
                  <a:pathLst>
                    <a:path extrusionOk="0" fill="none" h="1" w="1716">
                      <a:moveTo>
                        <a:pt x="0" y="0"/>
                      </a:moveTo>
                      <a:lnTo>
                        <a:pt x="1716" y="0"/>
                      </a:lnTo>
                    </a:path>
                  </a:pathLst>
                </a:custGeom>
                <a:solidFill>
                  <a:schemeClr val="lt1"/>
                </a:solidFill>
                <a:ln cap="rnd" cmpd="sng" w="13075">
                  <a:solidFill>
                    <a:schemeClr val="lt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96" name="Google Shape;596;p34"/>
              <p:cNvCxnSpPr/>
              <p:nvPr/>
            </p:nvCxnSpPr>
            <p:spPr>
              <a:xfrm rot="10800000">
                <a:off x="4577717" y="439425"/>
                <a:ext cx="0" cy="382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7" name="Google Shape;597;p34"/>
            <p:cNvGrpSpPr/>
            <p:nvPr/>
          </p:nvGrpSpPr>
          <p:grpSpPr>
            <a:xfrm>
              <a:off x="4572009" y="2037900"/>
              <a:ext cx="5064183" cy="4297140"/>
              <a:chOff x="4572009" y="2037900"/>
              <a:chExt cx="5064183" cy="4297140"/>
            </a:xfrm>
          </p:grpSpPr>
          <p:sp>
            <p:nvSpPr>
              <p:cNvPr id="598" name="Google Shape;598;p34"/>
              <p:cNvSpPr/>
              <p:nvPr/>
            </p:nvSpPr>
            <p:spPr>
              <a:xfrm>
                <a:off x="4572009" y="4172241"/>
                <a:ext cx="416007" cy="739363"/>
              </a:xfrm>
              <a:custGeom>
                <a:rect b="b" l="l" r="r" t="t"/>
                <a:pathLst>
                  <a:path extrusionOk="0" fill="none" h="27160" w="16217">
                    <a:moveTo>
                      <a:pt x="1" y="1"/>
                    </a:moveTo>
                    <a:lnTo>
                      <a:pt x="1" y="13475"/>
                    </a:lnTo>
                    <a:cubicBezTo>
                      <a:pt x="1" y="21029"/>
                      <a:pt x="6110" y="27159"/>
                      <a:pt x="13685" y="27159"/>
                    </a:cubicBezTo>
                    <a:lnTo>
                      <a:pt x="16216" y="27159"/>
                    </a:lnTo>
                  </a:path>
                </a:pathLst>
              </a:custGeom>
              <a:noFill/>
              <a:ln cap="rnd" cmpd="sng" w="28575">
                <a:solidFill>
                  <a:schemeClr val="dk1"/>
                </a:solidFill>
                <a:prstDash val="solid"/>
                <a:miter lim="2092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9" name="Google Shape;599;p34"/>
              <p:cNvCxnSpPr/>
              <p:nvPr/>
            </p:nvCxnSpPr>
            <p:spPr>
              <a:xfrm>
                <a:off x="4988025" y="4911176"/>
                <a:ext cx="3386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00" name="Google Shape;600;p34"/>
              <p:cNvGrpSpPr/>
              <p:nvPr/>
            </p:nvGrpSpPr>
            <p:grpSpPr>
              <a:xfrm>
                <a:off x="8380074" y="4911635"/>
                <a:ext cx="1256119" cy="1423405"/>
                <a:chOff x="8322234" y="2899598"/>
                <a:chExt cx="1261797" cy="1423405"/>
              </a:xfrm>
            </p:grpSpPr>
            <p:sp>
              <p:nvSpPr>
                <p:cNvPr id="601" name="Google Shape;601;p34"/>
                <p:cNvSpPr/>
                <p:nvPr/>
              </p:nvSpPr>
              <p:spPr>
                <a:xfrm rot="10800000">
                  <a:off x="8322234" y="2899598"/>
                  <a:ext cx="416007" cy="84528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4"/>
                <p:cNvSpPr/>
                <p:nvPr/>
              </p:nvSpPr>
              <p:spPr>
                <a:xfrm flipH="1" rot="5400000">
                  <a:off x="8953384" y="3692356"/>
                  <a:ext cx="416007" cy="845287"/>
                </a:xfrm>
                <a:custGeom>
                  <a:rect b="b" l="l" r="r" t="t"/>
                  <a:pathLst>
                    <a:path extrusionOk="0" fill="none" h="27160" w="16217">
                      <a:moveTo>
                        <a:pt x="1" y="1"/>
                      </a:moveTo>
                      <a:lnTo>
                        <a:pt x="1" y="13475"/>
                      </a:lnTo>
                      <a:cubicBezTo>
                        <a:pt x="1" y="21029"/>
                        <a:pt x="6110" y="27159"/>
                        <a:pt x="13685" y="27159"/>
                      </a:cubicBezTo>
                      <a:lnTo>
                        <a:pt x="16216" y="27159"/>
                      </a:lnTo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miter lim="2092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03" name="Google Shape;603;p34"/>
                <p:cNvCxnSpPr/>
                <p:nvPr/>
              </p:nvCxnSpPr>
              <p:spPr>
                <a:xfrm>
                  <a:off x="8738746" y="3727225"/>
                  <a:ext cx="0" cy="21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04" name="Google Shape;604;p34"/>
              <p:cNvCxnSpPr/>
              <p:nvPr/>
            </p:nvCxnSpPr>
            <p:spPr>
              <a:xfrm>
                <a:off x="4573650" y="2037900"/>
                <a:ext cx="0" cy="213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05" name="Google Shape;605;p34"/>
          <p:cNvGrpSpPr/>
          <p:nvPr/>
        </p:nvGrpSpPr>
        <p:grpSpPr>
          <a:xfrm>
            <a:off x="7502781" y="1893589"/>
            <a:ext cx="450612" cy="392234"/>
            <a:chOff x="6115143" y="3416767"/>
            <a:chExt cx="450612" cy="392234"/>
          </a:xfrm>
        </p:grpSpPr>
        <p:sp>
          <p:nvSpPr>
            <p:cNvPr id="606" name="Google Shape;606;p34"/>
            <p:cNvSpPr/>
            <p:nvPr/>
          </p:nvSpPr>
          <p:spPr>
            <a:xfrm>
              <a:off x="6115143" y="3462579"/>
              <a:ext cx="395797" cy="346422"/>
            </a:xfrm>
            <a:custGeom>
              <a:rect b="b" l="l" r="r" t="t"/>
              <a:pathLst>
                <a:path extrusionOk="0" h="9542" w="10902">
                  <a:moveTo>
                    <a:pt x="2909" y="0"/>
                  </a:moveTo>
                  <a:cubicBezTo>
                    <a:pt x="1382" y="21"/>
                    <a:pt x="168" y="1339"/>
                    <a:pt x="85" y="2909"/>
                  </a:cubicBezTo>
                  <a:cubicBezTo>
                    <a:pt x="1" y="4876"/>
                    <a:pt x="1549" y="6215"/>
                    <a:pt x="3893" y="8202"/>
                  </a:cubicBezTo>
                  <a:cubicBezTo>
                    <a:pt x="4332" y="8579"/>
                    <a:pt x="4771" y="8956"/>
                    <a:pt x="5232" y="9353"/>
                  </a:cubicBezTo>
                  <a:lnTo>
                    <a:pt x="5441" y="9541"/>
                  </a:lnTo>
                  <a:lnTo>
                    <a:pt x="5650" y="9353"/>
                  </a:lnTo>
                  <a:cubicBezTo>
                    <a:pt x="6131" y="8935"/>
                    <a:pt x="6571" y="8579"/>
                    <a:pt x="6989" y="8202"/>
                  </a:cubicBezTo>
                  <a:cubicBezTo>
                    <a:pt x="9333" y="6215"/>
                    <a:pt x="10902" y="4876"/>
                    <a:pt x="10797" y="2909"/>
                  </a:cubicBezTo>
                  <a:cubicBezTo>
                    <a:pt x="10735" y="1339"/>
                    <a:pt x="9521" y="21"/>
                    <a:pt x="7973" y="0"/>
                  </a:cubicBezTo>
                  <a:cubicBezTo>
                    <a:pt x="7094" y="0"/>
                    <a:pt x="6320" y="419"/>
                    <a:pt x="5734" y="1235"/>
                  </a:cubicBezTo>
                  <a:cubicBezTo>
                    <a:pt x="5608" y="1402"/>
                    <a:pt x="5525" y="1549"/>
                    <a:pt x="5441" y="1716"/>
                  </a:cubicBezTo>
                  <a:cubicBezTo>
                    <a:pt x="5357" y="1549"/>
                    <a:pt x="5274" y="1402"/>
                    <a:pt x="5169" y="1235"/>
                  </a:cubicBezTo>
                  <a:cubicBezTo>
                    <a:pt x="4583" y="440"/>
                    <a:pt x="3830" y="0"/>
                    <a:pt x="293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6194809" y="3441293"/>
              <a:ext cx="344958" cy="165635"/>
            </a:xfrm>
            <a:custGeom>
              <a:rect b="b" l="l" r="r" t="t"/>
              <a:pathLst>
                <a:path extrusionOk="0" h="4562" w="9501">
                  <a:moveTo>
                    <a:pt x="2219" y="0"/>
                  </a:moveTo>
                  <a:cubicBezTo>
                    <a:pt x="1047" y="0"/>
                    <a:pt x="85" y="1025"/>
                    <a:pt x="22" y="2302"/>
                  </a:cubicBezTo>
                  <a:cubicBezTo>
                    <a:pt x="1" y="2804"/>
                    <a:pt x="106" y="3285"/>
                    <a:pt x="378" y="3766"/>
                  </a:cubicBezTo>
                  <a:lnTo>
                    <a:pt x="2010" y="3766"/>
                  </a:lnTo>
                  <a:lnTo>
                    <a:pt x="2847" y="1276"/>
                  </a:lnTo>
                  <a:lnTo>
                    <a:pt x="4165" y="4561"/>
                  </a:lnTo>
                  <a:lnTo>
                    <a:pt x="4562" y="3766"/>
                  </a:lnTo>
                  <a:lnTo>
                    <a:pt x="9145" y="3766"/>
                  </a:lnTo>
                  <a:cubicBezTo>
                    <a:pt x="9396" y="3264"/>
                    <a:pt x="9500" y="2804"/>
                    <a:pt x="9479" y="2302"/>
                  </a:cubicBezTo>
                  <a:cubicBezTo>
                    <a:pt x="9417" y="1004"/>
                    <a:pt x="8454" y="0"/>
                    <a:pt x="7282" y="0"/>
                  </a:cubicBezTo>
                  <a:lnTo>
                    <a:pt x="7261" y="0"/>
                  </a:lnTo>
                  <a:cubicBezTo>
                    <a:pt x="5608" y="0"/>
                    <a:pt x="5064" y="1946"/>
                    <a:pt x="5064" y="1967"/>
                  </a:cubicBezTo>
                  <a:lnTo>
                    <a:pt x="4751" y="3076"/>
                  </a:lnTo>
                  <a:lnTo>
                    <a:pt x="4458" y="1967"/>
                  </a:lnTo>
                  <a:cubicBezTo>
                    <a:pt x="4437" y="1967"/>
                    <a:pt x="4290" y="1444"/>
                    <a:pt x="3935" y="942"/>
                  </a:cubicBezTo>
                  <a:cubicBezTo>
                    <a:pt x="3495" y="314"/>
                    <a:pt x="2909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69959" y="3416767"/>
              <a:ext cx="395797" cy="346422"/>
            </a:xfrm>
            <a:custGeom>
              <a:rect b="b" l="l" r="r" t="t"/>
              <a:pathLst>
                <a:path extrusionOk="0" h="9542" w="10902">
                  <a:moveTo>
                    <a:pt x="7972" y="628"/>
                  </a:moveTo>
                  <a:cubicBezTo>
                    <a:pt x="9144" y="649"/>
                    <a:pt x="10107" y="1653"/>
                    <a:pt x="10169" y="2930"/>
                  </a:cubicBezTo>
                  <a:cubicBezTo>
                    <a:pt x="10190" y="3432"/>
                    <a:pt x="10086" y="3913"/>
                    <a:pt x="9835" y="4394"/>
                  </a:cubicBezTo>
                  <a:lnTo>
                    <a:pt x="5252" y="4394"/>
                  </a:lnTo>
                  <a:lnTo>
                    <a:pt x="4834" y="5210"/>
                  </a:lnTo>
                  <a:lnTo>
                    <a:pt x="3516" y="1925"/>
                  </a:lnTo>
                  <a:lnTo>
                    <a:pt x="2700" y="4394"/>
                  </a:lnTo>
                  <a:lnTo>
                    <a:pt x="1047" y="4394"/>
                  </a:lnTo>
                  <a:cubicBezTo>
                    <a:pt x="796" y="3913"/>
                    <a:pt x="691" y="3453"/>
                    <a:pt x="712" y="2930"/>
                  </a:cubicBezTo>
                  <a:cubicBezTo>
                    <a:pt x="775" y="1653"/>
                    <a:pt x="1737" y="649"/>
                    <a:pt x="2909" y="628"/>
                  </a:cubicBezTo>
                  <a:lnTo>
                    <a:pt x="2930" y="628"/>
                  </a:lnTo>
                  <a:cubicBezTo>
                    <a:pt x="3599" y="628"/>
                    <a:pt x="4164" y="963"/>
                    <a:pt x="4625" y="1591"/>
                  </a:cubicBezTo>
                  <a:cubicBezTo>
                    <a:pt x="4980" y="2072"/>
                    <a:pt x="5127" y="2595"/>
                    <a:pt x="5127" y="2595"/>
                  </a:cubicBezTo>
                  <a:lnTo>
                    <a:pt x="5441" y="3704"/>
                  </a:lnTo>
                  <a:lnTo>
                    <a:pt x="5734" y="2595"/>
                  </a:lnTo>
                  <a:cubicBezTo>
                    <a:pt x="5734" y="2574"/>
                    <a:pt x="6298" y="628"/>
                    <a:pt x="7951" y="628"/>
                  </a:cubicBezTo>
                  <a:close/>
                  <a:moveTo>
                    <a:pt x="3578" y="3746"/>
                  </a:moveTo>
                  <a:lnTo>
                    <a:pt x="4771" y="6738"/>
                  </a:lnTo>
                  <a:lnTo>
                    <a:pt x="5629" y="5022"/>
                  </a:lnTo>
                  <a:lnTo>
                    <a:pt x="9416" y="5022"/>
                  </a:lnTo>
                  <a:cubicBezTo>
                    <a:pt x="8788" y="5838"/>
                    <a:pt x="7805" y="6675"/>
                    <a:pt x="6570" y="7721"/>
                  </a:cubicBezTo>
                  <a:cubicBezTo>
                    <a:pt x="6215" y="8035"/>
                    <a:pt x="5838" y="8349"/>
                    <a:pt x="5441" y="8705"/>
                  </a:cubicBezTo>
                  <a:cubicBezTo>
                    <a:pt x="5043" y="8349"/>
                    <a:pt x="4666" y="8035"/>
                    <a:pt x="4290" y="7721"/>
                  </a:cubicBezTo>
                  <a:cubicBezTo>
                    <a:pt x="3076" y="6675"/>
                    <a:pt x="2093" y="5838"/>
                    <a:pt x="1465" y="5022"/>
                  </a:cubicBezTo>
                  <a:lnTo>
                    <a:pt x="3160" y="5022"/>
                  </a:lnTo>
                  <a:lnTo>
                    <a:pt x="3578" y="3746"/>
                  </a:lnTo>
                  <a:close/>
                  <a:moveTo>
                    <a:pt x="2909" y="0"/>
                  </a:moveTo>
                  <a:cubicBezTo>
                    <a:pt x="1360" y="21"/>
                    <a:pt x="147" y="1339"/>
                    <a:pt x="84" y="2909"/>
                  </a:cubicBezTo>
                  <a:cubicBezTo>
                    <a:pt x="0" y="4876"/>
                    <a:pt x="1549" y="6194"/>
                    <a:pt x="3892" y="8202"/>
                  </a:cubicBezTo>
                  <a:cubicBezTo>
                    <a:pt x="4332" y="8558"/>
                    <a:pt x="4771" y="8935"/>
                    <a:pt x="5231" y="9353"/>
                  </a:cubicBezTo>
                  <a:lnTo>
                    <a:pt x="5441" y="9542"/>
                  </a:lnTo>
                  <a:lnTo>
                    <a:pt x="5650" y="9353"/>
                  </a:lnTo>
                  <a:cubicBezTo>
                    <a:pt x="6110" y="8935"/>
                    <a:pt x="6550" y="8558"/>
                    <a:pt x="6989" y="8202"/>
                  </a:cubicBezTo>
                  <a:cubicBezTo>
                    <a:pt x="9332" y="6194"/>
                    <a:pt x="10902" y="4876"/>
                    <a:pt x="10797" y="2909"/>
                  </a:cubicBezTo>
                  <a:cubicBezTo>
                    <a:pt x="10713" y="1339"/>
                    <a:pt x="9521" y="21"/>
                    <a:pt x="7972" y="0"/>
                  </a:cubicBezTo>
                  <a:cubicBezTo>
                    <a:pt x="7073" y="0"/>
                    <a:pt x="6298" y="419"/>
                    <a:pt x="5734" y="1235"/>
                  </a:cubicBezTo>
                  <a:cubicBezTo>
                    <a:pt x="5608" y="1381"/>
                    <a:pt x="5524" y="1549"/>
                    <a:pt x="5441" y="1695"/>
                  </a:cubicBezTo>
                  <a:cubicBezTo>
                    <a:pt x="5357" y="1549"/>
                    <a:pt x="5273" y="1381"/>
                    <a:pt x="5148" y="1235"/>
                  </a:cubicBezTo>
                  <a:cubicBezTo>
                    <a:pt x="4583" y="419"/>
                    <a:pt x="3809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4"/>
          <p:cNvGrpSpPr/>
          <p:nvPr/>
        </p:nvGrpSpPr>
        <p:grpSpPr>
          <a:xfrm>
            <a:off x="1094923" y="1890182"/>
            <a:ext cx="443131" cy="399059"/>
            <a:chOff x="4009262" y="1648300"/>
            <a:chExt cx="443131" cy="399059"/>
          </a:xfrm>
        </p:grpSpPr>
        <p:sp>
          <p:nvSpPr>
            <p:cNvPr id="610" name="Google Shape;610;p34"/>
            <p:cNvSpPr/>
            <p:nvPr/>
          </p:nvSpPr>
          <p:spPr>
            <a:xfrm>
              <a:off x="4009262" y="1694112"/>
              <a:ext cx="400372" cy="353248"/>
            </a:xfrm>
            <a:custGeom>
              <a:rect b="b" l="l" r="r" t="t"/>
              <a:pathLst>
                <a:path extrusionOk="0" h="9730" w="11028">
                  <a:moveTo>
                    <a:pt x="3901" y="0"/>
                  </a:moveTo>
                  <a:cubicBezTo>
                    <a:pt x="3773" y="0"/>
                    <a:pt x="3645" y="7"/>
                    <a:pt x="3516" y="21"/>
                  </a:cubicBezTo>
                  <a:cubicBezTo>
                    <a:pt x="2679" y="126"/>
                    <a:pt x="1905" y="523"/>
                    <a:pt x="1319" y="1151"/>
                  </a:cubicBezTo>
                  <a:lnTo>
                    <a:pt x="1068" y="1444"/>
                  </a:lnTo>
                  <a:cubicBezTo>
                    <a:pt x="0" y="2637"/>
                    <a:pt x="42" y="4478"/>
                    <a:pt x="1193" y="5629"/>
                  </a:cubicBezTo>
                  <a:lnTo>
                    <a:pt x="2344" y="6800"/>
                  </a:lnTo>
                  <a:cubicBezTo>
                    <a:pt x="2511" y="6947"/>
                    <a:pt x="2721" y="7051"/>
                    <a:pt x="2972" y="7072"/>
                  </a:cubicBezTo>
                  <a:cubicBezTo>
                    <a:pt x="2972" y="7302"/>
                    <a:pt x="3076" y="7512"/>
                    <a:pt x="3244" y="7679"/>
                  </a:cubicBezTo>
                  <a:cubicBezTo>
                    <a:pt x="3411" y="7846"/>
                    <a:pt x="3620" y="7951"/>
                    <a:pt x="3850" y="7951"/>
                  </a:cubicBezTo>
                  <a:cubicBezTo>
                    <a:pt x="3871" y="8181"/>
                    <a:pt x="3955" y="8411"/>
                    <a:pt x="4122" y="8579"/>
                  </a:cubicBezTo>
                  <a:cubicBezTo>
                    <a:pt x="4290" y="8746"/>
                    <a:pt x="4520" y="8830"/>
                    <a:pt x="4750" y="8851"/>
                  </a:cubicBezTo>
                  <a:cubicBezTo>
                    <a:pt x="4750" y="9081"/>
                    <a:pt x="4855" y="9290"/>
                    <a:pt x="5022" y="9458"/>
                  </a:cubicBezTo>
                  <a:cubicBezTo>
                    <a:pt x="5190" y="9646"/>
                    <a:pt x="5441" y="9730"/>
                    <a:pt x="5692" y="9730"/>
                  </a:cubicBezTo>
                  <a:cubicBezTo>
                    <a:pt x="5922" y="9730"/>
                    <a:pt x="6173" y="9646"/>
                    <a:pt x="6340" y="9458"/>
                  </a:cubicBezTo>
                  <a:lnTo>
                    <a:pt x="7240" y="8579"/>
                  </a:lnTo>
                  <a:cubicBezTo>
                    <a:pt x="7407" y="8411"/>
                    <a:pt x="7491" y="8181"/>
                    <a:pt x="7512" y="7951"/>
                  </a:cubicBezTo>
                  <a:cubicBezTo>
                    <a:pt x="7742" y="7951"/>
                    <a:pt x="7951" y="7846"/>
                    <a:pt x="8119" y="7679"/>
                  </a:cubicBezTo>
                  <a:cubicBezTo>
                    <a:pt x="8286" y="7512"/>
                    <a:pt x="8391" y="7302"/>
                    <a:pt x="8412" y="7072"/>
                  </a:cubicBezTo>
                  <a:cubicBezTo>
                    <a:pt x="8621" y="7051"/>
                    <a:pt x="8851" y="6968"/>
                    <a:pt x="9019" y="6800"/>
                  </a:cubicBezTo>
                  <a:cubicBezTo>
                    <a:pt x="9186" y="6633"/>
                    <a:pt x="9270" y="6403"/>
                    <a:pt x="9291" y="6173"/>
                  </a:cubicBezTo>
                  <a:cubicBezTo>
                    <a:pt x="9521" y="6173"/>
                    <a:pt x="9730" y="6068"/>
                    <a:pt x="9897" y="5901"/>
                  </a:cubicBezTo>
                  <a:lnTo>
                    <a:pt x="10065" y="5754"/>
                  </a:lnTo>
                  <a:cubicBezTo>
                    <a:pt x="10672" y="5126"/>
                    <a:pt x="11027" y="4310"/>
                    <a:pt x="11027" y="3473"/>
                  </a:cubicBezTo>
                  <a:cubicBezTo>
                    <a:pt x="11027" y="2616"/>
                    <a:pt x="10672" y="1820"/>
                    <a:pt x="10065" y="1193"/>
                  </a:cubicBezTo>
                  <a:lnTo>
                    <a:pt x="9667" y="795"/>
                  </a:lnTo>
                  <a:lnTo>
                    <a:pt x="9646" y="795"/>
                  </a:lnTo>
                  <a:cubicBezTo>
                    <a:pt x="9044" y="287"/>
                    <a:pt x="8289" y="33"/>
                    <a:pt x="7503" y="33"/>
                  </a:cubicBezTo>
                  <a:cubicBezTo>
                    <a:pt x="7416" y="33"/>
                    <a:pt x="7328" y="36"/>
                    <a:pt x="7240" y="42"/>
                  </a:cubicBezTo>
                  <a:cubicBezTo>
                    <a:pt x="6696" y="84"/>
                    <a:pt x="6173" y="251"/>
                    <a:pt x="5713" y="523"/>
                  </a:cubicBezTo>
                  <a:cubicBezTo>
                    <a:pt x="5155" y="174"/>
                    <a:pt x="4539" y="0"/>
                    <a:pt x="3901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197187" y="1672762"/>
              <a:ext cx="239323" cy="148487"/>
            </a:xfrm>
            <a:custGeom>
              <a:rect b="b" l="l" r="r" t="t"/>
              <a:pathLst>
                <a:path extrusionOk="0" h="4090" w="6592">
                  <a:moveTo>
                    <a:pt x="3476" y="1"/>
                  </a:moveTo>
                  <a:cubicBezTo>
                    <a:pt x="2709" y="1"/>
                    <a:pt x="1929" y="308"/>
                    <a:pt x="1340" y="909"/>
                  </a:cubicBezTo>
                  <a:lnTo>
                    <a:pt x="147" y="2101"/>
                  </a:lnTo>
                  <a:cubicBezTo>
                    <a:pt x="0" y="2248"/>
                    <a:pt x="0" y="2478"/>
                    <a:pt x="147" y="2624"/>
                  </a:cubicBezTo>
                  <a:cubicBezTo>
                    <a:pt x="218" y="2696"/>
                    <a:pt x="310" y="2733"/>
                    <a:pt x="406" y="2733"/>
                  </a:cubicBezTo>
                  <a:cubicBezTo>
                    <a:pt x="480" y="2733"/>
                    <a:pt x="556" y="2712"/>
                    <a:pt x="628" y="2666"/>
                  </a:cubicBezTo>
                  <a:lnTo>
                    <a:pt x="2323" y="1536"/>
                  </a:lnTo>
                  <a:cubicBezTo>
                    <a:pt x="2491" y="1421"/>
                    <a:pt x="2686" y="1366"/>
                    <a:pt x="2881" y="1366"/>
                  </a:cubicBezTo>
                  <a:cubicBezTo>
                    <a:pt x="3147" y="1366"/>
                    <a:pt x="3415" y="1469"/>
                    <a:pt x="3620" y="1662"/>
                  </a:cubicBezTo>
                  <a:cubicBezTo>
                    <a:pt x="3705" y="1747"/>
                    <a:pt x="3825" y="1804"/>
                    <a:pt x="3944" y="1804"/>
                  </a:cubicBezTo>
                  <a:cubicBezTo>
                    <a:pt x="4030" y="1804"/>
                    <a:pt x="4115" y="1774"/>
                    <a:pt x="4185" y="1704"/>
                  </a:cubicBezTo>
                  <a:lnTo>
                    <a:pt x="4541" y="1327"/>
                  </a:lnTo>
                  <a:lnTo>
                    <a:pt x="5001" y="1767"/>
                  </a:lnTo>
                  <a:lnTo>
                    <a:pt x="4625" y="2143"/>
                  </a:lnTo>
                  <a:cubicBezTo>
                    <a:pt x="4520" y="2227"/>
                    <a:pt x="4415" y="2311"/>
                    <a:pt x="4311" y="2352"/>
                  </a:cubicBezTo>
                  <a:lnTo>
                    <a:pt x="5880" y="3922"/>
                  </a:lnTo>
                  <a:cubicBezTo>
                    <a:pt x="5922" y="3964"/>
                    <a:pt x="5964" y="4026"/>
                    <a:pt x="6006" y="4089"/>
                  </a:cubicBezTo>
                  <a:cubicBezTo>
                    <a:pt x="6591" y="3106"/>
                    <a:pt x="6445" y="1850"/>
                    <a:pt x="5587" y="971"/>
                  </a:cubicBezTo>
                  <a:lnTo>
                    <a:pt x="5210" y="616"/>
                  </a:lnTo>
                  <a:cubicBezTo>
                    <a:pt x="4714" y="203"/>
                    <a:pt x="4099" y="1"/>
                    <a:pt x="3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144273" y="1824986"/>
              <a:ext cx="62228" cy="59803"/>
            </a:xfrm>
            <a:custGeom>
              <a:rect b="b" l="l" r="r" t="t"/>
              <a:pathLst>
                <a:path extrusionOk="0" h="1529" w="1591">
                  <a:moveTo>
                    <a:pt x="1235" y="1"/>
                  </a:moveTo>
                  <a:cubicBezTo>
                    <a:pt x="1151" y="1"/>
                    <a:pt x="1067" y="32"/>
                    <a:pt x="1005" y="95"/>
                  </a:cubicBezTo>
                  <a:lnTo>
                    <a:pt x="126" y="974"/>
                  </a:lnTo>
                  <a:cubicBezTo>
                    <a:pt x="0" y="1099"/>
                    <a:pt x="0" y="1309"/>
                    <a:pt x="126" y="1434"/>
                  </a:cubicBezTo>
                  <a:cubicBezTo>
                    <a:pt x="189" y="1497"/>
                    <a:pt x="267" y="1528"/>
                    <a:pt x="346" y="1528"/>
                  </a:cubicBezTo>
                  <a:cubicBezTo>
                    <a:pt x="424" y="1528"/>
                    <a:pt x="503" y="1497"/>
                    <a:pt x="565" y="1434"/>
                  </a:cubicBezTo>
                  <a:lnTo>
                    <a:pt x="1465" y="535"/>
                  </a:lnTo>
                  <a:cubicBezTo>
                    <a:pt x="1591" y="409"/>
                    <a:pt x="1591" y="221"/>
                    <a:pt x="1465" y="95"/>
                  </a:cubicBezTo>
                  <a:cubicBezTo>
                    <a:pt x="1402" y="32"/>
                    <a:pt x="1319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4178741" y="1856604"/>
              <a:ext cx="61407" cy="59803"/>
            </a:xfrm>
            <a:custGeom>
              <a:rect b="b" l="l" r="r" t="t"/>
              <a:pathLst>
                <a:path extrusionOk="0" h="1529" w="1570">
                  <a:moveTo>
                    <a:pt x="1224" y="1"/>
                  </a:moveTo>
                  <a:cubicBezTo>
                    <a:pt x="1146" y="1"/>
                    <a:pt x="1067" y="32"/>
                    <a:pt x="1004" y="95"/>
                  </a:cubicBezTo>
                  <a:lnTo>
                    <a:pt x="105" y="995"/>
                  </a:lnTo>
                  <a:cubicBezTo>
                    <a:pt x="0" y="1120"/>
                    <a:pt x="0" y="1308"/>
                    <a:pt x="105" y="1434"/>
                  </a:cubicBezTo>
                  <a:cubicBezTo>
                    <a:pt x="167" y="1497"/>
                    <a:pt x="251" y="1528"/>
                    <a:pt x="335" y="1528"/>
                  </a:cubicBezTo>
                  <a:cubicBezTo>
                    <a:pt x="419" y="1528"/>
                    <a:pt x="502" y="1497"/>
                    <a:pt x="565" y="1434"/>
                  </a:cubicBezTo>
                  <a:lnTo>
                    <a:pt x="1444" y="555"/>
                  </a:lnTo>
                  <a:cubicBezTo>
                    <a:pt x="1569" y="430"/>
                    <a:pt x="1569" y="220"/>
                    <a:pt x="1444" y="95"/>
                  </a:cubicBezTo>
                  <a:cubicBezTo>
                    <a:pt x="1381" y="32"/>
                    <a:pt x="1303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4209777" y="1888106"/>
              <a:ext cx="61446" cy="59177"/>
            </a:xfrm>
            <a:custGeom>
              <a:rect b="b" l="l" r="r" t="t"/>
              <a:pathLst>
                <a:path extrusionOk="0" h="1513" w="1571">
                  <a:moveTo>
                    <a:pt x="1235" y="0"/>
                  </a:moveTo>
                  <a:cubicBezTo>
                    <a:pt x="1152" y="0"/>
                    <a:pt x="1068" y="32"/>
                    <a:pt x="1005" y="95"/>
                  </a:cubicBezTo>
                  <a:lnTo>
                    <a:pt x="126" y="973"/>
                  </a:lnTo>
                  <a:cubicBezTo>
                    <a:pt x="1" y="1099"/>
                    <a:pt x="1" y="1308"/>
                    <a:pt x="126" y="1434"/>
                  </a:cubicBezTo>
                  <a:cubicBezTo>
                    <a:pt x="189" y="1486"/>
                    <a:pt x="268" y="1512"/>
                    <a:pt x="346" y="1512"/>
                  </a:cubicBezTo>
                  <a:cubicBezTo>
                    <a:pt x="425" y="1512"/>
                    <a:pt x="503" y="1486"/>
                    <a:pt x="566" y="1434"/>
                  </a:cubicBezTo>
                  <a:lnTo>
                    <a:pt x="1466" y="534"/>
                  </a:lnTo>
                  <a:cubicBezTo>
                    <a:pt x="1570" y="408"/>
                    <a:pt x="1570" y="220"/>
                    <a:pt x="1466" y="95"/>
                  </a:cubicBezTo>
                  <a:cubicBezTo>
                    <a:pt x="1403" y="32"/>
                    <a:pt x="1319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4244170" y="1922485"/>
              <a:ext cx="61407" cy="59764"/>
            </a:xfrm>
            <a:custGeom>
              <a:rect b="b" l="l" r="r" t="t"/>
              <a:pathLst>
                <a:path extrusionOk="0" h="1528" w="1570">
                  <a:moveTo>
                    <a:pt x="1225" y="0"/>
                  </a:moveTo>
                  <a:cubicBezTo>
                    <a:pt x="1146" y="0"/>
                    <a:pt x="1068" y="32"/>
                    <a:pt x="1005" y="94"/>
                  </a:cubicBezTo>
                  <a:lnTo>
                    <a:pt x="105" y="994"/>
                  </a:lnTo>
                  <a:cubicBezTo>
                    <a:pt x="1" y="1120"/>
                    <a:pt x="1" y="1308"/>
                    <a:pt x="105" y="1434"/>
                  </a:cubicBezTo>
                  <a:cubicBezTo>
                    <a:pt x="168" y="1496"/>
                    <a:pt x="252" y="1528"/>
                    <a:pt x="335" y="1528"/>
                  </a:cubicBezTo>
                  <a:cubicBezTo>
                    <a:pt x="419" y="1528"/>
                    <a:pt x="503" y="1496"/>
                    <a:pt x="566" y="1434"/>
                  </a:cubicBezTo>
                  <a:lnTo>
                    <a:pt x="1444" y="555"/>
                  </a:lnTo>
                  <a:cubicBezTo>
                    <a:pt x="1570" y="429"/>
                    <a:pt x="1570" y="220"/>
                    <a:pt x="1444" y="94"/>
                  </a:cubicBezTo>
                  <a:cubicBezTo>
                    <a:pt x="1382" y="32"/>
                    <a:pt x="1303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4051295" y="1648300"/>
              <a:ext cx="401098" cy="353248"/>
            </a:xfrm>
            <a:custGeom>
              <a:rect b="b" l="l" r="r" t="t"/>
              <a:pathLst>
                <a:path extrusionOk="0" h="9730" w="11048">
                  <a:moveTo>
                    <a:pt x="7519" y="656"/>
                  </a:moveTo>
                  <a:cubicBezTo>
                    <a:pt x="8140" y="656"/>
                    <a:pt x="8753" y="853"/>
                    <a:pt x="9248" y="1256"/>
                  </a:cubicBezTo>
                  <a:lnTo>
                    <a:pt x="9625" y="1632"/>
                  </a:lnTo>
                  <a:cubicBezTo>
                    <a:pt x="10483" y="2511"/>
                    <a:pt x="10629" y="3745"/>
                    <a:pt x="10044" y="4750"/>
                  </a:cubicBezTo>
                  <a:cubicBezTo>
                    <a:pt x="10023" y="4687"/>
                    <a:pt x="9960" y="4624"/>
                    <a:pt x="9918" y="4562"/>
                  </a:cubicBezTo>
                  <a:lnTo>
                    <a:pt x="8349" y="3013"/>
                  </a:lnTo>
                  <a:cubicBezTo>
                    <a:pt x="8474" y="2971"/>
                    <a:pt x="8579" y="2888"/>
                    <a:pt x="8663" y="2804"/>
                  </a:cubicBezTo>
                  <a:lnTo>
                    <a:pt x="9039" y="2427"/>
                  </a:lnTo>
                  <a:lnTo>
                    <a:pt x="8600" y="1988"/>
                  </a:lnTo>
                  <a:lnTo>
                    <a:pt x="8223" y="2365"/>
                  </a:lnTo>
                  <a:cubicBezTo>
                    <a:pt x="8158" y="2430"/>
                    <a:pt x="8080" y="2457"/>
                    <a:pt x="8000" y="2457"/>
                  </a:cubicBezTo>
                  <a:cubicBezTo>
                    <a:pt x="7876" y="2457"/>
                    <a:pt x="7747" y="2391"/>
                    <a:pt x="7658" y="2302"/>
                  </a:cubicBezTo>
                  <a:cubicBezTo>
                    <a:pt x="7459" y="2114"/>
                    <a:pt x="7201" y="2019"/>
                    <a:pt x="6942" y="2019"/>
                  </a:cubicBezTo>
                  <a:cubicBezTo>
                    <a:pt x="6739" y="2019"/>
                    <a:pt x="6536" y="2078"/>
                    <a:pt x="6361" y="2197"/>
                  </a:cubicBezTo>
                  <a:lnTo>
                    <a:pt x="4666" y="3327"/>
                  </a:lnTo>
                  <a:cubicBezTo>
                    <a:pt x="4594" y="3372"/>
                    <a:pt x="4518" y="3394"/>
                    <a:pt x="4444" y="3394"/>
                  </a:cubicBezTo>
                  <a:cubicBezTo>
                    <a:pt x="4348" y="3394"/>
                    <a:pt x="4256" y="3356"/>
                    <a:pt x="4185" y="3285"/>
                  </a:cubicBezTo>
                  <a:cubicBezTo>
                    <a:pt x="4038" y="3139"/>
                    <a:pt x="4038" y="2888"/>
                    <a:pt x="4185" y="2741"/>
                  </a:cubicBezTo>
                  <a:lnTo>
                    <a:pt x="5378" y="1549"/>
                  </a:lnTo>
                  <a:cubicBezTo>
                    <a:pt x="5968" y="958"/>
                    <a:pt x="6750" y="656"/>
                    <a:pt x="7519" y="656"/>
                  </a:cubicBezTo>
                  <a:close/>
                  <a:moveTo>
                    <a:pt x="3916" y="4928"/>
                  </a:moveTo>
                  <a:cubicBezTo>
                    <a:pt x="3997" y="4928"/>
                    <a:pt x="4080" y="4959"/>
                    <a:pt x="4143" y="5022"/>
                  </a:cubicBezTo>
                  <a:cubicBezTo>
                    <a:pt x="4269" y="5147"/>
                    <a:pt x="4269" y="5336"/>
                    <a:pt x="4143" y="5461"/>
                  </a:cubicBezTo>
                  <a:lnTo>
                    <a:pt x="3243" y="6340"/>
                  </a:lnTo>
                  <a:cubicBezTo>
                    <a:pt x="3181" y="6403"/>
                    <a:pt x="3102" y="6434"/>
                    <a:pt x="3024" y="6434"/>
                  </a:cubicBezTo>
                  <a:cubicBezTo>
                    <a:pt x="2945" y="6434"/>
                    <a:pt x="2867" y="6403"/>
                    <a:pt x="2804" y="6340"/>
                  </a:cubicBezTo>
                  <a:cubicBezTo>
                    <a:pt x="2678" y="6214"/>
                    <a:pt x="2678" y="6026"/>
                    <a:pt x="2804" y="5901"/>
                  </a:cubicBezTo>
                  <a:lnTo>
                    <a:pt x="3704" y="5022"/>
                  </a:lnTo>
                  <a:cubicBezTo>
                    <a:pt x="3756" y="4959"/>
                    <a:pt x="3834" y="4928"/>
                    <a:pt x="3916" y="4928"/>
                  </a:cubicBezTo>
                  <a:close/>
                  <a:moveTo>
                    <a:pt x="4802" y="5806"/>
                  </a:moveTo>
                  <a:cubicBezTo>
                    <a:pt x="4881" y="5806"/>
                    <a:pt x="4959" y="5838"/>
                    <a:pt x="5022" y="5901"/>
                  </a:cubicBezTo>
                  <a:cubicBezTo>
                    <a:pt x="5147" y="6026"/>
                    <a:pt x="5147" y="6214"/>
                    <a:pt x="5022" y="6340"/>
                  </a:cubicBezTo>
                  <a:lnTo>
                    <a:pt x="4143" y="7240"/>
                  </a:lnTo>
                  <a:cubicBezTo>
                    <a:pt x="4080" y="7303"/>
                    <a:pt x="3997" y="7334"/>
                    <a:pt x="3913" y="7334"/>
                  </a:cubicBezTo>
                  <a:cubicBezTo>
                    <a:pt x="3829" y="7334"/>
                    <a:pt x="3745" y="7303"/>
                    <a:pt x="3683" y="7240"/>
                  </a:cubicBezTo>
                  <a:cubicBezTo>
                    <a:pt x="3578" y="7114"/>
                    <a:pt x="3578" y="6905"/>
                    <a:pt x="3683" y="6779"/>
                  </a:cubicBezTo>
                  <a:lnTo>
                    <a:pt x="4582" y="5901"/>
                  </a:lnTo>
                  <a:cubicBezTo>
                    <a:pt x="4645" y="5838"/>
                    <a:pt x="4724" y="5806"/>
                    <a:pt x="4802" y="5806"/>
                  </a:cubicBezTo>
                  <a:close/>
                  <a:moveTo>
                    <a:pt x="3907" y="637"/>
                  </a:moveTo>
                  <a:cubicBezTo>
                    <a:pt x="4328" y="637"/>
                    <a:pt x="4752" y="730"/>
                    <a:pt x="5147" y="921"/>
                  </a:cubicBezTo>
                  <a:cubicBezTo>
                    <a:pt x="5064" y="984"/>
                    <a:pt x="5001" y="1046"/>
                    <a:pt x="4917" y="1109"/>
                  </a:cubicBezTo>
                  <a:lnTo>
                    <a:pt x="3725" y="2302"/>
                  </a:lnTo>
                  <a:cubicBezTo>
                    <a:pt x="3348" y="2699"/>
                    <a:pt x="3348" y="3327"/>
                    <a:pt x="3725" y="3725"/>
                  </a:cubicBezTo>
                  <a:cubicBezTo>
                    <a:pt x="3930" y="3918"/>
                    <a:pt x="4191" y="4020"/>
                    <a:pt x="4451" y="4020"/>
                  </a:cubicBezTo>
                  <a:cubicBezTo>
                    <a:pt x="4642" y="4020"/>
                    <a:pt x="4833" y="3965"/>
                    <a:pt x="5001" y="3850"/>
                  </a:cubicBezTo>
                  <a:lnTo>
                    <a:pt x="6696" y="2720"/>
                  </a:lnTo>
                  <a:cubicBezTo>
                    <a:pt x="6768" y="2675"/>
                    <a:pt x="6848" y="2653"/>
                    <a:pt x="6928" y="2653"/>
                  </a:cubicBezTo>
                  <a:cubicBezTo>
                    <a:pt x="7032" y="2653"/>
                    <a:pt x="7136" y="2691"/>
                    <a:pt x="7219" y="2762"/>
                  </a:cubicBezTo>
                  <a:lnTo>
                    <a:pt x="9458" y="5022"/>
                  </a:lnTo>
                  <a:cubicBezTo>
                    <a:pt x="9583" y="5147"/>
                    <a:pt x="9583" y="5336"/>
                    <a:pt x="9479" y="5461"/>
                  </a:cubicBezTo>
                  <a:cubicBezTo>
                    <a:pt x="9416" y="5524"/>
                    <a:pt x="9332" y="5555"/>
                    <a:pt x="9248" y="5555"/>
                  </a:cubicBezTo>
                  <a:cubicBezTo>
                    <a:pt x="9165" y="5555"/>
                    <a:pt x="9081" y="5524"/>
                    <a:pt x="9018" y="5461"/>
                  </a:cubicBezTo>
                  <a:lnTo>
                    <a:pt x="7240" y="3683"/>
                  </a:lnTo>
                  <a:lnTo>
                    <a:pt x="6800" y="4122"/>
                  </a:lnTo>
                  <a:lnTo>
                    <a:pt x="8579" y="5901"/>
                  </a:lnTo>
                  <a:cubicBezTo>
                    <a:pt x="8704" y="6026"/>
                    <a:pt x="8704" y="6214"/>
                    <a:pt x="8579" y="6340"/>
                  </a:cubicBezTo>
                  <a:cubicBezTo>
                    <a:pt x="8516" y="6403"/>
                    <a:pt x="8438" y="6434"/>
                    <a:pt x="8359" y="6434"/>
                  </a:cubicBezTo>
                  <a:cubicBezTo>
                    <a:pt x="8281" y="6434"/>
                    <a:pt x="8202" y="6403"/>
                    <a:pt x="8139" y="6340"/>
                  </a:cubicBezTo>
                  <a:lnTo>
                    <a:pt x="6361" y="4562"/>
                  </a:lnTo>
                  <a:lnTo>
                    <a:pt x="5922" y="5022"/>
                  </a:lnTo>
                  <a:lnTo>
                    <a:pt x="7700" y="6800"/>
                  </a:lnTo>
                  <a:cubicBezTo>
                    <a:pt x="7805" y="6905"/>
                    <a:pt x="7805" y="7114"/>
                    <a:pt x="7700" y="7240"/>
                  </a:cubicBezTo>
                  <a:cubicBezTo>
                    <a:pt x="7637" y="7303"/>
                    <a:pt x="7554" y="7334"/>
                    <a:pt x="7470" y="7334"/>
                  </a:cubicBezTo>
                  <a:cubicBezTo>
                    <a:pt x="7386" y="7334"/>
                    <a:pt x="7303" y="7303"/>
                    <a:pt x="7240" y="7240"/>
                  </a:cubicBezTo>
                  <a:cubicBezTo>
                    <a:pt x="7072" y="7072"/>
                    <a:pt x="6863" y="6968"/>
                    <a:pt x="6633" y="6968"/>
                  </a:cubicBezTo>
                  <a:cubicBezTo>
                    <a:pt x="6612" y="6738"/>
                    <a:pt x="6528" y="6507"/>
                    <a:pt x="6361" y="6340"/>
                  </a:cubicBezTo>
                  <a:cubicBezTo>
                    <a:pt x="6194" y="6173"/>
                    <a:pt x="5984" y="6089"/>
                    <a:pt x="5733" y="6068"/>
                  </a:cubicBezTo>
                  <a:cubicBezTo>
                    <a:pt x="5733" y="5838"/>
                    <a:pt x="5629" y="5629"/>
                    <a:pt x="5461" y="5461"/>
                  </a:cubicBezTo>
                  <a:cubicBezTo>
                    <a:pt x="5294" y="5294"/>
                    <a:pt x="5085" y="5189"/>
                    <a:pt x="4854" y="5189"/>
                  </a:cubicBezTo>
                  <a:cubicBezTo>
                    <a:pt x="4834" y="4959"/>
                    <a:pt x="4750" y="4729"/>
                    <a:pt x="4582" y="4562"/>
                  </a:cubicBezTo>
                  <a:cubicBezTo>
                    <a:pt x="4394" y="4384"/>
                    <a:pt x="4154" y="4295"/>
                    <a:pt x="3913" y="4295"/>
                  </a:cubicBezTo>
                  <a:cubicBezTo>
                    <a:pt x="3672" y="4295"/>
                    <a:pt x="3432" y="4384"/>
                    <a:pt x="3243" y="4562"/>
                  </a:cubicBezTo>
                  <a:lnTo>
                    <a:pt x="2365" y="5461"/>
                  </a:lnTo>
                  <a:cubicBezTo>
                    <a:pt x="2281" y="5524"/>
                    <a:pt x="2218" y="5629"/>
                    <a:pt x="2176" y="5712"/>
                  </a:cubicBezTo>
                  <a:lnTo>
                    <a:pt x="1632" y="5189"/>
                  </a:lnTo>
                  <a:cubicBezTo>
                    <a:pt x="732" y="4269"/>
                    <a:pt x="691" y="2825"/>
                    <a:pt x="1549" y="1862"/>
                  </a:cubicBezTo>
                  <a:lnTo>
                    <a:pt x="1800" y="1569"/>
                  </a:lnTo>
                  <a:cubicBezTo>
                    <a:pt x="2357" y="958"/>
                    <a:pt x="3127" y="637"/>
                    <a:pt x="3907" y="637"/>
                  </a:cubicBezTo>
                  <a:close/>
                  <a:moveTo>
                    <a:pt x="5691" y="6701"/>
                  </a:moveTo>
                  <a:cubicBezTo>
                    <a:pt x="5775" y="6701"/>
                    <a:pt x="5859" y="6727"/>
                    <a:pt x="5922" y="6779"/>
                  </a:cubicBezTo>
                  <a:cubicBezTo>
                    <a:pt x="6026" y="6905"/>
                    <a:pt x="6026" y="7114"/>
                    <a:pt x="5922" y="7240"/>
                  </a:cubicBezTo>
                  <a:lnTo>
                    <a:pt x="5022" y="8119"/>
                  </a:lnTo>
                  <a:cubicBezTo>
                    <a:pt x="4959" y="8181"/>
                    <a:pt x="4881" y="8213"/>
                    <a:pt x="4802" y="8213"/>
                  </a:cubicBezTo>
                  <a:cubicBezTo>
                    <a:pt x="4724" y="8213"/>
                    <a:pt x="4645" y="8181"/>
                    <a:pt x="4582" y="8119"/>
                  </a:cubicBezTo>
                  <a:cubicBezTo>
                    <a:pt x="4457" y="7993"/>
                    <a:pt x="4457" y="7805"/>
                    <a:pt x="4582" y="7679"/>
                  </a:cubicBezTo>
                  <a:lnTo>
                    <a:pt x="5461" y="6779"/>
                  </a:lnTo>
                  <a:cubicBezTo>
                    <a:pt x="5524" y="6727"/>
                    <a:pt x="5608" y="6701"/>
                    <a:pt x="5691" y="6701"/>
                  </a:cubicBezTo>
                  <a:close/>
                  <a:moveTo>
                    <a:pt x="6581" y="7585"/>
                  </a:moveTo>
                  <a:cubicBezTo>
                    <a:pt x="6659" y="7585"/>
                    <a:pt x="6738" y="7616"/>
                    <a:pt x="6800" y="7679"/>
                  </a:cubicBezTo>
                  <a:cubicBezTo>
                    <a:pt x="6926" y="7805"/>
                    <a:pt x="6926" y="7993"/>
                    <a:pt x="6800" y="8119"/>
                  </a:cubicBezTo>
                  <a:lnTo>
                    <a:pt x="5922" y="9018"/>
                  </a:lnTo>
                  <a:cubicBezTo>
                    <a:pt x="5859" y="9081"/>
                    <a:pt x="5775" y="9112"/>
                    <a:pt x="5691" y="9112"/>
                  </a:cubicBezTo>
                  <a:cubicBezTo>
                    <a:pt x="5608" y="9112"/>
                    <a:pt x="5524" y="9081"/>
                    <a:pt x="5461" y="9018"/>
                  </a:cubicBezTo>
                  <a:cubicBezTo>
                    <a:pt x="5357" y="8893"/>
                    <a:pt x="5357" y="8683"/>
                    <a:pt x="5461" y="8558"/>
                  </a:cubicBezTo>
                  <a:lnTo>
                    <a:pt x="6361" y="7679"/>
                  </a:lnTo>
                  <a:cubicBezTo>
                    <a:pt x="6424" y="7616"/>
                    <a:pt x="6502" y="7585"/>
                    <a:pt x="6581" y="7585"/>
                  </a:cubicBezTo>
                  <a:close/>
                  <a:moveTo>
                    <a:pt x="3917" y="0"/>
                  </a:moveTo>
                  <a:cubicBezTo>
                    <a:pt x="3790" y="0"/>
                    <a:pt x="3663" y="7"/>
                    <a:pt x="3536" y="21"/>
                  </a:cubicBezTo>
                  <a:cubicBezTo>
                    <a:pt x="2678" y="126"/>
                    <a:pt x="1904" y="523"/>
                    <a:pt x="1339" y="1151"/>
                  </a:cubicBezTo>
                  <a:lnTo>
                    <a:pt x="1088" y="1444"/>
                  </a:lnTo>
                  <a:cubicBezTo>
                    <a:pt x="0" y="2637"/>
                    <a:pt x="63" y="4478"/>
                    <a:pt x="1214" y="5629"/>
                  </a:cubicBezTo>
                  <a:lnTo>
                    <a:pt x="2365" y="6779"/>
                  </a:lnTo>
                  <a:cubicBezTo>
                    <a:pt x="2532" y="6947"/>
                    <a:pt x="2741" y="7051"/>
                    <a:pt x="2971" y="7072"/>
                  </a:cubicBezTo>
                  <a:cubicBezTo>
                    <a:pt x="2992" y="7303"/>
                    <a:pt x="3097" y="7512"/>
                    <a:pt x="3243" y="7679"/>
                  </a:cubicBezTo>
                  <a:cubicBezTo>
                    <a:pt x="3411" y="7847"/>
                    <a:pt x="3641" y="7930"/>
                    <a:pt x="3871" y="7951"/>
                  </a:cubicBezTo>
                  <a:cubicBezTo>
                    <a:pt x="3871" y="8181"/>
                    <a:pt x="3976" y="8391"/>
                    <a:pt x="4143" y="8579"/>
                  </a:cubicBezTo>
                  <a:cubicBezTo>
                    <a:pt x="4310" y="8746"/>
                    <a:pt x="4541" y="8830"/>
                    <a:pt x="4750" y="8851"/>
                  </a:cubicBezTo>
                  <a:cubicBezTo>
                    <a:pt x="4771" y="9060"/>
                    <a:pt x="4854" y="9290"/>
                    <a:pt x="5022" y="9458"/>
                  </a:cubicBezTo>
                  <a:cubicBezTo>
                    <a:pt x="5210" y="9646"/>
                    <a:pt x="5461" y="9730"/>
                    <a:pt x="5691" y="9730"/>
                  </a:cubicBezTo>
                  <a:cubicBezTo>
                    <a:pt x="5942" y="9730"/>
                    <a:pt x="6173" y="9646"/>
                    <a:pt x="6361" y="9458"/>
                  </a:cubicBezTo>
                  <a:lnTo>
                    <a:pt x="7261" y="8579"/>
                  </a:lnTo>
                  <a:cubicBezTo>
                    <a:pt x="7428" y="8411"/>
                    <a:pt x="7512" y="8181"/>
                    <a:pt x="7533" y="7951"/>
                  </a:cubicBezTo>
                  <a:cubicBezTo>
                    <a:pt x="7742" y="7951"/>
                    <a:pt x="7972" y="7847"/>
                    <a:pt x="8139" y="7679"/>
                  </a:cubicBezTo>
                  <a:cubicBezTo>
                    <a:pt x="8307" y="7512"/>
                    <a:pt x="8411" y="7303"/>
                    <a:pt x="8411" y="7072"/>
                  </a:cubicBezTo>
                  <a:cubicBezTo>
                    <a:pt x="8642" y="7051"/>
                    <a:pt x="8872" y="6968"/>
                    <a:pt x="9039" y="6779"/>
                  </a:cubicBezTo>
                  <a:cubicBezTo>
                    <a:pt x="9207" y="6633"/>
                    <a:pt x="9290" y="6403"/>
                    <a:pt x="9311" y="6173"/>
                  </a:cubicBezTo>
                  <a:cubicBezTo>
                    <a:pt x="9520" y="6152"/>
                    <a:pt x="9751" y="6068"/>
                    <a:pt x="9918" y="5901"/>
                  </a:cubicBezTo>
                  <a:lnTo>
                    <a:pt x="10064" y="5754"/>
                  </a:lnTo>
                  <a:cubicBezTo>
                    <a:pt x="10692" y="5126"/>
                    <a:pt x="11048" y="4310"/>
                    <a:pt x="11048" y="3473"/>
                  </a:cubicBezTo>
                  <a:cubicBezTo>
                    <a:pt x="11027" y="2616"/>
                    <a:pt x="10692" y="1800"/>
                    <a:pt x="10064" y="1193"/>
                  </a:cubicBezTo>
                  <a:lnTo>
                    <a:pt x="9667" y="795"/>
                  </a:lnTo>
                  <a:cubicBezTo>
                    <a:pt x="9064" y="287"/>
                    <a:pt x="8309" y="33"/>
                    <a:pt x="7508" y="33"/>
                  </a:cubicBezTo>
                  <a:cubicBezTo>
                    <a:pt x="7419" y="33"/>
                    <a:pt x="7330" y="36"/>
                    <a:pt x="7240" y="42"/>
                  </a:cubicBezTo>
                  <a:cubicBezTo>
                    <a:pt x="6717" y="84"/>
                    <a:pt x="6194" y="251"/>
                    <a:pt x="5712" y="502"/>
                  </a:cubicBezTo>
                  <a:cubicBezTo>
                    <a:pt x="5173" y="172"/>
                    <a:pt x="4546" y="0"/>
                    <a:pt x="3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5"/>
          <p:cNvGrpSpPr/>
          <p:nvPr/>
        </p:nvGrpSpPr>
        <p:grpSpPr>
          <a:xfrm>
            <a:off x="3499600" y="8562"/>
            <a:ext cx="1209457" cy="1846488"/>
            <a:chOff x="3499600" y="8562"/>
            <a:chExt cx="1209457" cy="1846488"/>
          </a:xfrm>
        </p:grpSpPr>
        <p:sp>
          <p:nvSpPr>
            <p:cNvPr id="622" name="Google Shape;622;p35"/>
            <p:cNvSpPr/>
            <p:nvPr/>
          </p:nvSpPr>
          <p:spPr>
            <a:xfrm>
              <a:off x="4435403" y="8562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544703" y="10742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 flipH="1">
              <a:off x="4156003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 flipH="1" rot="10800000">
              <a:off x="3499600" y="1144409"/>
              <a:ext cx="393181" cy="710641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6" name="Google Shape;626;p35"/>
            <p:cNvCxnSpPr/>
            <p:nvPr/>
          </p:nvCxnSpPr>
          <p:spPr>
            <a:xfrm>
              <a:off x="3884200" y="1144421"/>
              <a:ext cx="33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" name="Google Shape;627;p35"/>
          <p:cNvSpPr txBox="1"/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Creation Process</a:t>
            </a:r>
            <a:endParaRPr sz="5200" u="none"/>
          </a:p>
        </p:txBody>
      </p:sp>
      <p:grpSp>
        <p:nvGrpSpPr>
          <p:cNvPr id="628" name="Google Shape;628;p35"/>
          <p:cNvGrpSpPr/>
          <p:nvPr/>
        </p:nvGrpSpPr>
        <p:grpSpPr>
          <a:xfrm>
            <a:off x="3282046" y="1687783"/>
            <a:ext cx="2446928" cy="731567"/>
            <a:chOff x="5675362" y="3258495"/>
            <a:chExt cx="1333476" cy="398652"/>
          </a:xfrm>
        </p:grpSpPr>
        <p:sp>
          <p:nvSpPr>
            <p:cNvPr id="629" name="Google Shape;629;p35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5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634" name="Google Shape;634;p35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35"/>
          <p:cNvSpPr/>
          <p:nvPr/>
        </p:nvSpPr>
        <p:spPr>
          <a:xfrm>
            <a:off x="430728" y="892688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5"/>
          <p:cNvGrpSpPr/>
          <p:nvPr/>
        </p:nvGrpSpPr>
        <p:grpSpPr>
          <a:xfrm>
            <a:off x="3356151" y="1573457"/>
            <a:ext cx="2446928" cy="731567"/>
            <a:chOff x="5675362" y="3258495"/>
            <a:chExt cx="1333476" cy="398652"/>
          </a:xfrm>
        </p:grpSpPr>
        <p:sp>
          <p:nvSpPr>
            <p:cNvPr id="638" name="Google Shape;638;p35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/>
          <p:nvPr>
            <p:ph idx="1" type="body"/>
          </p:nvPr>
        </p:nvSpPr>
        <p:spPr>
          <a:xfrm>
            <a:off x="708250" y="1291149"/>
            <a:ext cx="77280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Thinking and planning </a:t>
            </a:r>
            <a:r>
              <a:rPr lang="en" sz="1400"/>
              <a:t>of the tales and all of the </a:t>
            </a:r>
            <a:r>
              <a:rPr lang="en" sz="1400"/>
              <a:t>information</a:t>
            </a:r>
            <a:r>
              <a:rPr lang="en" sz="1400"/>
              <a:t> I needed to store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Visualization in </a:t>
            </a:r>
            <a:r>
              <a:rPr lang="en" sz="1400"/>
              <a:t>Lucidchart → making the connections between the tables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Writing the code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Insert </a:t>
            </a:r>
            <a:r>
              <a:rPr lang="en" sz="1400"/>
              <a:t>dummy data to test code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Fixing errors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Making sure my ERD diagram matches the SQL diagram 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Complete the project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Create a presentation to show the client</a:t>
            </a:r>
            <a:endParaRPr sz="1400"/>
          </a:p>
        </p:txBody>
      </p:sp>
      <p:sp>
        <p:nvSpPr>
          <p:cNvPr id="647" name="Google Shape;647;p36"/>
          <p:cNvSpPr txBox="1"/>
          <p:nvPr>
            <p:ph type="title"/>
          </p:nvPr>
        </p:nvSpPr>
        <p:spPr>
          <a:xfrm>
            <a:off x="648850" y="603625"/>
            <a:ext cx="771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grpSp>
        <p:nvGrpSpPr>
          <p:cNvPr id="648" name="Google Shape;648;p36"/>
          <p:cNvGrpSpPr/>
          <p:nvPr/>
        </p:nvGrpSpPr>
        <p:grpSpPr>
          <a:xfrm>
            <a:off x="8323490" y="711765"/>
            <a:ext cx="461778" cy="464563"/>
            <a:chOff x="8323490" y="355935"/>
            <a:chExt cx="461778" cy="464563"/>
          </a:xfrm>
        </p:grpSpPr>
        <p:sp>
          <p:nvSpPr>
            <p:cNvPr id="649" name="Google Shape;649;p36"/>
            <p:cNvSpPr/>
            <p:nvPr/>
          </p:nvSpPr>
          <p:spPr>
            <a:xfrm>
              <a:off x="8323490" y="404836"/>
              <a:ext cx="416089" cy="415662"/>
            </a:xfrm>
            <a:custGeom>
              <a:rect b="b" l="l" r="r" t="t"/>
              <a:pathLst>
                <a:path extrusionOk="0" h="10724" w="10735">
                  <a:moveTo>
                    <a:pt x="2470" y="0"/>
                  </a:moveTo>
                  <a:cubicBezTo>
                    <a:pt x="2067" y="0"/>
                    <a:pt x="1664" y="157"/>
                    <a:pt x="1361" y="471"/>
                  </a:cubicBezTo>
                  <a:lnTo>
                    <a:pt x="482" y="1350"/>
                  </a:lnTo>
                  <a:cubicBezTo>
                    <a:pt x="168" y="1643"/>
                    <a:pt x="22" y="2040"/>
                    <a:pt x="22" y="2459"/>
                  </a:cubicBezTo>
                  <a:cubicBezTo>
                    <a:pt x="22" y="2877"/>
                    <a:pt x="168" y="3275"/>
                    <a:pt x="482" y="3568"/>
                  </a:cubicBezTo>
                  <a:lnTo>
                    <a:pt x="2261" y="5367"/>
                  </a:lnTo>
                  <a:lnTo>
                    <a:pt x="482" y="7167"/>
                  </a:lnTo>
                  <a:cubicBezTo>
                    <a:pt x="168" y="7460"/>
                    <a:pt x="1" y="7857"/>
                    <a:pt x="1" y="8276"/>
                  </a:cubicBezTo>
                  <a:cubicBezTo>
                    <a:pt x="1" y="8694"/>
                    <a:pt x="168" y="9092"/>
                    <a:pt x="461" y="9385"/>
                  </a:cubicBezTo>
                  <a:lnTo>
                    <a:pt x="1361" y="10263"/>
                  </a:lnTo>
                  <a:cubicBezTo>
                    <a:pt x="1675" y="10577"/>
                    <a:pt x="2072" y="10724"/>
                    <a:pt x="2470" y="10724"/>
                  </a:cubicBezTo>
                  <a:cubicBezTo>
                    <a:pt x="2867" y="10724"/>
                    <a:pt x="3265" y="10577"/>
                    <a:pt x="3579" y="10284"/>
                  </a:cubicBezTo>
                  <a:lnTo>
                    <a:pt x="5378" y="8485"/>
                  </a:lnTo>
                  <a:lnTo>
                    <a:pt x="7157" y="10263"/>
                  </a:lnTo>
                  <a:cubicBezTo>
                    <a:pt x="7471" y="10577"/>
                    <a:pt x="7868" y="10724"/>
                    <a:pt x="8287" y="10724"/>
                  </a:cubicBezTo>
                  <a:cubicBezTo>
                    <a:pt x="8684" y="10724"/>
                    <a:pt x="9082" y="10577"/>
                    <a:pt x="9396" y="10263"/>
                  </a:cubicBezTo>
                  <a:lnTo>
                    <a:pt x="10274" y="9385"/>
                  </a:lnTo>
                  <a:cubicBezTo>
                    <a:pt x="10567" y="9092"/>
                    <a:pt x="10735" y="8694"/>
                    <a:pt x="10735" y="8276"/>
                  </a:cubicBezTo>
                  <a:cubicBezTo>
                    <a:pt x="10735" y="7857"/>
                    <a:pt x="10567" y="7460"/>
                    <a:pt x="10274" y="7167"/>
                  </a:cubicBezTo>
                  <a:lnTo>
                    <a:pt x="8496" y="5367"/>
                  </a:lnTo>
                  <a:lnTo>
                    <a:pt x="10274" y="3568"/>
                  </a:lnTo>
                  <a:cubicBezTo>
                    <a:pt x="10567" y="3275"/>
                    <a:pt x="10735" y="2877"/>
                    <a:pt x="10735" y="2459"/>
                  </a:cubicBezTo>
                  <a:cubicBezTo>
                    <a:pt x="10735" y="2040"/>
                    <a:pt x="10567" y="1643"/>
                    <a:pt x="10274" y="1350"/>
                  </a:cubicBezTo>
                  <a:lnTo>
                    <a:pt x="9396" y="471"/>
                  </a:lnTo>
                  <a:cubicBezTo>
                    <a:pt x="9082" y="157"/>
                    <a:pt x="8679" y="0"/>
                    <a:pt x="8279" y="0"/>
                  </a:cubicBezTo>
                  <a:cubicBezTo>
                    <a:pt x="7879" y="0"/>
                    <a:pt x="7481" y="157"/>
                    <a:pt x="7178" y="471"/>
                  </a:cubicBezTo>
                  <a:lnTo>
                    <a:pt x="5378" y="2250"/>
                  </a:lnTo>
                  <a:lnTo>
                    <a:pt x="3579" y="471"/>
                  </a:lnTo>
                  <a:cubicBezTo>
                    <a:pt x="3275" y="157"/>
                    <a:pt x="2873" y="0"/>
                    <a:pt x="2470" y="0"/>
                  </a:cubicBezTo>
                  <a:close/>
                </a:path>
              </a:pathLst>
            </a:custGeom>
            <a:solidFill>
              <a:srgbClr val="B2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 rot="2700000">
              <a:off x="8507984" y="485686"/>
              <a:ext cx="148917" cy="1489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8369180" y="355935"/>
              <a:ext cx="416089" cy="415856"/>
            </a:xfrm>
            <a:custGeom>
              <a:rect b="b" l="l" r="r" t="t"/>
              <a:pathLst>
                <a:path extrusionOk="0" h="10729" w="10735">
                  <a:moveTo>
                    <a:pt x="2469" y="623"/>
                  </a:moveTo>
                  <a:cubicBezTo>
                    <a:pt x="2700" y="623"/>
                    <a:pt x="2951" y="727"/>
                    <a:pt x="3139" y="895"/>
                  </a:cubicBezTo>
                  <a:lnTo>
                    <a:pt x="4917" y="2694"/>
                  </a:lnTo>
                  <a:lnTo>
                    <a:pt x="2700" y="4912"/>
                  </a:lnTo>
                  <a:lnTo>
                    <a:pt x="900" y="3133"/>
                  </a:lnTo>
                  <a:cubicBezTo>
                    <a:pt x="733" y="2945"/>
                    <a:pt x="628" y="2715"/>
                    <a:pt x="628" y="2464"/>
                  </a:cubicBezTo>
                  <a:cubicBezTo>
                    <a:pt x="628" y="2213"/>
                    <a:pt x="733" y="1962"/>
                    <a:pt x="900" y="1794"/>
                  </a:cubicBezTo>
                  <a:lnTo>
                    <a:pt x="1800" y="895"/>
                  </a:lnTo>
                  <a:cubicBezTo>
                    <a:pt x="1988" y="727"/>
                    <a:pt x="2218" y="623"/>
                    <a:pt x="2469" y="623"/>
                  </a:cubicBezTo>
                  <a:close/>
                  <a:moveTo>
                    <a:pt x="8265" y="633"/>
                  </a:moveTo>
                  <a:cubicBezTo>
                    <a:pt x="8506" y="633"/>
                    <a:pt x="8747" y="727"/>
                    <a:pt x="8935" y="915"/>
                  </a:cubicBezTo>
                  <a:lnTo>
                    <a:pt x="9835" y="1794"/>
                  </a:lnTo>
                  <a:cubicBezTo>
                    <a:pt x="10002" y="1983"/>
                    <a:pt x="10107" y="2213"/>
                    <a:pt x="10107" y="2464"/>
                  </a:cubicBezTo>
                  <a:cubicBezTo>
                    <a:pt x="10107" y="2715"/>
                    <a:pt x="10002" y="2966"/>
                    <a:pt x="9835" y="3133"/>
                  </a:cubicBezTo>
                  <a:lnTo>
                    <a:pt x="8035" y="4933"/>
                  </a:lnTo>
                  <a:lnTo>
                    <a:pt x="5796" y="2694"/>
                  </a:lnTo>
                  <a:lnTo>
                    <a:pt x="7596" y="915"/>
                  </a:lnTo>
                  <a:cubicBezTo>
                    <a:pt x="7784" y="727"/>
                    <a:pt x="8025" y="633"/>
                    <a:pt x="8265" y="633"/>
                  </a:cubicBezTo>
                  <a:close/>
                  <a:moveTo>
                    <a:pt x="5357" y="3133"/>
                  </a:moveTo>
                  <a:lnTo>
                    <a:pt x="7596" y="5372"/>
                  </a:lnTo>
                  <a:lnTo>
                    <a:pt x="5378" y="7590"/>
                  </a:lnTo>
                  <a:lnTo>
                    <a:pt x="3139" y="5351"/>
                  </a:lnTo>
                  <a:lnTo>
                    <a:pt x="5357" y="3133"/>
                  </a:lnTo>
                  <a:close/>
                  <a:moveTo>
                    <a:pt x="2700" y="5791"/>
                  </a:moveTo>
                  <a:lnTo>
                    <a:pt x="4938" y="8030"/>
                  </a:lnTo>
                  <a:lnTo>
                    <a:pt x="3139" y="9829"/>
                  </a:lnTo>
                  <a:cubicBezTo>
                    <a:pt x="2951" y="10007"/>
                    <a:pt x="2705" y="10096"/>
                    <a:pt x="2462" y="10096"/>
                  </a:cubicBezTo>
                  <a:cubicBezTo>
                    <a:pt x="2218" y="10096"/>
                    <a:pt x="1978" y="10007"/>
                    <a:pt x="1800" y="9829"/>
                  </a:cubicBezTo>
                  <a:lnTo>
                    <a:pt x="900" y="8929"/>
                  </a:lnTo>
                  <a:cubicBezTo>
                    <a:pt x="733" y="8762"/>
                    <a:pt x="628" y="8532"/>
                    <a:pt x="628" y="8260"/>
                  </a:cubicBezTo>
                  <a:cubicBezTo>
                    <a:pt x="628" y="8009"/>
                    <a:pt x="733" y="7778"/>
                    <a:pt x="900" y="7611"/>
                  </a:cubicBezTo>
                  <a:lnTo>
                    <a:pt x="2700" y="5791"/>
                  </a:lnTo>
                  <a:close/>
                  <a:moveTo>
                    <a:pt x="8035" y="5812"/>
                  </a:moveTo>
                  <a:lnTo>
                    <a:pt x="9814" y="7611"/>
                  </a:lnTo>
                  <a:cubicBezTo>
                    <a:pt x="10002" y="7778"/>
                    <a:pt x="10107" y="8030"/>
                    <a:pt x="10107" y="8281"/>
                  </a:cubicBezTo>
                  <a:cubicBezTo>
                    <a:pt x="10107" y="8511"/>
                    <a:pt x="10002" y="8762"/>
                    <a:pt x="9835" y="8929"/>
                  </a:cubicBezTo>
                  <a:lnTo>
                    <a:pt x="8935" y="9829"/>
                  </a:lnTo>
                  <a:cubicBezTo>
                    <a:pt x="8747" y="10007"/>
                    <a:pt x="8506" y="10096"/>
                    <a:pt x="8265" y="10096"/>
                  </a:cubicBezTo>
                  <a:cubicBezTo>
                    <a:pt x="8025" y="10096"/>
                    <a:pt x="7784" y="10007"/>
                    <a:pt x="7596" y="9829"/>
                  </a:cubicBezTo>
                  <a:lnTo>
                    <a:pt x="5817" y="8050"/>
                  </a:lnTo>
                  <a:lnTo>
                    <a:pt x="8035" y="5812"/>
                  </a:lnTo>
                  <a:close/>
                  <a:moveTo>
                    <a:pt x="2469" y="0"/>
                  </a:moveTo>
                  <a:cubicBezTo>
                    <a:pt x="2067" y="0"/>
                    <a:pt x="1664" y="152"/>
                    <a:pt x="1360" y="455"/>
                  </a:cubicBezTo>
                  <a:lnTo>
                    <a:pt x="461" y="1355"/>
                  </a:lnTo>
                  <a:cubicBezTo>
                    <a:pt x="168" y="1648"/>
                    <a:pt x="0" y="2045"/>
                    <a:pt x="0" y="2464"/>
                  </a:cubicBezTo>
                  <a:cubicBezTo>
                    <a:pt x="0" y="2882"/>
                    <a:pt x="168" y="3280"/>
                    <a:pt x="461" y="3573"/>
                  </a:cubicBezTo>
                  <a:lnTo>
                    <a:pt x="2239" y="5351"/>
                  </a:lnTo>
                  <a:lnTo>
                    <a:pt x="461" y="7151"/>
                  </a:lnTo>
                  <a:cubicBezTo>
                    <a:pt x="168" y="7444"/>
                    <a:pt x="0" y="7841"/>
                    <a:pt x="0" y="8260"/>
                  </a:cubicBezTo>
                  <a:cubicBezTo>
                    <a:pt x="0" y="8678"/>
                    <a:pt x="168" y="9076"/>
                    <a:pt x="461" y="9390"/>
                  </a:cubicBezTo>
                  <a:lnTo>
                    <a:pt x="1360" y="10268"/>
                  </a:lnTo>
                  <a:cubicBezTo>
                    <a:pt x="1653" y="10582"/>
                    <a:pt x="2072" y="10729"/>
                    <a:pt x="2469" y="10729"/>
                  </a:cubicBezTo>
                  <a:cubicBezTo>
                    <a:pt x="2867" y="10729"/>
                    <a:pt x="3265" y="10582"/>
                    <a:pt x="3578" y="10268"/>
                  </a:cubicBezTo>
                  <a:lnTo>
                    <a:pt x="5378" y="8490"/>
                  </a:lnTo>
                  <a:lnTo>
                    <a:pt x="7156" y="10268"/>
                  </a:lnTo>
                  <a:cubicBezTo>
                    <a:pt x="7470" y="10582"/>
                    <a:pt x="7868" y="10729"/>
                    <a:pt x="8265" y="10729"/>
                  </a:cubicBezTo>
                  <a:cubicBezTo>
                    <a:pt x="8684" y="10729"/>
                    <a:pt x="9081" y="10582"/>
                    <a:pt x="9374" y="10268"/>
                  </a:cubicBezTo>
                  <a:lnTo>
                    <a:pt x="10274" y="9390"/>
                  </a:lnTo>
                  <a:cubicBezTo>
                    <a:pt x="10567" y="9076"/>
                    <a:pt x="10734" y="8699"/>
                    <a:pt x="10734" y="8260"/>
                  </a:cubicBezTo>
                  <a:cubicBezTo>
                    <a:pt x="10734" y="7841"/>
                    <a:pt x="10567" y="7465"/>
                    <a:pt x="10274" y="7151"/>
                  </a:cubicBezTo>
                  <a:lnTo>
                    <a:pt x="8495" y="5372"/>
                  </a:lnTo>
                  <a:lnTo>
                    <a:pt x="10274" y="3573"/>
                  </a:lnTo>
                  <a:cubicBezTo>
                    <a:pt x="10567" y="3280"/>
                    <a:pt x="10734" y="2882"/>
                    <a:pt x="10734" y="2464"/>
                  </a:cubicBezTo>
                  <a:cubicBezTo>
                    <a:pt x="10734" y="2045"/>
                    <a:pt x="10567" y="1648"/>
                    <a:pt x="10274" y="1355"/>
                  </a:cubicBezTo>
                  <a:lnTo>
                    <a:pt x="9374" y="455"/>
                  </a:lnTo>
                  <a:cubicBezTo>
                    <a:pt x="9071" y="152"/>
                    <a:pt x="8668" y="0"/>
                    <a:pt x="8265" y="0"/>
                  </a:cubicBezTo>
                  <a:cubicBezTo>
                    <a:pt x="7862" y="0"/>
                    <a:pt x="7460" y="152"/>
                    <a:pt x="7156" y="455"/>
                  </a:cubicBezTo>
                  <a:lnTo>
                    <a:pt x="5357" y="2255"/>
                  </a:lnTo>
                  <a:lnTo>
                    <a:pt x="3578" y="455"/>
                  </a:lnTo>
                  <a:cubicBezTo>
                    <a:pt x="3275" y="152"/>
                    <a:pt x="2872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455149" y="615240"/>
              <a:ext cx="34884" cy="35737"/>
            </a:xfrm>
            <a:custGeom>
              <a:rect b="b" l="l" r="r" t="t"/>
              <a:pathLst>
                <a:path extrusionOk="0" h="922" w="900">
                  <a:moveTo>
                    <a:pt x="440" y="0"/>
                  </a:moveTo>
                  <a:lnTo>
                    <a:pt x="0" y="440"/>
                  </a:lnTo>
                  <a:lnTo>
                    <a:pt x="461" y="921"/>
                  </a:lnTo>
                  <a:lnTo>
                    <a:pt x="900" y="482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490033" y="650938"/>
              <a:ext cx="34070" cy="33256"/>
            </a:xfrm>
            <a:custGeom>
              <a:rect b="b" l="l" r="r" t="t"/>
              <a:pathLst>
                <a:path extrusionOk="0" h="858" w="879">
                  <a:moveTo>
                    <a:pt x="460" y="0"/>
                  </a:moveTo>
                  <a:lnTo>
                    <a:pt x="0" y="439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8420265" y="649310"/>
              <a:ext cx="35737" cy="35698"/>
            </a:xfrm>
            <a:custGeom>
              <a:rect b="b" l="l" r="r" t="t"/>
              <a:pathLst>
                <a:path extrusionOk="0" h="921" w="922">
                  <a:moveTo>
                    <a:pt x="440" y="0"/>
                  </a:moveTo>
                  <a:lnTo>
                    <a:pt x="1" y="461"/>
                  </a:lnTo>
                  <a:lnTo>
                    <a:pt x="482" y="921"/>
                  </a:lnTo>
                  <a:lnTo>
                    <a:pt x="921" y="481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8455963" y="684969"/>
              <a:ext cx="33295" cy="33295"/>
            </a:xfrm>
            <a:custGeom>
              <a:rect b="b" l="l" r="r" t="t"/>
              <a:pathLst>
                <a:path extrusionOk="0" h="859" w="859">
                  <a:moveTo>
                    <a:pt x="440" y="1"/>
                  </a:moveTo>
                  <a:lnTo>
                    <a:pt x="0" y="440"/>
                  </a:lnTo>
                  <a:lnTo>
                    <a:pt x="419" y="85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8662748" y="407602"/>
              <a:ext cx="35737" cy="34923"/>
            </a:xfrm>
            <a:custGeom>
              <a:rect b="b" l="l" r="r" t="t"/>
              <a:pathLst>
                <a:path extrusionOk="0" h="901" w="922">
                  <a:moveTo>
                    <a:pt x="440" y="1"/>
                  </a:moveTo>
                  <a:lnTo>
                    <a:pt x="1" y="440"/>
                  </a:lnTo>
                  <a:lnTo>
                    <a:pt x="482" y="901"/>
                  </a:lnTo>
                  <a:lnTo>
                    <a:pt x="921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8698446" y="442486"/>
              <a:ext cx="33295" cy="34109"/>
            </a:xfrm>
            <a:custGeom>
              <a:rect b="b" l="l" r="r" t="t"/>
              <a:pathLst>
                <a:path extrusionOk="0" h="880" w="859">
                  <a:moveTo>
                    <a:pt x="440" y="1"/>
                  </a:moveTo>
                  <a:lnTo>
                    <a:pt x="0" y="461"/>
                  </a:lnTo>
                  <a:lnTo>
                    <a:pt x="419" y="879"/>
                  </a:lnTo>
                  <a:lnTo>
                    <a:pt x="858" y="41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628678" y="441672"/>
              <a:ext cx="34923" cy="35737"/>
            </a:xfrm>
            <a:custGeom>
              <a:rect b="b" l="l" r="r" t="t"/>
              <a:pathLst>
                <a:path extrusionOk="0" h="922" w="901">
                  <a:moveTo>
                    <a:pt x="440" y="1"/>
                  </a:moveTo>
                  <a:lnTo>
                    <a:pt x="1" y="440"/>
                  </a:lnTo>
                  <a:lnTo>
                    <a:pt x="461" y="921"/>
                  </a:lnTo>
                  <a:lnTo>
                    <a:pt x="901" y="48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663562" y="477370"/>
              <a:ext cx="34109" cy="33295"/>
            </a:xfrm>
            <a:custGeom>
              <a:rect b="b" l="l" r="r" t="t"/>
              <a:pathLst>
                <a:path extrusionOk="0" h="859" w="880">
                  <a:moveTo>
                    <a:pt x="461" y="0"/>
                  </a:moveTo>
                  <a:lnTo>
                    <a:pt x="1" y="440"/>
                  </a:lnTo>
                  <a:lnTo>
                    <a:pt x="419" y="858"/>
                  </a:lnTo>
                  <a:lnTo>
                    <a:pt x="879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8663562" y="615240"/>
              <a:ext cx="35737" cy="35737"/>
            </a:xfrm>
            <a:custGeom>
              <a:rect b="b" l="l" r="r" t="t"/>
              <a:pathLst>
                <a:path extrusionOk="0" h="922" w="922">
                  <a:moveTo>
                    <a:pt x="482" y="0"/>
                  </a:moveTo>
                  <a:lnTo>
                    <a:pt x="1" y="482"/>
                  </a:lnTo>
                  <a:lnTo>
                    <a:pt x="461" y="921"/>
                  </a:lnTo>
                  <a:lnTo>
                    <a:pt x="921" y="46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8630306" y="650938"/>
              <a:ext cx="33295" cy="33256"/>
            </a:xfrm>
            <a:custGeom>
              <a:rect b="b" l="l" r="r" t="t"/>
              <a:pathLst>
                <a:path extrusionOk="0" h="858" w="859">
                  <a:moveTo>
                    <a:pt x="419" y="0"/>
                  </a:moveTo>
                  <a:lnTo>
                    <a:pt x="1" y="419"/>
                  </a:lnTo>
                  <a:lnTo>
                    <a:pt x="440" y="858"/>
                  </a:lnTo>
                  <a:lnTo>
                    <a:pt x="859" y="43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8698446" y="650124"/>
              <a:ext cx="34923" cy="34884"/>
            </a:xfrm>
            <a:custGeom>
              <a:rect b="b" l="l" r="r" t="t"/>
              <a:pathLst>
                <a:path extrusionOk="0" h="900" w="901">
                  <a:moveTo>
                    <a:pt x="461" y="0"/>
                  </a:moveTo>
                  <a:lnTo>
                    <a:pt x="0" y="460"/>
                  </a:lnTo>
                  <a:lnTo>
                    <a:pt x="440" y="900"/>
                  </a:lnTo>
                  <a:lnTo>
                    <a:pt x="900" y="440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8664376" y="684969"/>
              <a:ext cx="34109" cy="34109"/>
            </a:xfrm>
            <a:custGeom>
              <a:rect b="b" l="l" r="r" t="t"/>
              <a:pathLst>
                <a:path extrusionOk="0" h="880" w="880">
                  <a:moveTo>
                    <a:pt x="440" y="1"/>
                  </a:moveTo>
                  <a:lnTo>
                    <a:pt x="1" y="440"/>
                  </a:lnTo>
                  <a:lnTo>
                    <a:pt x="461" y="880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8455963" y="407602"/>
              <a:ext cx="34884" cy="34923"/>
            </a:xfrm>
            <a:custGeom>
              <a:rect b="b" l="l" r="r" t="t"/>
              <a:pathLst>
                <a:path extrusionOk="0" h="901" w="900">
                  <a:moveTo>
                    <a:pt x="461" y="1"/>
                  </a:moveTo>
                  <a:lnTo>
                    <a:pt x="0" y="461"/>
                  </a:lnTo>
                  <a:lnTo>
                    <a:pt x="440" y="901"/>
                  </a:lnTo>
                  <a:lnTo>
                    <a:pt x="900" y="440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8421893" y="442486"/>
              <a:ext cx="34109" cy="34109"/>
            </a:xfrm>
            <a:custGeom>
              <a:rect b="b" l="l" r="r" t="t"/>
              <a:pathLst>
                <a:path extrusionOk="0" h="880" w="880">
                  <a:moveTo>
                    <a:pt x="440" y="1"/>
                  </a:moveTo>
                  <a:lnTo>
                    <a:pt x="0" y="440"/>
                  </a:lnTo>
                  <a:lnTo>
                    <a:pt x="461" y="879"/>
                  </a:lnTo>
                  <a:lnTo>
                    <a:pt x="879" y="46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8490033" y="442486"/>
              <a:ext cx="35698" cy="34923"/>
            </a:xfrm>
            <a:custGeom>
              <a:rect b="b" l="l" r="r" t="t"/>
              <a:pathLst>
                <a:path extrusionOk="0" h="901" w="921">
                  <a:moveTo>
                    <a:pt x="481" y="1"/>
                  </a:moveTo>
                  <a:lnTo>
                    <a:pt x="0" y="461"/>
                  </a:lnTo>
                  <a:lnTo>
                    <a:pt x="460" y="900"/>
                  </a:lnTo>
                  <a:lnTo>
                    <a:pt x="921" y="44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8456777" y="477370"/>
              <a:ext cx="33256" cy="33295"/>
            </a:xfrm>
            <a:custGeom>
              <a:rect b="b" l="l" r="r" t="t"/>
              <a:pathLst>
                <a:path extrusionOk="0" h="859" w="858">
                  <a:moveTo>
                    <a:pt x="419" y="0"/>
                  </a:moveTo>
                  <a:lnTo>
                    <a:pt x="0" y="419"/>
                  </a:lnTo>
                  <a:lnTo>
                    <a:pt x="440" y="858"/>
                  </a:lnTo>
                  <a:lnTo>
                    <a:pt x="858" y="44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"/>
          <p:cNvSpPr txBox="1"/>
          <p:nvPr>
            <p:ph idx="1" type="body"/>
          </p:nvPr>
        </p:nvSpPr>
        <p:spPr>
          <a:xfrm>
            <a:off x="2019650" y="1537225"/>
            <a:ext cx="54081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SELECT - selects data and allows for group modification or presentation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- creating databases and tables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ALTER - change data in an already existing database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DROP - deleting certain data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INSERT - insert new data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PRIMARY KEY -  for distinguishing records in a certain table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FOREIGN KEY - connects different tables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UPDATE - change an already existing database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INNER JOIN - join two tables together through a column that they both have</a:t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LEFT JOIN - join two tables together. However it joins the whole first table and only parts of the second one</a:t>
            </a:r>
            <a:endParaRPr sz="1100"/>
          </a:p>
        </p:txBody>
      </p:sp>
      <p:sp>
        <p:nvSpPr>
          <p:cNvPr id="673" name="Google Shape;673;p37"/>
          <p:cNvSpPr txBox="1"/>
          <p:nvPr>
            <p:ph type="title"/>
          </p:nvPr>
        </p:nvSpPr>
        <p:spPr>
          <a:xfrm>
            <a:off x="712700" y="618275"/>
            <a:ext cx="771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Commands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38"/>
          <p:cNvGrpSpPr/>
          <p:nvPr/>
        </p:nvGrpSpPr>
        <p:grpSpPr>
          <a:xfrm>
            <a:off x="3499600" y="8562"/>
            <a:ext cx="1209457" cy="1846488"/>
            <a:chOff x="3499600" y="8562"/>
            <a:chExt cx="1209457" cy="1846488"/>
          </a:xfrm>
        </p:grpSpPr>
        <p:sp>
          <p:nvSpPr>
            <p:cNvPr id="679" name="Google Shape;679;p38"/>
            <p:cNvSpPr/>
            <p:nvPr/>
          </p:nvSpPr>
          <p:spPr>
            <a:xfrm>
              <a:off x="4435403" y="8562"/>
              <a:ext cx="273654" cy="98908"/>
            </a:xfrm>
            <a:custGeom>
              <a:rect b="b" l="l" r="r" t="t"/>
              <a:pathLst>
                <a:path extrusionOk="0" fill="none" h="2282" w="8224">
                  <a:moveTo>
                    <a:pt x="1" y="1"/>
                  </a:moveTo>
                  <a:lnTo>
                    <a:pt x="8224" y="1"/>
                  </a:lnTo>
                  <a:lnTo>
                    <a:pt x="8224" y="2281"/>
                  </a:lnTo>
                  <a:lnTo>
                    <a:pt x="1" y="2281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544703" y="107423"/>
              <a:ext cx="59924" cy="294976"/>
            </a:xfrm>
            <a:custGeom>
              <a:rect b="b" l="l" r="r" t="t"/>
              <a:pathLst>
                <a:path extrusionOk="0" fill="none" h="3307" w="1801">
                  <a:moveTo>
                    <a:pt x="1" y="0"/>
                  </a:moveTo>
                  <a:lnTo>
                    <a:pt x="1800" y="0"/>
                  </a:lnTo>
                  <a:lnTo>
                    <a:pt x="1800" y="3306"/>
                  </a:lnTo>
                  <a:lnTo>
                    <a:pt x="1" y="3306"/>
                  </a:lnTo>
                  <a:close/>
                </a:path>
              </a:pathLst>
            </a:custGeom>
            <a:solidFill>
              <a:schemeClr val="accent1"/>
            </a:solidFill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 flipH="1">
              <a:off x="4156003" y="402400"/>
              <a:ext cx="416007" cy="741943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 flipH="1" rot="10800000">
              <a:off x="3499600" y="1144409"/>
              <a:ext cx="393181" cy="710641"/>
            </a:xfrm>
            <a:custGeom>
              <a:rect b="b" l="l" r="r" t="t"/>
              <a:pathLst>
                <a:path extrusionOk="0" fill="none" h="27160" w="16217">
                  <a:moveTo>
                    <a:pt x="1" y="1"/>
                  </a:moveTo>
                  <a:lnTo>
                    <a:pt x="1" y="13475"/>
                  </a:lnTo>
                  <a:cubicBezTo>
                    <a:pt x="1" y="21029"/>
                    <a:pt x="6110" y="27159"/>
                    <a:pt x="13685" y="27159"/>
                  </a:cubicBezTo>
                  <a:lnTo>
                    <a:pt x="16216" y="27159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3" name="Google Shape;683;p38"/>
            <p:cNvCxnSpPr/>
            <p:nvPr/>
          </p:nvCxnSpPr>
          <p:spPr>
            <a:xfrm>
              <a:off x="3884200" y="1144421"/>
              <a:ext cx="331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4" name="Google Shape;684;p38"/>
          <p:cNvSpPr txBox="1"/>
          <p:nvPr>
            <p:ph type="title"/>
          </p:nvPr>
        </p:nvSpPr>
        <p:spPr>
          <a:xfrm>
            <a:off x="1940675" y="2571750"/>
            <a:ext cx="526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Database Tables</a:t>
            </a:r>
            <a:endParaRPr sz="5200" u="none"/>
          </a:p>
        </p:txBody>
      </p:sp>
      <p:grpSp>
        <p:nvGrpSpPr>
          <p:cNvPr id="685" name="Google Shape;685;p38"/>
          <p:cNvGrpSpPr/>
          <p:nvPr/>
        </p:nvGrpSpPr>
        <p:grpSpPr>
          <a:xfrm>
            <a:off x="3282046" y="1687783"/>
            <a:ext cx="2446928" cy="731567"/>
            <a:chOff x="5675362" y="3258495"/>
            <a:chExt cx="1333476" cy="398652"/>
          </a:xfrm>
        </p:grpSpPr>
        <p:sp>
          <p:nvSpPr>
            <p:cNvPr id="686" name="Google Shape;686;p38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8562259" y="799220"/>
            <a:ext cx="194921" cy="194959"/>
            <a:chOff x="7932213" y="1463813"/>
            <a:chExt cx="127125" cy="127150"/>
          </a:xfrm>
        </p:grpSpPr>
        <p:sp>
          <p:nvSpPr>
            <p:cNvPr id="691" name="Google Shape;691;p38"/>
            <p:cNvSpPr/>
            <p:nvPr/>
          </p:nvSpPr>
          <p:spPr>
            <a:xfrm>
              <a:off x="7932213" y="1527113"/>
              <a:ext cx="127125" cy="25"/>
            </a:xfrm>
            <a:custGeom>
              <a:rect b="b" l="l" r="r" t="t"/>
              <a:pathLst>
                <a:path extrusionOk="0" fill="none" h="1" w="5085">
                  <a:moveTo>
                    <a:pt x="0" y="1"/>
                  </a:moveTo>
                  <a:lnTo>
                    <a:pt x="5085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996013" y="1463813"/>
              <a:ext cx="25" cy="127150"/>
            </a:xfrm>
            <a:custGeom>
              <a:rect b="b" l="l" r="r" t="t"/>
              <a:pathLst>
                <a:path extrusionOk="0" fill="none" h="5086" w="1">
                  <a:moveTo>
                    <a:pt x="1" y="5085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38"/>
          <p:cNvSpPr/>
          <p:nvPr/>
        </p:nvSpPr>
        <p:spPr>
          <a:xfrm>
            <a:off x="430728" y="892688"/>
            <a:ext cx="117144" cy="38"/>
          </a:xfrm>
          <a:custGeom>
            <a:rect b="b" l="l" r="r" t="t"/>
            <a:pathLst>
              <a:path extrusionOk="0" fill="none" h="1" w="3056">
                <a:moveTo>
                  <a:pt x="1" y="1"/>
                </a:moveTo>
                <a:lnTo>
                  <a:pt x="3055" y="1"/>
                </a:ln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38"/>
          <p:cNvGrpSpPr/>
          <p:nvPr/>
        </p:nvGrpSpPr>
        <p:grpSpPr>
          <a:xfrm>
            <a:off x="3356151" y="1573457"/>
            <a:ext cx="2446928" cy="731567"/>
            <a:chOff x="5675362" y="3258495"/>
            <a:chExt cx="1333476" cy="398652"/>
          </a:xfrm>
        </p:grpSpPr>
        <p:sp>
          <p:nvSpPr>
            <p:cNvPr id="695" name="Google Shape;695;p38"/>
            <p:cNvSpPr/>
            <p:nvPr/>
          </p:nvSpPr>
          <p:spPr>
            <a:xfrm>
              <a:off x="56753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406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4059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771262" y="3258495"/>
              <a:ext cx="237576" cy="398652"/>
            </a:xfrm>
            <a:custGeom>
              <a:rect b="b" l="l" r="r" t="t"/>
              <a:pathLst>
                <a:path extrusionOk="0" h="5232" w="3118">
                  <a:moveTo>
                    <a:pt x="1549" y="1"/>
                  </a:moveTo>
                  <a:cubicBezTo>
                    <a:pt x="1549" y="1"/>
                    <a:pt x="0" y="2804"/>
                    <a:pt x="0" y="3662"/>
                  </a:cubicBezTo>
                  <a:cubicBezTo>
                    <a:pt x="0" y="4520"/>
                    <a:pt x="691" y="5231"/>
                    <a:pt x="1549" y="5231"/>
                  </a:cubicBezTo>
                  <a:cubicBezTo>
                    <a:pt x="2407" y="5231"/>
                    <a:pt x="3118" y="4520"/>
                    <a:pt x="3118" y="3662"/>
                  </a:cubicBezTo>
                  <a:cubicBezTo>
                    <a:pt x="3118" y="2804"/>
                    <a:pt x="1549" y="1"/>
                    <a:pt x="154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13" y="0"/>
            <a:ext cx="66543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od Transfusion Center by Slidesgo">
  <a:themeElements>
    <a:clrScheme name="Simple Light">
      <a:dk1>
        <a:srgbClr val="000000"/>
      </a:dk1>
      <a:lt1>
        <a:srgbClr val="EFEFEF"/>
      </a:lt1>
      <a:dk2>
        <a:srgbClr val="EFEFEF"/>
      </a:dk2>
      <a:lt2>
        <a:srgbClr val="B20909"/>
      </a:lt2>
      <a:accent1>
        <a:srgbClr val="850707"/>
      </a:accent1>
      <a:accent2>
        <a:srgbClr val="B20909"/>
      </a:accent2>
      <a:accent3>
        <a:srgbClr val="B20909"/>
      </a:accent3>
      <a:accent4>
        <a:srgbClr val="EFEFEF"/>
      </a:accent4>
      <a:accent5>
        <a:srgbClr val="EFEFEF"/>
      </a:accent5>
      <a:accent6>
        <a:srgbClr val="FFFFFF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