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90" r:id="rId2"/>
    <p:sldId id="343" r:id="rId3"/>
    <p:sldId id="273" r:id="rId4"/>
    <p:sldId id="274" r:id="rId5"/>
    <p:sldId id="275" r:id="rId6"/>
    <p:sldId id="344" r:id="rId7"/>
    <p:sldId id="345" r:id="rId8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95345" autoAdjust="0"/>
  </p:normalViewPr>
  <p:slideViewPr>
    <p:cSldViewPr snapToGrid="0">
      <p:cViewPr varScale="1">
        <p:scale>
          <a:sx n="90" d="100"/>
          <a:sy n="90" d="100"/>
        </p:scale>
        <p:origin x="9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en-GB" dirty="0" err="1"/>
            <a:t>Sistemi</a:t>
          </a:r>
          <a:r>
            <a:rPr lang="en-GB" dirty="0"/>
            <a:t> con </a:t>
          </a:r>
          <a:r>
            <a:rPr lang="en-GB" dirty="0" err="1"/>
            <a:t>ritardo</a:t>
          </a:r>
          <a:r>
            <a:rPr lang="en-GB" dirty="0"/>
            <a:t> </a:t>
          </a:r>
          <a:r>
            <a:rPr lang="en-GB" dirty="0" err="1"/>
            <a:t>finito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196EFC54-FCFC-F74B-A1D0-FA7FCC88AC8D}">
      <dgm:prSet phldrT="[Testo]"/>
      <dgm:spPr/>
      <dgm:t>
        <a:bodyPr/>
        <a:lstStyle/>
        <a:p>
          <a:pPr algn="l"/>
          <a:r>
            <a:rPr lang="it-IT" dirty="0"/>
            <a:t>Sistemi a fase non minima</a:t>
          </a:r>
          <a:endParaRPr lang="en-GB" dirty="0"/>
        </a:p>
      </dgm:t>
    </dgm:pt>
    <dgm:pt modelId="{D3653E29-735B-734F-A0BB-90FE666DEBC3}" type="parTrans" cxnId="{4AB5A228-95E5-2841-80A8-74E6666868E4}">
      <dgm:prSet/>
      <dgm:spPr/>
      <dgm:t>
        <a:bodyPr/>
        <a:lstStyle/>
        <a:p>
          <a:endParaRPr lang="it-IT"/>
        </a:p>
      </dgm:t>
    </dgm:pt>
    <dgm:pt modelId="{B3C36A54-E7F8-8847-81A6-0F0973D4151F}" type="sibTrans" cxnId="{4AB5A228-95E5-2841-80A8-74E6666868E4}">
      <dgm:prSet/>
      <dgm:spPr/>
      <dgm:t>
        <a:bodyPr/>
        <a:lstStyle/>
        <a:p>
          <a:endParaRPr lang="it-IT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2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2"/>
      <dgm:spPr/>
    </dgm:pt>
    <dgm:pt modelId="{35D41E2A-CA0F-41BC-8762-20618474EE61}" type="pres">
      <dgm:prSet presAssocID="{9B9C1906-D963-455B-A403-2CB9C827A8D4}" presName="dstNode" presStyleLbl="node1" presStyleIdx="0" presStyleCnt="2"/>
      <dgm:spPr/>
    </dgm:pt>
    <dgm:pt modelId="{64B08276-D666-46A5-8BAE-812777F55989}" type="pres">
      <dgm:prSet presAssocID="{F8FE91BD-A8C8-4C66-9EAD-55A1FC7946B9}" presName="text_1" presStyleLbl="node1" presStyleIdx="0" presStyleCnt="2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2"/>
      <dgm:spPr/>
    </dgm:pt>
    <dgm:pt modelId="{B82D67D4-B896-6D4C-8C3C-7290A3EAF8A6}" type="pres">
      <dgm:prSet presAssocID="{196EFC54-FCFC-F74B-A1D0-FA7FCC88AC8D}" presName="text_2" presStyleLbl="node1" presStyleIdx="1" presStyleCnt="2">
        <dgm:presLayoutVars>
          <dgm:bulletEnabled val="1"/>
        </dgm:presLayoutVars>
      </dgm:prSet>
      <dgm:spPr/>
    </dgm:pt>
    <dgm:pt modelId="{D36A8C4C-AE1F-C143-AAE0-7620BAAF9E4A}" type="pres">
      <dgm:prSet presAssocID="{196EFC54-FCFC-F74B-A1D0-FA7FCC88AC8D}" presName="accent_2" presStyleCnt="0"/>
      <dgm:spPr/>
    </dgm:pt>
    <dgm:pt modelId="{DDE2653E-F05D-E445-BEDF-5942DD546AAE}" type="pres">
      <dgm:prSet presAssocID="{196EFC54-FCFC-F74B-A1D0-FA7FCC88AC8D}" presName="accentRepeatNode" presStyleLbl="solidFgAcc1" presStyleIdx="1" presStyleCnt="2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4AB5A228-95E5-2841-80A8-74E6666868E4}" srcId="{9B9C1906-D963-455B-A403-2CB9C827A8D4}" destId="{196EFC54-FCFC-F74B-A1D0-FA7FCC88AC8D}" srcOrd="1" destOrd="0" parTransId="{D3653E29-735B-734F-A0BB-90FE666DEBC3}" sibTransId="{B3C36A54-E7F8-8847-81A6-0F0973D4151F}"/>
    <dgm:cxn modelId="{54DF0594-F7D3-724D-904A-8F610A04B60C}" type="presOf" srcId="{196EFC54-FCFC-F74B-A1D0-FA7FCC88AC8D}" destId="{B82D67D4-B896-6D4C-8C3C-7290A3EAF8A6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60F4905F-F2D2-6E45-ACB5-01C5EDB97653}" type="presParOf" srcId="{ABCD8F0B-0FE5-4A31-A00A-A46138C36D35}" destId="{B82D67D4-B896-6D4C-8C3C-7290A3EAF8A6}" srcOrd="3" destOrd="0" presId="urn:microsoft.com/office/officeart/2008/layout/VerticalCurvedList"/>
    <dgm:cxn modelId="{D3B2C01E-A468-F043-9323-E4C7A26D9CCD}" type="presParOf" srcId="{ABCD8F0B-0FE5-4A31-A00A-A46138C36D35}" destId="{D36A8C4C-AE1F-C143-AAE0-7620BAAF9E4A}" srcOrd="4" destOrd="0" presId="urn:microsoft.com/office/officeart/2008/layout/VerticalCurvedList"/>
    <dgm:cxn modelId="{86CB167A-AB2A-D545-8BCC-85512ED2D342}" type="presParOf" srcId="{D36A8C4C-AE1F-C143-AAE0-7620BAAF9E4A}" destId="{DDE2653E-F05D-E445-BEDF-5942DD546A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08853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836982" y="650462"/>
          <a:ext cx="8087130" cy="130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465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Sistemi</a:t>
          </a:r>
          <a:r>
            <a:rPr lang="en-GB" sz="4000" kern="1200" dirty="0"/>
            <a:t> con </a:t>
          </a:r>
          <a:r>
            <a:rPr lang="en-GB" sz="4000" kern="1200" dirty="0" err="1"/>
            <a:t>ritardo</a:t>
          </a:r>
          <a:r>
            <a:rPr lang="en-GB" sz="4000" kern="1200" dirty="0"/>
            <a:t> </a:t>
          </a:r>
          <a:r>
            <a:rPr lang="en-GB" sz="4000" kern="1200" dirty="0" err="1"/>
            <a:t>finito</a:t>
          </a:r>
          <a:endParaRPr lang="en-GB" sz="4000" kern="1200" dirty="0"/>
        </a:p>
      </dsp:txBody>
      <dsp:txXfrm>
        <a:off x="836982" y="650462"/>
        <a:ext cx="8087130" cy="1300743"/>
      </dsp:txXfrm>
    </dsp:sp>
    <dsp:sp modelId="{4D7FB870-9BE9-41F7-960F-8B72B0F1B401}">
      <dsp:nvSpPr>
        <dsp:cNvPr id="0" name=""/>
        <dsp:cNvSpPr/>
      </dsp:nvSpPr>
      <dsp:spPr>
        <a:xfrm>
          <a:off x="24017" y="487869"/>
          <a:ext cx="1625928" cy="1625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D67D4-B896-6D4C-8C3C-7290A3EAF8A6}">
      <dsp:nvSpPr>
        <dsp:cNvPr id="0" name=""/>
        <dsp:cNvSpPr/>
      </dsp:nvSpPr>
      <dsp:spPr>
        <a:xfrm>
          <a:off x="836982" y="2601941"/>
          <a:ext cx="8087130" cy="1300743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465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Sistemi a fase non minima</a:t>
          </a:r>
          <a:endParaRPr lang="en-GB" sz="4000" kern="1200" dirty="0"/>
        </a:p>
      </dsp:txBody>
      <dsp:txXfrm>
        <a:off x="836982" y="2601941"/>
        <a:ext cx="8087130" cy="1300743"/>
      </dsp:txXfrm>
    </dsp:sp>
    <dsp:sp modelId="{DDE2653E-F05D-E445-BEDF-5942DD546AAE}">
      <dsp:nvSpPr>
        <dsp:cNvPr id="0" name=""/>
        <dsp:cNvSpPr/>
      </dsp:nvSpPr>
      <dsp:spPr>
        <a:xfrm>
          <a:off x="24017" y="2439348"/>
          <a:ext cx="1625928" cy="1625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4:15:23.2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15011 5854 8086,'2'-5'4897,"1"-4"-4460,-2 6-22,1-2 2005,-2 4-930,0 0-1333,0-1 157,0 2 0,-6-3-292,1 3 34,-4-1-45,4 1 370,-3 2-381,5 2-3302,23 17 3313,-11-14 56,19 10-1073,-23-17 972,0-1 124,5-6 0,0-6-57,-1 3 12,0-4 2910,-8 12-2875,1-3 1519,-2 1-1577,0 2-22,-10-8-45,5 7 68,-9-4 10,1 4-44,6 1-11,-5-1 190,8 2 0,-2 1-112,-13 16-23,11-10 1,-7 22-79,15-20 23,1 7 67,3-7-57,6 3 80,-3-4-225,19 4 123,-12-9 23,8 1-135,1-45 113,-16 28 134,-2-49-180,-10 52 79,-11-14 0,11 22-33,-3-1 201,-4 4-258,5-1 112,-7 1 12,0 5-68,8-3 23,-6 5-3280,6 1 3235,1 1 30,-3 19 71,5-13-79,0 9 90,6-4-112,-1-10 56,3 8 3268,5-11-3268,-5-4 94,5 1 52,6-4-202,-8 0 213,12-6-325,-16 4 168,-20-9 0,11 9 0,-15-2 0</inkml:trace>
  <inkml:trace contextRef="#ctx0" brushRef="#br0" timeOffset="1407">15283 5184 5629,'9'9'5803,"-3"-1"-203,-6-9-5510,0 7 828,0 55-839,0-28 538,0 5 0,0-1-393,0-7 763,0 30-110,0-28-249,0 32-516,0-51 2220,0 5-2175,0-17-740,0-1-1333,-2-2 1068,-12-19 0,9 12 0,-9-11 0</inkml:trace>
  <inkml:trace contextRef="#ctx0" brushRef="#br0" timeOffset="2255">15333 5407 6697,'-18'6'7048,"1"0"-6230,13-4 403,-1 0 157,5-1 79,0-1 1143,43-28-2331,-25 15 179,39-27 11,-14 0-931,-21 21 494,12-12-951,-33 30-494,-1 1-2544,-4 3 3967,-8 6 0,17-12 0,-3 1 0</inkml:trace>
  <inkml:trace contextRef="#ctx0" brushRef="#br0" timeOffset="3155">15308 5407 7896,'14'3'3093,"-4"-1"1165,-10-4-3351,0 2 1917,0-3-169,0 2-2700,3 0 191,0 3 684,26 25-752,-14-11-11,10 15 0,0 1-111,-11-11 77,11 17 1,-20-30 156,-1 2-78,0-5-145,0 3 77,-2-4 1,0-2-403,-1 0-9473,-11-6 9255,1 0 0,-2-1 0,4 2 0</inkml:trace>
  <inkml:trace contextRef="#ctx0" brushRef="#br0" timeOffset="3950">15606 5358 12434,'1'6'6835,"0"0"-5502,14-8-963,-5 1-157,14-1 0,18-1-168,-22 1-23,18 0 79,-27 2-101,-5 0-34,0 0-335,-6 0-1278,0 0 1647,-10 0 0,-4 0 0</inkml:trace>
  <inkml:trace contextRef="#ctx0" brushRef="#br0" timeOffset="4843">15680 5507 7605,'-11'-11'3753,"2"2"-2755,9 9 2117,-9 0-953,4 0-1882,-4 0-67,4 0 157,-3 0-90,4 0 1546,-4 0-1591,7 0 382,0 0-2384,12 0 2584,16 2-705,-4-1-1542,13 3 1688,-17-1-1148,-4 0 935,-2-1 0,-8-1-12,-1-1 2082,0 1-2148,0-1 2097,-1 0-2748,-1 0 1411,-2 1-727,-18 0 0,21 0 0,-12 0 0</inkml:trace>
  <inkml:trace contextRef="#ctx0" brushRef="#br0" timeOffset="7658">16003 5209 3529,'6'10'7620,"0"-2"-2378,-6-9-4793,7 1 32,34-1-2104,-9 1 2261,35 0-958,-38 0 353,-2 0 1101,-18 0-1022,-9 0 392,0 0-358,-14 0-146,1 0 291,-57 5 2045,44-3-2370,-30 4 168,49-3 3281,2 0-3505,-7 13 124,9-9-23,-5 34 23,8-24-102,0 17 181,0 17-135,0-33 55,0 25-44,0-42 22,0-1-146,4 0 180,-1-1-34,3-1-33,8-3 112,-6 2-112,8-1-1,-1 0 23,0 2 23,1-1-91,1 2 124,-11 1-79,4 0-44,0 2 101,-5-1-45,5 2 22,-2 5 0,-3-4-11,4 3 0,-4-2-22,-1 1 66,1 7 58,-2 5-80,0-4-78,-2 0 123,-6 4-22,1-11-34,-4 13-33,2-13 100,-6 5-44,4-4-34,-4 3 34,-21 8-12,20-12 45,-21 11 236,13-15-225,9-2-22,-22 1 22,24-2 23,-9 0 34,7 0-91,5 0-66,-5 0 650,1-1-606,5 1 79,-2-1 78,7 1-111,1-1-2085,-1-2-1704,-1-1-6110,-4-3 9308,1 0 0,7 9 1,3 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1027C7-758A-4B4C-8D16-4346B43339F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4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CD6C6DC1-F613-664C-B82C-2A046BCFB5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2767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Sistemi particolari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3282767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Sistemi particolari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customXml" Target="../ink/ink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515206"/>
          </a:xfrm>
        </p:spPr>
        <p:txBody>
          <a:bodyPr/>
          <a:lstStyle/>
          <a:p>
            <a:pPr algn="ctr"/>
            <a:r>
              <a:rPr lang="it-IT" altLang="en-US" dirty="0"/>
              <a:t>Sistemi particolari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EB41EDA-203D-B349-8452-A41863A7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17" y="841828"/>
            <a:ext cx="9152165" cy="4067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547091"/>
              </p:ext>
            </p:extLst>
          </p:nvPr>
        </p:nvGraphicFramePr>
        <p:xfrm>
          <a:off x="2532669" y="1404595"/>
          <a:ext cx="8948131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9D49CF8-3765-CE4F-B6A4-75A0D3ED6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Sistemi con ritardo finito </a:t>
            </a:r>
            <a:r>
              <a:rPr lang="it-IT" altLang="en-US" sz="2000" b="0"/>
              <a:t>(vedi Marro  par.4.7</a:t>
            </a:r>
            <a:r>
              <a:rPr lang="it-IT" altLang="en-US" sz="2000"/>
              <a:t>)</a:t>
            </a:r>
          </a:p>
        </p:txBody>
      </p:sp>
      <p:grpSp>
        <p:nvGrpSpPr>
          <p:cNvPr id="22531" name="Group 92">
            <a:extLst>
              <a:ext uri="{FF2B5EF4-FFF2-40B4-BE49-F238E27FC236}">
                <a16:creationId xmlns:a16="http://schemas.microsoft.com/office/drawing/2014/main" id="{ED2644D7-76DE-9341-8966-993059C3CB59}"/>
              </a:ext>
            </a:extLst>
          </p:cNvPr>
          <p:cNvGrpSpPr>
            <a:grpSpLocks/>
          </p:cNvGrpSpPr>
          <p:nvPr/>
        </p:nvGrpSpPr>
        <p:grpSpPr bwMode="auto">
          <a:xfrm>
            <a:off x="1573214" y="1220789"/>
            <a:ext cx="2465387" cy="2285999"/>
            <a:chOff x="511" y="589"/>
            <a:chExt cx="1553" cy="1440"/>
          </a:xfrm>
        </p:grpSpPr>
        <p:sp>
          <p:nvSpPr>
            <p:cNvPr id="22631" name="Line 4">
              <a:extLst>
                <a:ext uri="{FF2B5EF4-FFF2-40B4-BE49-F238E27FC236}">
                  <a16:creationId xmlns:a16="http://schemas.microsoft.com/office/drawing/2014/main" id="{079615D2-0274-C748-91FC-FC313C93C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98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32" name="Line 5">
              <a:extLst>
                <a:ext uri="{FF2B5EF4-FFF2-40B4-BE49-F238E27FC236}">
                  <a16:creationId xmlns:a16="http://schemas.microsoft.com/office/drawing/2014/main" id="{D0264783-CF81-7F4A-B046-7FB1707B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1015"/>
              <a:ext cx="1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33" name="Line 6">
              <a:extLst>
                <a:ext uri="{FF2B5EF4-FFF2-40B4-BE49-F238E27FC236}">
                  <a16:creationId xmlns:a16="http://schemas.microsoft.com/office/drawing/2014/main" id="{454BDDDF-1BD1-6140-BD33-43E2F95E2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" y="1009"/>
              <a:ext cx="5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34" name="Line 7">
              <a:extLst>
                <a:ext uri="{FF2B5EF4-FFF2-40B4-BE49-F238E27FC236}">
                  <a16:creationId xmlns:a16="http://schemas.microsoft.com/office/drawing/2014/main" id="{84A1C638-3ADD-D34D-857C-574D6E04F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" y="1021"/>
              <a:ext cx="23" cy="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35" name="Line 8">
              <a:extLst>
                <a:ext uri="{FF2B5EF4-FFF2-40B4-BE49-F238E27FC236}">
                  <a16:creationId xmlns:a16="http://schemas.microsoft.com/office/drawing/2014/main" id="{068A394A-7FC3-BD42-833B-D98A9CEE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015"/>
              <a:ext cx="5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36" name="Oval 10">
              <a:extLst>
                <a:ext uri="{FF2B5EF4-FFF2-40B4-BE49-F238E27FC236}">
                  <a16:creationId xmlns:a16="http://schemas.microsoft.com/office/drawing/2014/main" id="{679CA591-359D-E44F-839E-BDAAB746A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415"/>
              <a:ext cx="185" cy="19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22637" name="Oval 11">
              <a:extLst>
                <a:ext uri="{FF2B5EF4-FFF2-40B4-BE49-F238E27FC236}">
                  <a16:creationId xmlns:a16="http://schemas.microsoft.com/office/drawing/2014/main" id="{D56340B0-13CD-8043-A5B5-4A093355B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1415"/>
              <a:ext cx="185" cy="19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22638" name="Line 12">
              <a:extLst>
                <a:ext uri="{FF2B5EF4-FFF2-40B4-BE49-F238E27FC236}">
                  <a16:creationId xmlns:a16="http://schemas.microsoft.com/office/drawing/2014/main" id="{4AF2788F-FE3C-B941-ADE1-59746645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1608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39" name="Line 13">
              <a:extLst>
                <a:ext uri="{FF2B5EF4-FFF2-40B4-BE49-F238E27FC236}">
                  <a16:creationId xmlns:a16="http://schemas.microsoft.com/office/drawing/2014/main" id="{F0FE796A-C8BA-3E4D-9920-DE64A4A87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1416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40" name="Line 14">
              <a:extLst>
                <a:ext uri="{FF2B5EF4-FFF2-40B4-BE49-F238E27FC236}">
                  <a16:creationId xmlns:a16="http://schemas.microsoft.com/office/drawing/2014/main" id="{70A710BF-EEAD-0840-96F6-81647C2C0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7" y="1513"/>
              <a:ext cx="1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41" name="Line 15">
              <a:extLst>
                <a:ext uri="{FF2B5EF4-FFF2-40B4-BE49-F238E27FC236}">
                  <a16:creationId xmlns:a16="http://schemas.microsoft.com/office/drawing/2014/main" id="{502B2C7C-FF58-AE44-A1B1-FD6159F65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52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42" name="Line 16">
              <a:extLst>
                <a:ext uri="{FF2B5EF4-FFF2-40B4-BE49-F238E27FC236}">
                  <a16:creationId xmlns:a16="http://schemas.microsoft.com/office/drawing/2014/main" id="{D48F2D60-3B14-9343-B511-AEE072A6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1507"/>
              <a:ext cx="5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2643" name="Group 17">
              <a:extLst>
                <a:ext uri="{FF2B5EF4-FFF2-40B4-BE49-F238E27FC236}">
                  <a16:creationId xmlns:a16="http://schemas.microsoft.com/office/drawing/2014/main" id="{88D5BD0F-06BB-8A41-B19C-2A567A478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" y="1342"/>
              <a:ext cx="876" cy="144"/>
              <a:chOff x="770" y="1478"/>
              <a:chExt cx="876" cy="144"/>
            </a:xfrm>
          </p:grpSpPr>
          <p:grpSp>
            <p:nvGrpSpPr>
              <p:cNvPr id="22668" name="Group 18">
                <a:extLst>
                  <a:ext uri="{FF2B5EF4-FFF2-40B4-BE49-F238E27FC236}">
                    <a16:creationId xmlns:a16="http://schemas.microsoft.com/office/drawing/2014/main" id="{488731EC-71B1-2747-97EF-A6E365566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" y="1488"/>
                <a:ext cx="840" cy="88"/>
                <a:chOff x="770" y="1488"/>
                <a:chExt cx="840" cy="88"/>
              </a:xfrm>
            </p:grpSpPr>
            <p:grpSp>
              <p:nvGrpSpPr>
                <p:cNvPr id="22672" name="Group 19">
                  <a:extLst>
                    <a:ext uri="{FF2B5EF4-FFF2-40B4-BE49-F238E27FC236}">
                      <a16:creationId xmlns:a16="http://schemas.microsoft.com/office/drawing/2014/main" id="{74711D38-EAD3-894F-975E-E23D7B50AD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" y="1494"/>
                  <a:ext cx="312" cy="76"/>
                  <a:chOff x="770" y="1494"/>
                  <a:chExt cx="312" cy="76"/>
                </a:xfrm>
              </p:grpSpPr>
              <p:pic>
                <p:nvPicPr>
                  <p:cNvPr id="22680" name="Picture 20">
                    <a:extLst>
                      <a:ext uri="{FF2B5EF4-FFF2-40B4-BE49-F238E27FC236}">
                        <a16:creationId xmlns:a16="http://schemas.microsoft.com/office/drawing/2014/main" id="{4062A7D2-5028-1744-96AA-BC1BF595B6A8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0" y="1494"/>
                    <a:ext cx="312" cy="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2681" name="Rectangle 21">
                    <a:extLst>
                      <a:ext uri="{FF2B5EF4-FFF2-40B4-BE49-F238E27FC236}">
                        <a16:creationId xmlns:a16="http://schemas.microsoft.com/office/drawing/2014/main" id="{58851E25-2BA0-5C4B-A495-485E11342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9" y="1521"/>
                    <a:ext cx="112" cy="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en-GB" altLang="en-US" sz="2400" b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673" name="Group 22">
                  <a:extLst>
                    <a:ext uri="{FF2B5EF4-FFF2-40B4-BE49-F238E27FC236}">
                      <a16:creationId xmlns:a16="http://schemas.microsoft.com/office/drawing/2014/main" id="{6498D826-F73F-6C43-9F29-A6CA486D48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8" y="1500"/>
                  <a:ext cx="312" cy="76"/>
                  <a:chOff x="1298" y="1500"/>
                  <a:chExt cx="312" cy="76"/>
                </a:xfrm>
              </p:grpSpPr>
              <p:pic>
                <p:nvPicPr>
                  <p:cNvPr id="22678" name="Picture 23">
                    <a:extLst>
                      <a:ext uri="{FF2B5EF4-FFF2-40B4-BE49-F238E27FC236}">
                        <a16:creationId xmlns:a16="http://schemas.microsoft.com/office/drawing/2014/main" id="{5BFEB3A8-9C01-FE40-9268-FE281A0E21C5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8" y="1500"/>
                    <a:ext cx="312" cy="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2679" name="Rectangle 24">
                    <a:extLst>
                      <a:ext uri="{FF2B5EF4-FFF2-40B4-BE49-F238E27FC236}">
                        <a16:creationId xmlns:a16="http://schemas.microsoft.com/office/drawing/2014/main" id="{F5D52C76-9DCD-D24E-816A-9F454E51F7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87" y="1527"/>
                    <a:ext cx="112" cy="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en-GB" altLang="en-US" sz="2400" b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674" name="Group 25">
                  <a:extLst>
                    <a:ext uri="{FF2B5EF4-FFF2-40B4-BE49-F238E27FC236}">
                      <a16:creationId xmlns:a16="http://schemas.microsoft.com/office/drawing/2014/main" id="{4C25FD36-A64F-3947-8316-CF1EA10A84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8" y="1488"/>
                  <a:ext cx="312" cy="76"/>
                  <a:chOff x="998" y="1488"/>
                  <a:chExt cx="312" cy="76"/>
                </a:xfrm>
              </p:grpSpPr>
              <p:pic>
                <p:nvPicPr>
                  <p:cNvPr id="22676" name="Picture 26">
                    <a:extLst>
                      <a:ext uri="{FF2B5EF4-FFF2-40B4-BE49-F238E27FC236}">
                        <a16:creationId xmlns:a16="http://schemas.microsoft.com/office/drawing/2014/main" id="{5B0F6517-8B4E-2043-8840-CB7E27C25874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98" y="1488"/>
                    <a:ext cx="312" cy="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2677" name="Rectangle 27">
                    <a:extLst>
                      <a:ext uri="{FF2B5EF4-FFF2-40B4-BE49-F238E27FC236}">
                        <a16:creationId xmlns:a16="http://schemas.microsoft.com/office/drawing/2014/main" id="{065A35FF-EF0E-CC41-9668-DA61F28C86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7" y="1515"/>
                    <a:ext cx="112" cy="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 anchor="ctr"/>
                  <a:lstStyle>
                    <a:lvl1pPr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algn="r"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en-GB" altLang="en-US" sz="2400" b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675" name="Line 28">
                  <a:extLst>
                    <a:ext uri="{FF2B5EF4-FFF2-40B4-BE49-F238E27FC236}">
                      <a16:creationId xmlns:a16="http://schemas.microsoft.com/office/drawing/2014/main" id="{04938EE6-E17D-F44F-810F-6BEC49F87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5" y="1528"/>
                  <a:ext cx="1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22669" name="Freeform 29">
                <a:extLst>
                  <a:ext uri="{FF2B5EF4-FFF2-40B4-BE49-F238E27FC236}">
                    <a16:creationId xmlns:a16="http://schemas.microsoft.com/office/drawing/2014/main" id="{E0BD23E0-D257-4344-B184-A8E983B83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" y="1535"/>
                <a:ext cx="49" cy="1"/>
              </a:xfrm>
              <a:custGeom>
                <a:avLst/>
                <a:gdLst>
                  <a:gd name="T0" fmla="*/ 0 w 49"/>
                  <a:gd name="T1" fmla="*/ 0 h 1"/>
                  <a:gd name="T2" fmla="*/ 23 w 49"/>
                  <a:gd name="T3" fmla="*/ 0 h 1"/>
                  <a:gd name="T4" fmla="*/ 48 w 49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1">
                    <a:moveTo>
                      <a:pt x="0" y="0"/>
                    </a:moveTo>
                    <a:lnTo>
                      <a:pt x="23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70" name="Freeform 30">
                <a:extLst>
                  <a:ext uri="{FF2B5EF4-FFF2-40B4-BE49-F238E27FC236}">
                    <a16:creationId xmlns:a16="http://schemas.microsoft.com/office/drawing/2014/main" id="{E18CF427-AE62-F54B-884C-4F069E265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" y="1527"/>
                <a:ext cx="83" cy="95"/>
              </a:xfrm>
              <a:custGeom>
                <a:avLst/>
                <a:gdLst>
                  <a:gd name="T0" fmla="*/ 40 w 83"/>
                  <a:gd name="T1" fmla="*/ 0 h 95"/>
                  <a:gd name="T2" fmla="*/ 53 w 83"/>
                  <a:gd name="T3" fmla="*/ 8 h 95"/>
                  <a:gd name="T4" fmla="*/ 64 w 83"/>
                  <a:gd name="T5" fmla="*/ 16 h 95"/>
                  <a:gd name="T6" fmla="*/ 69 w 83"/>
                  <a:gd name="T7" fmla="*/ 26 h 95"/>
                  <a:gd name="T8" fmla="*/ 74 w 83"/>
                  <a:gd name="T9" fmla="*/ 42 h 95"/>
                  <a:gd name="T10" fmla="*/ 79 w 83"/>
                  <a:gd name="T11" fmla="*/ 68 h 95"/>
                  <a:gd name="T12" fmla="*/ 82 w 83"/>
                  <a:gd name="T13" fmla="*/ 92 h 95"/>
                  <a:gd name="T14" fmla="*/ 82 w 83"/>
                  <a:gd name="T15" fmla="*/ 94 h 95"/>
                  <a:gd name="T16" fmla="*/ 82 w 83"/>
                  <a:gd name="T17" fmla="*/ 92 h 95"/>
                  <a:gd name="T18" fmla="*/ 79 w 83"/>
                  <a:gd name="T19" fmla="*/ 84 h 95"/>
                  <a:gd name="T20" fmla="*/ 77 w 83"/>
                  <a:gd name="T21" fmla="*/ 71 h 95"/>
                  <a:gd name="T22" fmla="*/ 74 w 83"/>
                  <a:gd name="T23" fmla="*/ 60 h 95"/>
                  <a:gd name="T24" fmla="*/ 69 w 83"/>
                  <a:gd name="T25" fmla="*/ 52 h 95"/>
                  <a:gd name="T26" fmla="*/ 64 w 83"/>
                  <a:gd name="T27" fmla="*/ 42 h 95"/>
                  <a:gd name="T28" fmla="*/ 45 w 83"/>
                  <a:gd name="T29" fmla="*/ 32 h 95"/>
                  <a:gd name="T30" fmla="*/ 27 w 83"/>
                  <a:gd name="T31" fmla="*/ 24 h 95"/>
                  <a:gd name="T32" fmla="*/ 19 w 83"/>
                  <a:gd name="T33" fmla="*/ 21 h 95"/>
                  <a:gd name="T34" fmla="*/ 8 w 83"/>
                  <a:gd name="T35" fmla="*/ 21 h 95"/>
                  <a:gd name="T36" fmla="*/ 3 w 83"/>
                  <a:gd name="T37" fmla="*/ 19 h 95"/>
                  <a:gd name="T38" fmla="*/ 0 w 83"/>
                  <a:gd name="T39" fmla="*/ 19 h 95"/>
                  <a:gd name="T40" fmla="*/ 3 w 83"/>
                  <a:gd name="T41" fmla="*/ 19 h 95"/>
                  <a:gd name="T42" fmla="*/ 19 w 83"/>
                  <a:gd name="T43" fmla="*/ 21 h 95"/>
                  <a:gd name="T44" fmla="*/ 32 w 83"/>
                  <a:gd name="T45" fmla="*/ 24 h 95"/>
                  <a:gd name="T46" fmla="*/ 37 w 83"/>
                  <a:gd name="T47" fmla="*/ 21 h 95"/>
                  <a:gd name="T48" fmla="*/ 43 w 83"/>
                  <a:gd name="T49" fmla="*/ 16 h 95"/>
                  <a:gd name="T50" fmla="*/ 48 w 83"/>
                  <a:gd name="T51" fmla="*/ 13 h 95"/>
                  <a:gd name="T52" fmla="*/ 50 w 83"/>
                  <a:gd name="T53" fmla="*/ 13 h 95"/>
                  <a:gd name="T54" fmla="*/ 56 w 83"/>
                  <a:gd name="T55" fmla="*/ 19 h 95"/>
                  <a:gd name="T56" fmla="*/ 58 w 83"/>
                  <a:gd name="T57" fmla="*/ 24 h 95"/>
                  <a:gd name="T58" fmla="*/ 61 w 83"/>
                  <a:gd name="T59" fmla="*/ 29 h 95"/>
                  <a:gd name="T60" fmla="*/ 58 w 83"/>
                  <a:gd name="T61" fmla="*/ 32 h 95"/>
                  <a:gd name="T62" fmla="*/ 53 w 83"/>
                  <a:gd name="T63" fmla="*/ 29 h 95"/>
                  <a:gd name="T64" fmla="*/ 48 w 83"/>
                  <a:gd name="T65" fmla="*/ 24 h 95"/>
                  <a:gd name="T66" fmla="*/ 43 w 83"/>
                  <a:gd name="T67" fmla="*/ 19 h 95"/>
                  <a:gd name="T68" fmla="*/ 40 w 83"/>
                  <a:gd name="T69" fmla="*/ 13 h 95"/>
                  <a:gd name="T70" fmla="*/ 29 w 83"/>
                  <a:gd name="T71" fmla="*/ 8 h 95"/>
                  <a:gd name="T72" fmla="*/ 21 w 83"/>
                  <a:gd name="T73" fmla="*/ 8 h 95"/>
                  <a:gd name="T74" fmla="*/ 21 w 83"/>
                  <a:gd name="T75" fmla="*/ 6 h 95"/>
                  <a:gd name="T76" fmla="*/ 24 w 83"/>
                  <a:gd name="T77" fmla="*/ 6 h 95"/>
                  <a:gd name="T78" fmla="*/ 29 w 83"/>
                  <a:gd name="T79" fmla="*/ 3 h 95"/>
                  <a:gd name="T80" fmla="*/ 40 w 83"/>
                  <a:gd name="T81" fmla="*/ 0 h 9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83" h="95">
                    <a:moveTo>
                      <a:pt x="40" y="0"/>
                    </a:moveTo>
                    <a:lnTo>
                      <a:pt x="53" y="8"/>
                    </a:lnTo>
                    <a:lnTo>
                      <a:pt x="64" y="16"/>
                    </a:lnTo>
                    <a:lnTo>
                      <a:pt x="69" y="26"/>
                    </a:lnTo>
                    <a:lnTo>
                      <a:pt x="74" y="42"/>
                    </a:lnTo>
                    <a:lnTo>
                      <a:pt x="79" y="68"/>
                    </a:lnTo>
                    <a:lnTo>
                      <a:pt x="82" y="92"/>
                    </a:lnTo>
                    <a:lnTo>
                      <a:pt x="82" y="94"/>
                    </a:lnTo>
                    <a:lnTo>
                      <a:pt x="82" y="92"/>
                    </a:lnTo>
                    <a:lnTo>
                      <a:pt x="79" y="84"/>
                    </a:lnTo>
                    <a:lnTo>
                      <a:pt x="77" y="71"/>
                    </a:lnTo>
                    <a:lnTo>
                      <a:pt x="74" y="60"/>
                    </a:lnTo>
                    <a:lnTo>
                      <a:pt x="69" y="52"/>
                    </a:lnTo>
                    <a:lnTo>
                      <a:pt x="64" y="42"/>
                    </a:lnTo>
                    <a:lnTo>
                      <a:pt x="45" y="32"/>
                    </a:lnTo>
                    <a:lnTo>
                      <a:pt x="27" y="24"/>
                    </a:lnTo>
                    <a:lnTo>
                      <a:pt x="19" y="21"/>
                    </a:lnTo>
                    <a:lnTo>
                      <a:pt x="8" y="21"/>
                    </a:lnTo>
                    <a:lnTo>
                      <a:pt x="3" y="19"/>
                    </a:lnTo>
                    <a:lnTo>
                      <a:pt x="0" y="19"/>
                    </a:lnTo>
                    <a:lnTo>
                      <a:pt x="3" y="19"/>
                    </a:lnTo>
                    <a:lnTo>
                      <a:pt x="19" y="21"/>
                    </a:lnTo>
                    <a:lnTo>
                      <a:pt x="32" y="24"/>
                    </a:lnTo>
                    <a:lnTo>
                      <a:pt x="37" y="21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0" y="13"/>
                    </a:lnTo>
                    <a:lnTo>
                      <a:pt x="56" y="19"/>
                    </a:lnTo>
                    <a:lnTo>
                      <a:pt x="58" y="24"/>
                    </a:lnTo>
                    <a:lnTo>
                      <a:pt x="61" y="29"/>
                    </a:lnTo>
                    <a:lnTo>
                      <a:pt x="58" y="32"/>
                    </a:lnTo>
                    <a:lnTo>
                      <a:pt x="53" y="29"/>
                    </a:lnTo>
                    <a:lnTo>
                      <a:pt x="48" y="24"/>
                    </a:lnTo>
                    <a:lnTo>
                      <a:pt x="43" y="19"/>
                    </a:lnTo>
                    <a:lnTo>
                      <a:pt x="40" y="13"/>
                    </a:lnTo>
                    <a:lnTo>
                      <a:pt x="29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9" y="3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71" name="Freeform 31">
                <a:extLst>
                  <a:ext uri="{FF2B5EF4-FFF2-40B4-BE49-F238E27FC236}">
                    <a16:creationId xmlns:a16="http://schemas.microsoft.com/office/drawing/2014/main" id="{DFAF1D9D-457E-944F-86AF-C8A84EB3F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" y="1478"/>
                <a:ext cx="741" cy="76"/>
              </a:xfrm>
              <a:custGeom>
                <a:avLst/>
                <a:gdLst>
                  <a:gd name="T0" fmla="*/ 120 w 741"/>
                  <a:gd name="T1" fmla="*/ 48 h 76"/>
                  <a:gd name="T2" fmla="*/ 196 w 741"/>
                  <a:gd name="T3" fmla="*/ 48 h 76"/>
                  <a:gd name="T4" fmla="*/ 194 w 741"/>
                  <a:gd name="T5" fmla="*/ 35 h 76"/>
                  <a:gd name="T6" fmla="*/ 120 w 741"/>
                  <a:gd name="T7" fmla="*/ 35 h 76"/>
                  <a:gd name="T8" fmla="*/ 44 w 741"/>
                  <a:gd name="T9" fmla="*/ 40 h 76"/>
                  <a:gd name="T10" fmla="*/ 17 w 741"/>
                  <a:gd name="T11" fmla="*/ 28 h 76"/>
                  <a:gd name="T12" fmla="*/ 32 w 741"/>
                  <a:gd name="T13" fmla="*/ 18 h 76"/>
                  <a:gd name="T14" fmla="*/ 74 w 741"/>
                  <a:gd name="T15" fmla="*/ 40 h 76"/>
                  <a:gd name="T16" fmla="*/ 98 w 741"/>
                  <a:gd name="T17" fmla="*/ 30 h 76"/>
                  <a:gd name="T18" fmla="*/ 135 w 741"/>
                  <a:gd name="T19" fmla="*/ 35 h 76"/>
                  <a:gd name="T20" fmla="*/ 147 w 741"/>
                  <a:gd name="T21" fmla="*/ 15 h 76"/>
                  <a:gd name="T22" fmla="*/ 174 w 741"/>
                  <a:gd name="T23" fmla="*/ 23 h 76"/>
                  <a:gd name="T24" fmla="*/ 208 w 741"/>
                  <a:gd name="T25" fmla="*/ 43 h 76"/>
                  <a:gd name="T26" fmla="*/ 270 w 741"/>
                  <a:gd name="T27" fmla="*/ 60 h 76"/>
                  <a:gd name="T28" fmla="*/ 289 w 741"/>
                  <a:gd name="T29" fmla="*/ 38 h 76"/>
                  <a:gd name="T30" fmla="*/ 306 w 741"/>
                  <a:gd name="T31" fmla="*/ 50 h 76"/>
                  <a:gd name="T32" fmla="*/ 343 w 741"/>
                  <a:gd name="T33" fmla="*/ 45 h 76"/>
                  <a:gd name="T34" fmla="*/ 324 w 741"/>
                  <a:gd name="T35" fmla="*/ 30 h 76"/>
                  <a:gd name="T36" fmla="*/ 292 w 741"/>
                  <a:gd name="T37" fmla="*/ 28 h 76"/>
                  <a:gd name="T38" fmla="*/ 297 w 741"/>
                  <a:gd name="T39" fmla="*/ 48 h 76"/>
                  <a:gd name="T40" fmla="*/ 311 w 741"/>
                  <a:gd name="T41" fmla="*/ 38 h 76"/>
                  <a:gd name="T42" fmla="*/ 292 w 741"/>
                  <a:gd name="T43" fmla="*/ 13 h 76"/>
                  <a:gd name="T44" fmla="*/ 294 w 741"/>
                  <a:gd name="T45" fmla="*/ 33 h 76"/>
                  <a:gd name="T46" fmla="*/ 341 w 741"/>
                  <a:gd name="T47" fmla="*/ 35 h 76"/>
                  <a:gd name="T48" fmla="*/ 385 w 741"/>
                  <a:gd name="T49" fmla="*/ 45 h 76"/>
                  <a:gd name="T50" fmla="*/ 412 w 741"/>
                  <a:gd name="T51" fmla="*/ 23 h 76"/>
                  <a:gd name="T52" fmla="*/ 395 w 741"/>
                  <a:gd name="T53" fmla="*/ 3 h 76"/>
                  <a:gd name="T54" fmla="*/ 375 w 741"/>
                  <a:gd name="T55" fmla="*/ 25 h 76"/>
                  <a:gd name="T56" fmla="*/ 375 w 741"/>
                  <a:gd name="T57" fmla="*/ 28 h 76"/>
                  <a:gd name="T58" fmla="*/ 395 w 741"/>
                  <a:gd name="T59" fmla="*/ 38 h 76"/>
                  <a:gd name="T60" fmla="*/ 412 w 741"/>
                  <a:gd name="T61" fmla="*/ 53 h 76"/>
                  <a:gd name="T62" fmla="*/ 397 w 741"/>
                  <a:gd name="T63" fmla="*/ 45 h 76"/>
                  <a:gd name="T64" fmla="*/ 448 w 741"/>
                  <a:gd name="T65" fmla="*/ 48 h 76"/>
                  <a:gd name="T66" fmla="*/ 471 w 741"/>
                  <a:gd name="T67" fmla="*/ 68 h 76"/>
                  <a:gd name="T68" fmla="*/ 468 w 741"/>
                  <a:gd name="T69" fmla="*/ 25 h 76"/>
                  <a:gd name="T70" fmla="*/ 446 w 741"/>
                  <a:gd name="T71" fmla="*/ 20 h 76"/>
                  <a:gd name="T72" fmla="*/ 473 w 741"/>
                  <a:gd name="T73" fmla="*/ 50 h 76"/>
                  <a:gd name="T74" fmla="*/ 554 w 741"/>
                  <a:gd name="T75" fmla="*/ 65 h 76"/>
                  <a:gd name="T76" fmla="*/ 586 w 741"/>
                  <a:gd name="T77" fmla="*/ 60 h 76"/>
                  <a:gd name="T78" fmla="*/ 571 w 741"/>
                  <a:gd name="T79" fmla="*/ 45 h 76"/>
                  <a:gd name="T80" fmla="*/ 595 w 741"/>
                  <a:gd name="T81" fmla="*/ 63 h 76"/>
                  <a:gd name="T82" fmla="*/ 627 w 741"/>
                  <a:gd name="T83" fmla="*/ 40 h 76"/>
                  <a:gd name="T84" fmla="*/ 583 w 741"/>
                  <a:gd name="T85" fmla="*/ 38 h 76"/>
                  <a:gd name="T86" fmla="*/ 674 w 741"/>
                  <a:gd name="T87" fmla="*/ 60 h 76"/>
                  <a:gd name="T88" fmla="*/ 728 w 741"/>
                  <a:gd name="T89" fmla="*/ 50 h 76"/>
                  <a:gd name="T90" fmla="*/ 696 w 741"/>
                  <a:gd name="T91" fmla="*/ 55 h 76"/>
                  <a:gd name="T92" fmla="*/ 662 w 741"/>
                  <a:gd name="T93" fmla="*/ 50 h 76"/>
                  <a:gd name="T94" fmla="*/ 679 w 741"/>
                  <a:gd name="T95" fmla="*/ 63 h 76"/>
                  <a:gd name="T96" fmla="*/ 703 w 741"/>
                  <a:gd name="T97" fmla="*/ 50 h 76"/>
                  <a:gd name="T98" fmla="*/ 733 w 741"/>
                  <a:gd name="T99" fmla="*/ 25 h 76"/>
                  <a:gd name="T100" fmla="*/ 691 w 741"/>
                  <a:gd name="T101" fmla="*/ 8 h 76"/>
                  <a:gd name="T102" fmla="*/ 681 w 741"/>
                  <a:gd name="T103" fmla="*/ 28 h 76"/>
                  <a:gd name="T104" fmla="*/ 637 w 741"/>
                  <a:gd name="T105" fmla="*/ 38 h 76"/>
                  <a:gd name="T106" fmla="*/ 693 w 741"/>
                  <a:gd name="T107" fmla="*/ 58 h 76"/>
                  <a:gd name="T108" fmla="*/ 725 w 741"/>
                  <a:gd name="T109" fmla="*/ 48 h 7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741" h="76">
                    <a:moveTo>
                      <a:pt x="79" y="45"/>
                    </a:moveTo>
                    <a:lnTo>
                      <a:pt x="88" y="45"/>
                    </a:lnTo>
                    <a:lnTo>
                      <a:pt x="103" y="48"/>
                    </a:lnTo>
                    <a:lnTo>
                      <a:pt x="120" y="48"/>
                    </a:lnTo>
                    <a:lnTo>
                      <a:pt x="142" y="50"/>
                    </a:lnTo>
                    <a:lnTo>
                      <a:pt x="162" y="50"/>
                    </a:lnTo>
                    <a:lnTo>
                      <a:pt x="181" y="50"/>
                    </a:lnTo>
                    <a:lnTo>
                      <a:pt x="196" y="48"/>
                    </a:lnTo>
                    <a:lnTo>
                      <a:pt x="206" y="45"/>
                    </a:lnTo>
                    <a:lnTo>
                      <a:pt x="206" y="43"/>
                    </a:lnTo>
                    <a:lnTo>
                      <a:pt x="201" y="38"/>
                    </a:lnTo>
                    <a:lnTo>
                      <a:pt x="194" y="35"/>
                    </a:lnTo>
                    <a:lnTo>
                      <a:pt x="186" y="33"/>
                    </a:lnTo>
                    <a:lnTo>
                      <a:pt x="167" y="33"/>
                    </a:lnTo>
                    <a:lnTo>
                      <a:pt x="150" y="35"/>
                    </a:lnTo>
                    <a:lnTo>
                      <a:pt x="120" y="35"/>
                    </a:lnTo>
                    <a:lnTo>
                      <a:pt x="98" y="35"/>
                    </a:lnTo>
                    <a:lnTo>
                      <a:pt x="79" y="38"/>
                    </a:lnTo>
                    <a:lnTo>
                      <a:pt x="61" y="38"/>
                    </a:lnTo>
                    <a:lnTo>
                      <a:pt x="44" y="40"/>
                    </a:lnTo>
                    <a:lnTo>
                      <a:pt x="25" y="45"/>
                    </a:lnTo>
                    <a:lnTo>
                      <a:pt x="0" y="50"/>
                    </a:lnTo>
                    <a:lnTo>
                      <a:pt x="10" y="38"/>
                    </a:lnTo>
                    <a:lnTo>
                      <a:pt x="17" y="28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7" y="15"/>
                    </a:lnTo>
                    <a:lnTo>
                      <a:pt x="32" y="18"/>
                    </a:lnTo>
                    <a:lnTo>
                      <a:pt x="44" y="20"/>
                    </a:lnTo>
                    <a:lnTo>
                      <a:pt x="61" y="25"/>
                    </a:lnTo>
                    <a:lnTo>
                      <a:pt x="69" y="35"/>
                    </a:lnTo>
                    <a:lnTo>
                      <a:pt x="74" y="40"/>
                    </a:lnTo>
                    <a:lnTo>
                      <a:pt x="76" y="43"/>
                    </a:lnTo>
                    <a:lnTo>
                      <a:pt x="81" y="43"/>
                    </a:lnTo>
                    <a:lnTo>
                      <a:pt x="91" y="35"/>
                    </a:lnTo>
                    <a:lnTo>
                      <a:pt x="98" y="30"/>
                    </a:lnTo>
                    <a:lnTo>
                      <a:pt x="108" y="25"/>
                    </a:lnTo>
                    <a:lnTo>
                      <a:pt x="120" y="33"/>
                    </a:lnTo>
                    <a:lnTo>
                      <a:pt x="130" y="35"/>
                    </a:lnTo>
                    <a:lnTo>
                      <a:pt x="135" y="35"/>
                    </a:lnTo>
                    <a:lnTo>
                      <a:pt x="140" y="35"/>
                    </a:lnTo>
                    <a:lnTo>
                      <a:pt x="142" y="30"/>
                    </a:lnTo>
                    <a:lnTo>
                      <a:pt x="145" y="23"/>
                    </a:lnTo>
                    <a:lnTo>
                      <a:pt x="147" y="15"/>
                    </a:lnTo>
                    <a:lnTo>
                      <a:pt x="152" y="3"/>
                    </a:lnTo>
                    <a:lnTo>
                      <a:pt x="162" y="8"/>
                    </a:lnTo>
                    <a:lnTo>
                      <a:pt x="169" y="13"/>
                    </a:lnTo>
                    <a:lnTo>
                      <a:pt x="174" y="23"/>
                    </a:lnTo>
                    <a:lnTo>
                      <a:pt x="177" y="28"/>
                    </a:lnTo>
                    <a:lnTo>
                      <a:pt x="181" y="33"/>
                    </a:lnTo>
                    <a:lnTo>
                      <a:pt x="194" y="40"/>
                    </a:lnTo>
                    <a:lnTo>
                      <a:pt x="208" y="43"/>
                    </a:lnTo>
                    <a:lnTo>
                      <a:pt x="226" y="43"/>
                    </a:lnTo>
                    <a:lnTo>
                      <a:pt x="240" y="45"/>
                    </a:lnTo>
                    <a:lnTo>
                      <a:pt x="255" y="58"/>
                    </a:lnTo>
                    <a:lnTo>
                      <a:pt x="270" y="60"/>
                    </a:lnTo>
                    <a:lnTo>
                      <a:pt x="275" y="60"/>
                    </a:lnTo>
                    <a:lnTo>
                      <a:pt x="279" y="55"/>
                    </a:lnTo>
                    <a:lnTo>
                      <a:pt x="284" y="48"/>
                    </a:lnTo>
                    <a:lnTo>
                      <a:pt x="289" y="38"/>
                    </a:lnTo>
                    <a:lnTo>
                      <a:pt x="292" y="40"/>
                    </a:lnTo>
                    <a:lnTo>
                      <a:pt x="297" y="43"/>
                    </a:lnTo>
                    <a:lnTo>
                      <a:pt x="302" y="48"/>
                    </a:lnTo>
                    <a:lnTo>
                      <a:pt x="306" y="50"/>
                    </a:lnTo>
                    <a:lnTo>
                      <a:pt x="316" y="53"/>
                    </a:lnTo>
                    <a:lnTo>
                      <a:pt x="326" y="55"/>
                    </a:lnTo>
                    <a:lnTo>
                      <a:pt x="338" y="50"/>
                    </a:lnTo>
                    <a:lnTo>
                      <a:pt x="343" y="45"/>
                    </a:lnTo>
                    <a:lnTo>
                      <a:pt x="343" y="40"/>
                    </a:lnTo>
                    <a:lnTo>
                      <a:pt x="338" y="38"/>
                    </a:lnTo>
                    <a:lnTo>
                      <a:pt x="331" y="33"/>
                    </a:lnTo>
                    <a:lnTo>
                      <a:pt x="324" y="30"/>
                    </a:lnTo>
                    <a:lnTo>
                      <a:pt x="314" y="28"/>
                    </a:lnTo>
                    <a:lnTo>
                      <a:pt x="306" y="25"/>
                    </a:lnTo>
                    <a:lnTo>
                      <a:pt x="297" y="28"/>
                    </a:lnTo>
                    <a:lnTo>
                      <a:pt x="292" y="28"/>
                    </a:lnTo>
                    <a:lnTo>
                      <a:pt x="289" y="33"/>
                    </a:lnTo>
                    <a:lnTo>
                      <a:pt x="289" y="38"/>
                    </a:lnTo>
                    <a:lnTo>
                      <a:pt x="292" y="45"/>
                    </a:lnTo>
                    <a:lnTo>
                      <a:pt x="297" y="48"/>
                    </a:lnTo>
                    <a:lnTo>
                      <a:pt x="302" y="50"/>
                    </a:lnTo>
                    <a:lnTo>
                      <a:pt x="306" y="48"/>
                    </a:lnTo>
                    <a:lnTo>
                      <a:pt x="309" y="43"/>
                    </a:lnTo>
                    <a:lnTo>
                      <a:pt x="311" y="38"/>
                    </a:lnTo>
                    <a:lnTo>
                      <a:pt x="314" y="33"/>
                    </a:lnTo>
                    <a:lnTo>
                      <a:pt x="306" y="25"/>
                    </a:lnTo>
                    <a:lnTo>
                      <a:pt x="299" y="18"/>
                    </a:lnTo>
                    <a:lnTo>
                      <a:pt x="292" y="13"/>
                    </a:lnTo>
                    <a:lnTo>
                      <a:pt x="282" y="13"/>
                    </a:lnTo>
                    <a:lnTo>
                      <a:pt x="279" y="18"/>
                    </a:lnTo>
                    <a:lnTo>
                      <a:pt x="284" y="25"/>
                    </a:lnTo>
                    <a:lnTo>
                      <a:pt x="294" y="33"/>
                    </a:lnTo>
                    <a:lnTo>
                      <a:pt x="302" y="38"/>
                    </a:lnTo>
                    <a:lnTo>
                      <a:pt x="314" y="40"/>
                    </a:lnTo>
                    <a:lnTo>
                      <a:pt x="328" y="38"/>
                    </a:lnTo>
                    <a:lnTo>
                      <a:pt x="341" y="35"/>
                    </a:lnTo>
                    <a:lnTo>
                      <a:pt x="355" y="33"/>
                    </a:lnTo>
                    <a:lnTo>
                      <a:pt x="365" y="38"/>
                    </a:lnTo>
                    <a:lnTo>
                      <a:pt x="373" y="40"/>
                    </a:lnTo>
                    <a:lnTo>
                      <a:pt x="385" y="45"/>
                    </a:lnTo>
                    <a:lnTo>
                      <a:pt x="395" y="48"/>
                    </a:lnTo>
                    <a:lnTo>
                      <a:pt x="404" y="48"/>
                    </a:lnTo>
                    <a:lnTo>
                      <a:pt x="414" y="45"/>
                    </a:lnTo>
                    <a:lnTo>
                      <a:pt x="412" y="23"/>
                    </a:lnTo>
                    <a:lnTo>
                      <a:pt x="407" y="13"/>
                    </a:lnTo>
                    <a:lnTo>
                      <a:pt x="402" y="3"/>
                    </a:lnTo>
                    <a:lnTo>
                      <a:pt x="400" y="0"/>
                    </a:lnTo>
                    <a:lnTo>
                      <a:pt x="395" y="3"/>
                    </a:lnTo>
                    <a:lnTo>
                      <a:pt x="385" y="8"/>
                    </a:lnTo>
                    <a:lnTo>
                      <a:pt x="377" y="18"/>
                    </a:lnTo>
                    <a:lnTo>
                      <a:pt x="375" y="23"/>
                    </a:lnTo>
                    <a:lnTo>
                      <a:pt x="375" y="25"/>
                    </a:lnTo>
                    <a:lnTo>
                      <a:pt x="380" y="25"/>
                    </a:lnTo>
                    <a:lnTo>
                      <a:pt x="382" y="25"/>
                    </a:lnTo>
                    <a:lnTo>
                      <a:pt x="380" y="25"/>
                    </a:lnTo>
                    <a:lnTo>
                      <a:pt x="375" y="28"/>
                    </a:lnTo>
                    <a:lnTo>
                      <a:pt x="368" y="30"/>
                    </a:lnTo>
                    <a:lnTo>
                      <a:pt x="360" y="33"/>
                    </a:lnTo>
                    <a:lnTo>
                      <a:pt x="377" y="35"/>
                    </a:lnTo>
                    <a:lnTo>
                      <a:pt x="395" y="38"/>
                    </a:lnTo>
                    <a:lnTo>
                      <a:pt x="409" y="43"/>
                    </a:lnTo>
                    <a:lnTo>
                      <a:pt x="412" y="45"/>
                    </a:lnTo>
                    <a:lnTo>
                      <a:pt x="414" y="50"/>
                    </a:lnTo>
                    <a:lnTo>
                      <a:pt x="412" y="53"/>
                    </a:lnTo>
                    <a:lnTo>
                      <a:pt x="404" y="50"/>
                    </a:lnTo>
                    <a:lnTo>
                      <a:pt x="397" y="48"/>
                    </a:lnTo>
                    <a:lnTo>
                      <a:pt x="397" y="45"/>
                    </a:lnTo>
                    <a:lnTo>
                      <a:pt x="412" y="48"/>
                    </a:lnTo>
                    <a:lnTo>
                      <a:pt x="426" y="50"/>
                    </a:lnTo>
                    <a:lnTo>
                      <a:pt x="439" y="48"/>
                    </a:lnTo>
                    <a:lnTo>
                      <a:pt x="448" y="48"/>
                    </a:lnTo>
                    <a:lnTo>
                      <a:pt x="453" y="48"/>
                    </a:lnTo>
                    <a:lnTo>
                      <a:pt x="458" y="50"/>
                    </a:lnTo>
                    <a:lnTo>
                      <a:pt x="466" y="60"/>
                    </a:lnTo>
                    <a:lnTo>
                      <a:pt x="471" y="68"/>
                    </a:lnTo>
                    <a:lnTo>
                      <a:pt x="480" y="75"/>
                    </a:lnTo>
                    <a:lnTo>
                      <a:pt x="478" y="50"/>
                    </a:lnTo>
                    <a:lnTo>
                      <a:pt x="473" y="38"/>
                    </a:lnTo>
                    <a:lnTo>
                      <a:pt x="468" y="25"/>
                    </a:lnTo>
                    <a:lnTo>
                      <a:pt x="463" y="20"/>
                    </a:lnTo>
                    <a:lnTo>
                      <a:pt x="458" y="18"/>
                    </a:lnTo>
                    <a:lnTo>
                      <a:pt x="451" y="18"/>
                    </a:lnTo>
                    <a:lnTo>
                      <a:pt x="446" y="20"/>
                    </a:lnTo>
                    <a:lnTo>
                      <a:pt x="446" y="25"/>
                    </a:lnTo>
                    <a:lnTo>
                      <a:pt x="448" y="30"/>
                    </a:lnTo>
                    <a:lnTo>
                      <a:pt x="456" y="38"/>
                    </a:lnTo>
                    <a:lnTo>
                      <a:pt x="473" y="50"/>
                    </a:lnTo>
                    <a:lnTo>
                      <a:pt x="495" y="58"/>
                    </a:lnTo>
                    <a:lnTo>
                      <a:pt x="515" y="63"/>
                    </a:lnTo>
                    <a:lnTo>
                      <a:pt x="534" y="68"/>
                    </a:lnTo>
                    <a:lnTo>
                      <a:pt x="554" y="65"/>
                    </a:lnTo>
                    <a:lnTo>
                      <a:pt x="571" y="63"/>
                    </a:lnTo>
                    <a:lnTo>
                      <a:pt x="576" y="63"/>
                    </a:lnTo>
                    <a:lnTo>
                      <a:pt x="581" y="60"/>
                    </a:lnTo>
                    <a:lnTo>
                      <a:pt x="586" y="60"/>
                    </a:lnTo>
                    <a:lnTo>
                      <a:pt x="588" y="55"/>
                    </a:lnTo>
                    <a:lnTo>
                      <a:pt x="586" y="50"/>
                    </a:lnTo>
                    <a:lnTo>
                      <a:pt x="578" y="48"/>
                    </a:lnTo>
                    <a:lnTo>
                      <a:pt x="571" y="45"/>
                    </a:lnTo>
                    <a:lnTo>
                      <a:pt x="583" y="53"/>
                    </a:lnTo>
                    <a:lnTo>
                      <a:pt x="595" y="63"/>
                    </a:lnTo>
                    <a:lnTo>
                      <a:pt x="613" y="55"/>
                    </a:lnTo>
                    <a:lnTo>
                      <a:pt x="625" y="48"/>
                    </a:lnTo>
                    <a:lnTo>
                      <a:pt x="630" y="43"/>
                    </a:lnTo>
                    <a:lnTo>
                      <a:pt x="627" y="40"/>
                    </a:lnTo>
                    <a:lnTo>
                      <a:pt x="622" y="38"/>
                    </a:lnTo>
                    <a:lnTo>
                      <a:pt x="613" y="35"/>
                    </a:lnTo>
                    <a:lnTo>
                      <a:pt x="600" y="35"/>
                    </a:lnTo>
                    <a:lnTo>
                      <a:pt x="583" y="38"/>
                    </a:lnTo>
                    <a:lnTo>
                      <a:pt x="598" y="48"/>
                    </a:lnTo>
                    <a:lnTo>
                      <a:pt x="613" y="53"/>
                    </a:lnTo>
                    <a:lnTo>
                      <a:pt x="642" y="63"/>
                    </a:lnTo>
                    <a:lnTo>
                      <a:pt x="674" y="60"/>
                    </a:lnTo>
                    <a:lnTo>
                      <a:pt x="703" y="55"/>
                    </a:lnTo>
                    <a:lnTo>
                      <a:pt x="711" y="55"/>
                    </a:lnTo>
                    <a:lnTo>
                      <a:pt x="720" y="53"/>
                    </a:lnTo>
                    <a:lnTo>
                      <a:pt x="728" y="50"/>
                    </a:lnTo>
                    <a:lnTo>
                      <a:pt x="730" y="50"/>
                    </a:lnTo>
                    <a:lnTo>
                      <a:pt x="728" y="50"/>
                    </a:lnTo>
                    <a:lnTo>
                      <a:pt x="713" y="53"/>
                    </a:lnTo>
                    <a:lnTo>
                      <a:pt x="696" y="55"/>
                    </a:lnTo>
                    <a:lnTo>
                      <a:pt x="689" y="53"/>
                    </a:lnTo>
                    <a:lnTo>
                      <a:pt x="679" y="50"/>
                    </a:lnTo>
                    <a:lnTo>
                      <a:pt x="671" y="50"/>
                    </a:lnTo>
                    <a:lnTo>
                      <a:pt x="662" y="50"/>
                    </a:lnTo>
                    <a:lnTo>
                      <a:pt x="659" y="53"/>
                    </a:lnTo>
                    <a:lnTo>
                      <a:pt x="664" y="58"/>
                    </a:lnTo>
                    <a:lnTo>
                      <a:pt x="671" y="63"/>
                    </a:lnTo>
                    <a:lnTo>
                      <a:pt x="679" y="63"/>
                    </a:lnTo>
                    <a:lnTo>
                      <a:pt x="684" y="60"/>
                    </a:lnTo>
                    <a:lnTo>
                      <a:pt x="684" y="55"/>
                    </a:lnTo>
                    <a:lnTo>
                      <a:pt x="686" y="45"/>
                    </a:lnTo>
                    <a:lnTo>
                      <a:pt x="703" y="50"/>
                    </a:lnTo>
                    <a:lnTo>
                      <a:pt x="716" y="48"/>
                    </a:lnTo>
                    <a:lnTo>
                      <a:pt x="725" y="40"/>
                    </a:lnTo>
                    <a:lnTo>
                      <a:pt x="728" y="35"/>
                    </a:lnTo>
                    <a:lnTo>
                      <a:pt x="733" y="25"/>
                    </a:lnTo>
                    <a:lnTo>
                      <a:pt x="723" y="18"/>
                    </a:lnTo>
                    <a:lnTo>
                      <a:pt x="711" y="10"/>
                    </a:lnTo>
                    <a:lnTo>
                      <a:pt x="698" y="8"/>
                    </a:lnTo>
                    <a:lnTo>
                      <a:pt x="691" y="8"/>
                    </a:lnTo>
                    <a:lnTo>
                      <a:pt x="686" y="13"/>
                    </a:lnTo>
                    <a:lnTo>
                      <a:pt x="684" y="18"/>
                    </a:lnTo>
                    <a:lnTo>
                      <a:pt x="684" y="23"/>
                    </a:lnTo>
                    <a:lnTo>
                      <a:pt x="681" y="28"/>
                    </a:lnTo>
                    <a:lnTo>
                      <a:pt x="679" y="33"/>
                    </a:lnTo>
                    <a:lnTo>
                      <a:pt x="669" y="35"/>
                    </a:lnTo>
                    <a:lnTo>
                      <a:pt x="659" y="35"/>
                    </a:lnTo>
                    <a:lnTo>
                      <a:pt x="637" y="38"/>
                    </a:lnTo>
                    <a:lnTo>
                      <a:pt x="649" y="48"/>
                    </a:lnTo>
                    <a:lnTo>
                      <a:pt x="659" y="53"/>
                    </a:lnTo>
                    <a:lnTo>
                      <a:pt x="676" y="60"/>
                    </a:lnTo>
                    <a:lnTo>
                      <a:pt x="693" y="58"/>
                    </a:lnTo>
                    <a:lnTo>
                      <a:pt x="703" y="53"/>
                    </a:lnTo>
                    <a:lnTo>
                      <a:pt x="716" y="45"/>
                    </a:lnTo>
                    <a:lnTo>
                      <a:pt x="723" y="48"/>
                    </a:lnTo>
                    <a:lnTo>
                      <a:pt x="725" y="48"/>
                    </a:lnTo>
                    <a:lnTo>
                      <a:pt x="730" y="50"/>
                    </a:lnTo>
                    <a:lnTo>
                      <a:pt x="733" y="50"/>
                    </a:lnTo>
                    <a:lnTo>
                      <a:pt x="740" y="5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644" name="Group 32">
              <a:extLst>
                <a:ext uri="{FF2B5EF4-FFF2-40B4-BE49-F238E27FC236}">
                  <a16:creationId xmlns:a16="http://schemas.microsoft.com/office/drawing/2014/main" id="{39DC2880-DC66-3B42-952B-A873E1661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" y="589"/>
              <a:ext cx="626" cy="443"/>
              <a:chOff x="526" y="725"/>
              <a:chExt cx="626" cy="443"/>
            </a:xfrm>
          </p:grpSpPr>
          <p:sp>
            <p:nvSpPr>
              <p:cNvPr id="22651" name="Line 33">
                <a:extLst>
                  <a:ext uri="{FF2B5EF4-FFF2-40B4-BE49-F238E27FC236}">
                    <a16:creationId xmlns:a16="http://schemas.microsoft.com/office/drawing/2014/main" id="{912D7F88-D564-BA4F-9B34-B288F073A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121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22652" name="Group 34">
                <a:extLst>
                  <a:ext uri="{FF2B5EF4-FFF2-40B4-BE49-F238E27FC236}">
                    <a16:creationId xmlns:a16="http://schemas.microsoft.com/office/drawing/2014/main" id="{629F1987-6428-5A46-B134-6D51F6608D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737"/>
                <a:ext cx="624" cy="383"/>
                <a:chOff x="528" y="737"/>
                <a:chExt cx="624" cy="383"/>
              </a:xfrm>
            </p:grpSpPr>
            <p:sp>
              <p:nvSpPr>
                <p:cNvPr id="22664" name="Line 35">
                  <a:extLst>
                    <a:ext uri="{FF2B5EF4-FFF2-40B4-BE49-F238E27FC236}">
                      <a16:creationId xmlns:a16="http://schemas.microsoft.com/office/drawing/2014/main" id="{C0188CDF-1F26-0048-AE37-70C6BCC4E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737"/>
                  <a:ext cx="0" cy="3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665" name="Line 36">
                  <a:extLst>
                    <a:ext uri="{FF2B5EF4-FFF2-40B4-BE49-F238E27FC236}">
                      <a16:creationId xmlns:a16="http://schemas.microsoft.com/office/drawing/2014/main" id="{B900A468-B143-D149-BCAA-503634F43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120"/>
                  <a:ext cx="2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666" name="Line 37">
                  <a:extLst>
                    <a:ext uri="{FF2B5EF4-FFF2-40B4-BE49-F238E27FC236}">
                      <a16:creationId xmlns:a16="http://schemas.microsoft.com/office/drawing/2014/main" id="{C9A4F0E6-0015-9740-94D7-0C501F58C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6" y="1120"/>
                  <a:ext cx="26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667" name="Line 38">
                  <a:extLst>
                    <a:ext uri="{FF2B5EF4-FFF2-40B4-BE49-F238E27FC236}">
                      <a16:creationId xmlns:a16="http://schemas.microsoft.com/office/drawing/2014/main" id="{AD333C2A-F8E0-D640-9C13-24D8486B32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737"/>
                  <a:ext cx="0" cy="3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22653" name="Freeform 39" descr="50%">
                <a:extLst>
                  <a:ext uri="{FF2B5EF4-FFF2-40B4-BE49-F238E27FC236}">
                    <a16:creationId xmlns:a16="http://schemas.microsoft.com/office/drawing/2014/main" id="{07F064D8-2C6E-524B-92B9-A9CD62753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905"/>
                <a:ext cx="288" cy="218"/>
              </a:xfrm>
              <a:custGeom>
                <a:avLst/>
                <a:gdLst>
                  <a:gd name="T0" fmla="*/ 267 w 288"/>
                  <a:gd name="T1" fmla="*/ 188 h 218"/>
                  <a:gd name="T2" fmla="*/ 263 w 288"/>
                  <a:gd name="T3" fmla="*/ 183 h 218"/>
                  <a:gd name="T4" fmla="*/ 264 w 288"/>
                  <a:gd name="T5" fmla="*/ 178 h 218"/>
                  <a:gd name="T6" fmla="*/ 274 w 288"/>
                  <a:gd name="T7" fmla="*/ 170 h 218"/>
                  <a:gd name="T8" fmla="*/ 282 w 288"/>
                  <a:gd name="T9" fmla="*/ 163 h 218"/>
                  <a:gd name="T10" fmla="*/ 283 w 288"/>
                  <a:gd name="T11" fmla="*/ 154 h 218"/>
                  <a:gd name="T12" fmla="*/ 276 w 288"/>
                  <a:gd name="T13" fmla="*/ 142 h 218"/>
                  <a:gd name="T14" fmla="*/ 266 w 288"/>
                  <a:gd name="T15" fmla="*/ 120 h 218"/>
                  <a:gd name="T16" fmla="*/ 252 w 288"/>
                  <a:gd name="T17" fmla="*/ 102 h 218"/>
                  <a:gd name="T18" fmla="*/ 229 w 288"/>
                  <a:gd name="T19" fmla="*/ 91 h 218"/>
                  <a:gd name="T20" fmla="*/ 184 w 288"/>
                  <a:gd name="T21" fmla="*/ 77 h 218"/>
                  <a:gd name="T22" fmla="*/ 180 w 288"/>
                  <a:gd name="T23" fmla="*/ 75 h 218"/>
                  <a:gd name="T24" fmla="*/ 169 w 288"/>
                  <a:gd name="T25" fmla="*/ 72 h 218"/>
                  <a:gd name="T26" fmla="*/ 135 w 288"/>
                  <a:gd name="T27" fmla="*/ 61 h 218"/>
                  <a:gd name="T28" fmla="*/ 99 w 288"/>
                  <a:gd name="T29" fmla="*/ 46 h 218"/>
                  <a:gd name="T30" fmla="*/ 80 w 288"/>
                  <a:gd name="T31" fmla="*/ 36 h 218"/>
                  <a:gd name="T32" fmla="*/ 70 w 288"/>
                  <a:gd name="T33" fmla="*/ 25 h 218"/>
                  <a:gd name="T34" fmla="*/ 64 w 288"/>
                  <a:gd name="T35" fmla="*/ 16 h 218"/>
                  <a:gd name="T36" fmla="*/ 66 w 288"/>
                  <a:gd name="T37" fmla="*/ 9 h 218"/>
                  <a:gd name="T38" fmla="*/ 73 w 288"/>
                  <a:gd name="T39" fmla="*/ 9 h 218"/>
                  <a:gd name="T40" fmla="*/ 72 w 288"/>
                  <a:gd name="T41" fmla="*/ 7 h 218"/>
                  <a:gd name="T42" fmla="*/ 64 w 288"/>
                  <a:gd name="T43" fmla="*/ 5 h 218"/>
                  <a:gd name="T44" fmla="*/ 46 w 288"/>
                  <a:gd name="T45" fmla="*/ 1 h 218"/>
                  <a:gd name="T46" fmla="*/ 22 w 288"/>
                  <a:gd name="T47" fmla="*/ 0 h 218"/>
                  <a:gd name="T48" fmla="*/ 7 w 288"/>
                  <a:gd name="T49" fmla="*/ 5 h 218"/>
                  <a:gd name="T50" fmla="*/ 0 w 288"/>
                  <a:gd name="T51" fmla="*/ 21 h 218"/>
                  <a:gd name="T52" fmla="*/ 0 w 288"/>
                  <a:gd name="T53" fmla="*/ 55 h 218"/>
                  <a:gd name="T54" fmla="*/ 12 w 288"/>
                  <a:gd name="T55" fmla="*/ 107 h 218"/>
                  <a:gd name="T56" fmla="*/ 22 w 288"/>
                  <a:gd name="T57" fmla="*/ 140 h 218"/>
                  <a:gd name="T58" fmla="*/ 16 w 288"/>
                  <a:gd name="T59" fmla="*/ 194 h 218"/>
                  <a:gd name="T60" fmla="*/ 11 w 288"/>
                  <a:gd name="T61" fmla="*/ 203 h 218"/>
                  <a:gd name="T62" fmla="*/ 9 w 288"/>
                  <a:gd name="T63" fmla="*/ 212 h 218"/>
                  <a:gd name="T64" fmla="*/ 18 w 288"/>
                  <a:gd name="T65" fmla="*/ 215 h 218"/>
                  <a:gd name="T66" fmla="*/ 45 w 288"/>
                  <a:gd name="T67" fmla="*/ 212 h 218"/>
                  <a:gd name="T68" fmla="*/ 73 w 288"/>
                  <a:gd name="T69" fmla="*/ 199 h 218"/>
                  <a:gd name="T70" fmla="*/ 111 w 288"/>
                  <a:gd name="T71" fmla="*/ 194 h 218"/>
                  <a:gd name="T72" fmla="*/ 149 w 288"/>
                  <a:gd name="T73" fmla="*/ 196 h 218"/>
                  <a:gd name="T74" fmla="*/ 180 w 288"/>
                  <a:gd name="T75" fmla="*/ 197 h 218"/>
                  <a:gd name="T76" fmla="*/ 210 w 288"/>
                  <a:gd name="T77" fmla="*/ 208 h 218"/>
                  <a:gd name="T78" fmla="*/ 248 w 288"/>
                  <a:gd name="T79" fmla="*/ 215 h 218"/>
                  <a:gd name="T80" fmla="*/ 272 w 288"/>
                  <a:gd name="T81" fmla="*/ 212 h 218"/>
                  <a:gd name="T82" fmla="*/ 283 w 288"/>
                  <a:gd name="T83" fmla="*/ 210 h 218"/>
                  <a:gd name="T84" fmla="*/ 287 w 288"/>
                  <a:gd name="T85" fmla="*/ 201 h 218"/>
                  <a:gd name="T86" fmla="*/ 280 w 288"/>
                  <a:gd name="T87" fmla="*/ 188 h 218"/>
                  <a:gd name="T88" fmla="*/ 278 w 288"/>
                  <a:gd name="T89" fmla="*/ 190 h 21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88" h="218">
                    <a:moveTo>
                      <a:pt x="274" y="194"/>
                    </a:moveTo>
                    <a:lnTo>
                      <a:pt x="267" y="188"/>
                    </a:lnTo>
                    <a:lnTo>
                      <a:pt x="264" y="185"/>
                    </a:lnTo>
                    <a:lnTo>
                      <a:pt x="263" y="183"/>
                    </a:lnTo>
                    <a:lnTo>
                      <a:pt x="263" y="179"/>
                    </a:lnTo>
                    <a:lnTo>
                      <a:pt x="264" y="178"/>
                    </a:lnTo>
                    <a:lnTo>
                      <a:pt x="267" y="176"/>
                    </a:lnTo>
                    <a:lnTo>
                      <a:pt x="274" y="170"/>
                    </a:lnTo>
                    <a:lnTo>
                      <a:pt x="280" y="167"/>
                    </a:lnTo>
                    <a:lnTo>
                      <a:pt x="282" y="163"/>
                    </a:lnTo>
                    <a:lnTo>
                      <a:pt x="283" y="160"/>
                    </a:lnTo>
                    <a:lnTo>
                      <a:pt x="283" y="154"/>
                    </a:lnTo>
                    <a:lnTo>
                      <a:pt x="280" y="149"/>
                    </a:lnTo>
                    <a:lnTo>
                      <a:pt x="276" y="142"/>
                    </a:lnTo>
                    <a:lnTo>
                      <a:pt x="268" y="134"/>
                    </a:lnTo>
                    <a:lnTo>
                      <a:pt x="266" y="120"/>
                    </a:lnTo>
                    <a:lnTo>
                      <a:pt x="260" y="109"/>
                    </a:lnTo>
                    <a:lnTo>
                      <a:pt x="252" y="102"/>
                    </a:lnTo>
                    <a:lnTo>
                      <a:pt x="241" y="95"/>
                    </a:lnTo>
                    <a:lnTo>
                      <a:pt x="229" y="91"/>
                    </a:lnTo>
                    <a:lnTo>
                      <a:pt x="215" y="86"/>
                    </a:lnTo>
                    <a:lnTo>
                      <a:pt x="184" y="77"/>
                    </a:lnTo>
                    <a:lnTo>
                      <a:pt x="183" y="77"/>
                    </a:lnTo>
                    <a:lnTo>
                      <a:pt x="180" y="75"/>
                    </a:lnTo>
                    <a:lnTo>
                      <a:pt x="175" y="73"/>
                    </a:lnTo>
                    <a:lnTo>
                      <a:pt x="169" y="72"/>
                    </a:lnTo>
                    <a:lnTo>
                      <a:pt x="153" y="66"/>
                    </a:lnTo>
                    <a:lnTo>
                      <a:pt x="135" y="61"/>
                    </a:lnTo>
                    <a:lnTo>
                      <a:pt x="116" y="54"/>
                    </a:lnTo>
                    <a:lnTo>
                      <a:pt x="99" y="46"/>
                    </a:lnTo>
                    <a:lnTo>
                      <a:pt x="85" y="39"/>
                    </a:lnTo>
                    <a:lnTo>
                      <a:pt x="80" y="36"/>
                    </a:lnTo>
                    <a:lnTo>
                      <a:pt x="76" y="32"/>
                    </a:lnTo>
                    <a:lnTo>
                      <a:pt x="70" y="25"/>
                    </a:lnTo>
                    <a:lnTo>
                      <a:pt x="66" y="19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6" y="9"/>
                    </a:lnTo>
                    <a:lnTo>
                      <a:pt x="70" y="9"/>
                    </a:lnTo>
                    <a:lnTo>
                      <a:pt x="73" y="9"/>
                    </a:lnTo>
                    <a:lnTo>
                      <a:pt x="72" y="7"/>
                    </a:lnTo>
                    <a:lnTo>
                      <a:pt x="69" y="7"/>
                    </a:lnTo>
                    <a:lnTo>
                      <a:pt x="64" y="5"/>
                    </a:lnTo>
                    <a:lnTo>
                      <a:pt x="57" y="3"/>
                    </a:lnTo>
                    <a:lnTo>
                      <a:pt x="46" y="1"/>
                    </a:lnTo>
                    <a:lnTo>
                      <a:pt x="35" y="1"/>
                    </a:lnTo>
                    <a:lnTo>
                      <a:pt x="22" y="0"/>
                    </a:lnTo>
                    <a:lnTo>
                      <a:pt x="11" y="1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0" y="21"/>
                    </a:lnTo>
                    <a:lnTo>
                      <a:pt x="0" y="37"/>
                    </a:lnTo>
                    <a:lnTo>
                      <a:pt x="0" y="55"/>
                    </a:lnTo>
                    <a:lnTo>
                      <a:pt x="3" y="72"/>
                    </a:lnTo>
                    <a:lnTo>
                      <a:pt x="12" y="107"/>
                    </a:lnTo>
                    <a:lnTo>
                      <a:pt x="16" y="125"/>
                    </a:lnTo>
                    <a:lnTo>
                      <a:pt x="22" y="140"/>
                    </a:lnTo>
                    <a:lnTo>
                      <a:pt x="19" y="167"/>
                    </a:lnTo>
                    <a:lnTo>
                      <a:pt x="16" y="194"/>
                    </a:lnTo>
                    <a:lnTo>
                      <a:pt x="15" y="197"/>
                    </a:lnTo>
                    <a:lnTo>
                      <a:pt x="11" y="203"/>
                    </a:lnTo>
                    <a:lnTo>
                      <a:pt x="9" y="208"/>
                    </a:lnTo>
                    <a:lnTo>
                      <a:pt x="9" y="212"/>
                    </a:lnTo>
                    <a:lnTo>
                      <a:pt x="13" y="215"/>
                    </a:lnTo>
                    <a:lnTo>
                      <a:pt x="18" y="215"/>
                    </a:lnTo>
                    <a:lnTo>
                      <a:pt x="28" y="217"/>
                    </a:lnTo>
                    <a:lnTo>
                      <a:pt x="45" y="212"/>
                    </a:lnTo>
                    <a:lnTo>
                      <a:pt x="58" y="206"/>
                    </a:lnTo>
                    <a:lnTo>
                      <a:pt x="73" y="199"/>
                    </a:lnTo>
                    <a:lnTo>
                      <a:pt x="88" y="194"/>
                    </a:lnTo>
                    <a:lnTo>
                      <a:pt x="111" y="194"/>
                    </a:lnTo>
                    <a:lnTo>
                      <a:pt x="131" y="196"/>
                    </a:lnTo>
                    <a:lnTo>
                      <a:pt x="149" y="196"/>
                    </a:lnTo>
                    <a:lnTo>
                      <a:pt x="165" y="196"/>
                    </a:lnTo>
                    <a:lnTo>
                      <a:pt x="180" y="197"/>
                    </a:lnTo>
                    <a:lnTo>
                      <a:pt x="195" y="201"/>
                    </a:lnTo>
                    <a:lnTo>
                      <a:pt x="210" y="208"/>
                    </a:lnTo>
                    <a:lnTo>
                      <a:pt x="226" y="217"/>
                    </a:lnTo>
                    <a:lnTo>
                      <a:pt x="248" y="215"/>
                    </a:lnTo>
                    <a:lnTo>
                      <a:pt x="268" y="212"/>
                    </a:lnTo>
                    <a:lnTo>
                      <a:pt x="272" y="212"/>
                    </a:lnTo>
                    <a:lnTo>
                      <a:pt x="278" y="212"/>
                    </a:lnTo>
                    <a:lnTo>
                      <a:pt x="283" y="210"/>
                    </a:lnTo>
                    <a:lnTo>
                      <a:pt x="286" y="206"/>
                    </a:lnTo>
                    <a:lnTo>
                      <a:pt x="287" y="201"/>
                    </a:lnTo>
                    <a:lnTo>
                      <a:pt x="286" y="196"/>
                    </a:lnTo>
                    <a:lnTo>
                      <a:pt x="280" y="188"/>
                    </a:lnTo>
                    <a:lnTo>
                      <a:pt x="279" y="188"/>
                    </a:lnTo>
                    <a:lnTo>
                      <a:pt x="278" y="190"/>
                    </a:lnTo>
                    <a:lnTo>
                      <a:pt x="274" y="194"/>
                    </a:lnTo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54" name="Freeform 40" descr="50%">
                <a:extLst>
                  <a:ext uri="{FF2B5EF4-FFF2-40B4-BE49-F238E27FC236}">
                    <a16:creationId xmlns:a16="http://schemas.microsoft.com/office/drawing/2014/main" id="{A1541216-A9DA-B442-B30A-46F0A42F7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" y="899"/>
                <a:ext cx="353" cy="219"/>
              </a:xfrm>
              <a:custGeom>
                <a:avLst/>
                <a:gdLst>
                  <a:gd name="T0" fmla="*/ 350 w 353"/>
                  <a:gd name="T1" fmla="*/ 56 h 219"/>
                  <a:gd name="T2" fmla="*/ 350 w 353"/>
                  <a:gd name="T3" fmla="*/ 81 h 219"/>
                  <a:gd name="T4" fmla="*/ 348 w 353"/>
                  <a:gd name="T5" fmla="*/ 99 h 219"/>
                  <a:gd name="T6" fmla="*/ 342 w 353"/>
                  <a:gd name="T7" fmla="*/ 124 h 219"/>
                  <a:gd name="T8" fmla="*/ 337 w 353"/>
                  <a:gd name="T9" fmla="*/ 158 h 219"/>
                  <a:gd name="T10" fmla="*/ 344 w 353"/>
                  <a:gd name="T11" fmla="*/ 187 h 219"/>
                  <a:gd name="T12" fmla="*/ 344 w 353"/>
                  <a:gd name="T13" fmla="*/ 201 h 219"/>
                  <a:gd name="T14" fmla="*/ 338 w 353"/>
                  <a:gd name="T15" fmla="*/ 201 h 219"/>
                  <a:gd name="T16" fmla="*/ 322 w 353"/>
                  <a:gd name="T17" fmla="*/ 205 h 219"/>
                  <a:gd name="T18" fmla="*/ 301 w 353"/>
                  <a:gd name="T19" fmla="*/ 207 h 219"/>
                  <a:gd name="T20" fmla="*/ 275 w 353"/>
                  <a:gd name="T21" fmla="*/ 194 h 219"/>
                  <a:gd name="T22" fmla="*/ 258 w 353"/>
                  <a:gd name="T23" fmla="*/ 189 h 219"/>
                  <a:gd name="T24" fmla="*/ 226 w 353"/>
                  <a:gd name="T25" fmla="*/ 191 h 219"/>
                  <a:gd name="T26" fmla="*/ 167 w 353"/>
                  <a:gd name="T27" fmla="*/ 209 h 219"/>
                  <a:gd name="T28" fmla="*/ 136 w 353"/>
                  <a:gd name="T29" fmla="*/ 212 h 219"/>
                  <a:gd name="T30" fmla="*/ 107 w 353"/>
                  <a:gd name="T31" fmla="*/ 201 h 219"/>
                  <a:gd name="T32" fmla="*/ 98 w 353"/>
                  <a:gd name="T33" fmla="*/ 203 h 219"/>
                  <a:gd name="T34" fmla="*/ 90 w 353"/>
                  <a:gd name="T35" fmla="*/ 218 h 219"/>
                  <a:gd name="T36" fmla="*/ 72 w 353"/>
                  <a:gd name="T37" fmla="*/ 216 h 219"/>
                  <a:gd name="T38" fmla="*/ 32 w 353"/>
                  <a:gd name="T39" fmla="*/ 216 h 219"/>
                  <a:gd name="T40" fmla="*/ 10 w 353"/>
                  <a:gd name="T41" fmla="*/ 212 h 219"/>
                  <a:gd name="T42" fmla="*/ 0 w 353"/>
                  <a:gd name="T43" fmla="*/ 205 h 219"/>
                  <a:gd name="T44" fmla="*/ 0 w 353"/>
                  <a:gd name="T45" fmla="*/ 187 h 219"/>
                  <a:gd name="T46" fmla="*/ 4 w 353"/>
                  <a:gd name="T47" fmla="*/ 167 h 219"/>
                  <a:gd name="T48" fmla="*/ 10 w 353"/>
                  <a:gd name="T49" fmla="*/ 153 h 219"/>
                  <a:gd name="T50" fmla="*/ 21 w 353"/>
                  <a:gd name="T51" fmla="*/ 149 h 219"/>
                  <a:gd name="T52" fmla="*/ 55 w 353"/>
                  <a:gd name="T53" fmla="*/ 146 h 219"/>
                  <a:gd name="T54" fmla="*/ 90 w 353"/>
                  <a:gd name="T55" fmla="*/ 146 h 219"/>
                  <a:gd name="T56" fmla="*/ 124 w 353"/>
                  <a:gd name="T57" fmla="*/ 146 h 219"/>
                  <a:gd name="T58" fmla="*/ 156 w 353"/>
                  <a:gd name="T59" fmla="*/ 139 h 219"/>
                  <a:gd name="T60" fmla="*/ 194 w 353"/>
                  <a:gd name="T61" fmla="*/ 122 h 219"/>
                  <a:gd name="T62" fmla="*/ 224 w 353"/>
                  <a:gd name="T63" fmla="*/ 108 h 219"/>
                  <a:gd name="T64" fmla="*/ 235 w 353"/>
                  <a:gd name="T65" fmla="*/ 97 h 219"/>
                  <a:gd name="T66" fmla="*/ 243 w 353"/>
                  <a:gd name="T67" fmla="*/ 81 h 219"/>
                  <a:gd name="T68" fmla="*/ 250 w 353"/>
                  <a:gd name="T69" fmla="*/ 69 h 219"/>
                  <a:gd name="T70" fmla="*/ 267 w 353"/>
                  <a:gd name="T71" fmla="*/ 52 h 219"/>
                  <a:gd name="T72" fmla="*/ 312 w 353"/>
                  <a:gd name="T73" fmla="*/ 18 h 219"/>
                  <a:gd name="T74" fmla="*/ 331 w 353"/>
                  <a:gd name="T75" fmla="*/ 6 h 219"/>
                  <a:gd name="T76" fmla="*/ 344 w 353"/>
                  <a:gd name="T77" fmla="*/ 0 h 219"/>
                  <a:gd name="T78" fmla="*/ 350 w 353"/>
                  <a:gd name="T79" fmla="*/ 4 h 219"/>
                  <a:gd name="T80" fmla="*/ 352 w 353"/>
                  <a:gd name="T81" fmla="*/ 27 h 219"/>
                  <a:gd name="T82" fmla="*/ 348 w 353"/>
                  <a:gd name="T83" fmla="*/ 43 h 219"/>
                  <a:gd name="T84" fmla="*/ 348 w 353"/>
                  <a:gd name="T85" fmla="*/ 49 h 219"/>
                  <a:gd name="T86" fmla="*/ 350 w 353"/>
                  <a:gd name="T87" fmla="*/ 45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53" h="219">
                    <a:moveTo>
                      <a:pt x="352" y="38"/>
                    </a:moveTo>
                    <a:lnTo>
                      <a:pt x="350" y="56"/>
                    </a:lnTo>
                    <a:lnTo>
                      <a:pt x="350" y="70"/>
                    </a:lnTo>
                    <a:lnTo>
                      <a:pt x="350" y="81"/>
                    </a:lnTo>
                    <a:lnTo>
                      <a:pt x="350" y="90"/>
                    </a:lnTo>
                    <a:lnTo>
                      <a:pt x="348" y="99"/>
                    </a:lnTo>
                    <a:lnTo>
                      <a:pt x="346" y="110"/>
                    </a:lnTo>
                    <a:lnTo>
                      <a:pt x="342" y="124"/>
                    </a:lnTo>
                    <a:lnTo>
                      <a:pt x="337" y="140"/>
                    </a:lnTo>
                    <a:lnTo>
                      <a:pt x="337" y="158"/>
                    </a:lnTo>
                    <a:lnTo>
                      <a:pt x="340" y="175"/>
                    </a:lnTo>
                    <a:lnTo>
                      <a:pt x="344" y="187"/>
                    </a:lnTo>
                    <a:lnTo>
                      <a:pt x="344" y="198"/>
                    </a:lnTo>
                    <a:lnTo>
                      <a:pt x="344" y="201"/>
                    </a:lnTo>
                    <a:lnTo>
                      <a:pt x="342" y="203"/>
                    </a:lnTo>
                    <a:lnTo>
                      <a:pt x="338" y="201"/>
                    </a:lnTo>
                    <a:lnTo>
                      <a:pt x="331" y="200"/>
                    </a:lnTo>
                    <a:lnTo>
                      <a:pt x="322" y="205"/>
                    </a:lnTo>
                    <a:lnTo>
                      <a:pt x="312" y="207"/>
                    </a:lnTo>
                    <a:lnTo>
                      <a:pt x="301" y="207"/>
                    </a:lnTo>
                    <a:lnTo>
                      <a:pt x="291" y="203"/>
                    </a:lnTo>
                    <a:lnTo>
                      <a:pt x="275" y="194"/>
                    </a:lnTo>
                    <a:lnTo>
                      <a:pt x="265" y="191"/>
                    </a:lnTo>
                    <a:lnTo>
                      <a:pt x="258" y="189"/>
                    </a:lnTo>
                    <a:lnTo>
                      <a:pt x="243" y="189"/>
                    </a:lnTo>
                    <a:lnTo>
                      <a:pt x="226" y="191"/>
                    </a:lnTo>
                    <a:lnTo>
                      <a:pt x="198" y="200"/>
                    </a:lnTo>
                    <a:lnTo>
                      <a:pt x="167" y="209"/>
                    </a:lnTo>
                    <a:lnTo>
                      <a:pt x="151" y="212"/>
                    </a:lnTo>
                    <a:lnTo>
                      <a:pt x="136" y="212"/>
                    </a:lnTo>
                    <a:lnTo>
                      <a:pt x="119" y="205"/>
                    </a:lnTo>
                    <a:lnTo>
                      <a:pt x="107" y="201"/>
                    </a:lnTo>
                    <a:lnTo>
                      <a:pt x="104" y="201"/>
                    </a:lnTo>
                    <a:lnTo>
                      <a:pt x="98" y="203"/>
                    </a:lnTo>
                    <a:lnTo>
                      <a:pt x="94" y="209"/>
                    </a:lnTo>
                    <a:lnTo>
                      <a:pt x="90" y="218"/>
                    </a:lnTo>
                    <a:lnTo>
                      <a:pt x="83" y="216"/>
                    </a:lnTo>
                    <a:lnTo>
                      <a:pt x="72" y="216"/>
                    </a:lnTo>
                    <a:lnTo>
                      <a:pt x="45" y="216"/>
                    </a:lnTo>
                    <a:lnTo>
                      <a:pt x="32" y="216"/>
                    </a:lnTo>
                    <a:lnTo>
                      <a:pt x="19" y="214"/>
                    </a:lnTo>
                    <a:lnTo>
                      <a:pt x="10" y="212"/>
                    </a:lnTo>
                    <a:lnTo>
                      <a:pt x="2" y="209"/>
                    </a:lnTo>
                    <a:lnTo>
                      <a:pt x="0" y="205"/>
                    </a:lnTo>
                    <a:lnTo>
                      <a:pt x="0" y="196"/>
                    </a:lnTo>
                    <a:lnTo>
                      <a:pt x="0" y="187"/>
                    </a:lnTo>
                    <a:lnTo>
                      <a:pt x="2" y="178"/>
                    </a:lnTo>
                    <a:lnTo>
                      <a:pt x="4" y="167"/>
                    </a:lnTo>
                    <a:lnTo>
                      <a:pt x="8" y="158"/>
                    </a:lnTo>
                    <a:lnTo>
                      <a:pt x="10" y="153"/>
                    </a:lnTo>
                    <a:lnTo>
                      <a:pt x="10" y="151"/>
                    </a:lnTo>
                    <a:lnTo>
                      <a:pt x="21" y="149"/>
                    </a:lnTo>
                    <a:lnTo>
                      <a:pt x="36" y="148"/>
                    </a:lnTo>
                    <a:lnTo>
                      <a:pt x="55" y="146"/>
                    </a:lnTo>
                    <a:lnTo>
                      <a:pt x="74" y="146"/>
                    </a:lnTo>
                    <a:lnTo>
                      <a:pt x="90" y="146"/>
                    </a:lnTo>
                    <a:lnTo>
                      <a:pt x="109" y="146"/>
                    </a:lnTo>
                    <a:lnTo>
                      <a:pt x="124" y="146"/>
                    </a:lnTo>
                    <a:lnTo>
                      <a:pt x="136" y="146"/>
                    </a:lnTo>
                    <a:lnTo>
                      <a:pt x="156" y="139"/>
                    </a:lnTo>
                    <a:lnTo>
                      <a:pt x="175" y="130"/>
                    </a:lnTo>
                    <a:lnTo>
                      <a:pt x="194" y="122"/>
                    </a:lnTo>
                    <a:lnTo>
                      <a:pt x="214" y="115"/>
                    </a:lnTo>
                    <a:lnTo>
                      <a:pt x="224" y="108"/>
                    </a:lnTo>
                    <a:lnTo>
                      <a:pt x="229" y="103"/>
                    </a:lnTo>
                    <a:lnTo>
                      <a:pt x="235" y="97"/>
                    </a:lnTo>
                    <a:lnTo>
                      <a:pt x="237" y="92"/>
                    </a:lnTo>
                    <a:lnTo>
                      <a:pt x="243" y="81"/>
                    </a:lnTo>
                    <a:lnTo>
                      <a:pt x="246" y="76"/>
                    </a:lnTo>
                    <a:lnTo>
                      <a:pt x="250" y="69"/>
                    </a:lnTo>
                    <a:lnTo>
                      <a:pt x="258" y="61"/>
                    </a:lnTo>
                    <a:lnTo>
                      <a:pt x="267" y="52"/>
                    </a:lnTo>
                    <a:lnTo>
                      <a:pt x="290" y="35"/>
                    </a:lnTo>
                    <a:lnTo>
                      <a:pt x="312" y="18"/>
                    </a:lnTo>
                    <a:lnTo>
                      <a:pt x="323" y="11"/>
                    </a:lnTo>
                    <a:lnTo>
                      <a:pt x="331" y="6"/>
                    </a:lnTo>
                    <a:lnTo>
                      <a:pt x="338" y="2"/>
                    </a:lnTo>
                    <a:lnTo>
                      <a:pt x="344" y="0"/>
                    </a:lnTo>
                    <a:lnTo>
                      <a:pt x="348" y="0"/>
                    </a:lnTo>
                    <a:lnTo>
                      <a:pt x="350" y="4"/>
                    </a:lnTo>
                    <a:lnTo>
                      <a:pt x="352" y="15"/>
                    </a:lnTo>
                    <a:lnTo>
                      <a:pt x="352" y="27"/>
                    </a:lnTo>
                    <a:lnTo>
                      <a:pt x="350" y="38"/>
                    </a:lnTo>
                    <a:lnTo>
                      <a:pt x="348" y="43"/>
                    </a:lnTo>
                    <a:lnTo>
                      <a:pt x="348" y="47"/>
                    </a:lnTo>
                    <a:lnTo>
                      <a:pt x="348" y="49"/>
                    </a:lnTo>
                    <a:lnTo>
                      <a:pt x="348" y="47"/>
                    </a:lnTo>
                    <a:lnTo>
                      <a:pt x="350" y="45"/>
                    </a:lnTo>
                    <a:lnTo>
                      <a:pt x="352" y="38"/>
                    </a:lnTo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55" name="Freeform 41" descr="50%">
                <a:extLst>
                  <a:ext uri="{FF2B5EF4-FFF2-40B4-BE49-F238E27FC236}">
                    <a16:creationId xmlns:a16="http://schemas.microsoft.com/office/drawing/2014/main" id="{DAA90E03-2B9F-C84B-A695-00228BACF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927"/>
                <a:ext cx="271" cy="193"/>
              </a:xfrm>
              <a:custGeom>
                <a:avLst/>
                <a:gdLst>
                  <a:gd name="T0" fmla="*/ 270 w 271"/>
                  <a:gd name="T1" fmla="*/ 192 h 193"/>
                  <a:gd name="T2" fmla="*/ 138 w 271"/>
                  <a:gd name="T3" fmla="*/ 192 h 193"/>
                  <a:gd name="T4" fmla="*/ 6 w 271"/>
                  <a:gd name="T5" fmla="*/ 192 h 193"/>
                  <a:gd name="T6" fmla="*/ 0 w 271"/>
                  <a:gd name="T7" fmla="*/ 0 h 193"/>
                  <a:gd name="T8" fmla="*/ 270 w 271"/>
                  <a:gd name="T9" fmla="*/ 192 h 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93">
                    <a:moveTo>
                      <a:pt x="270" y="192"/>
                    </a:moveTo>
                    <a:lnTo>
                      <a:pt x="138" y="192"/>
                    </a:lnTo>
                    <a:lnTo>
                      <a:pt x="6" y="192"/>
                    </a:lnTo>
                    <a:lnTo>
                      <a:pt x="0" y="0"/>
                    </a:lnTo>
                    <a:lnTo>
                      <a:pt x="270" y="192"/>
                    </a:lnTo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56" name="Freeform 42" descr="50%">
                <a:extLst>
                  <a:ext uri="{FF2B5EF4-FFF2-40B4-BE49-F238E27FC236}">
                    <a16:creationId xmlns:a16="http://schemas.microsoft.com/office/drawing/2014/main" id="{AE2EE094-78E5-734D-B7DB-591B0CECE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" y="995"/>
                <a:ext cx="442" cy="113"/>
              </a:xfrm>
              <a:custGeom>
                <a:avLst/>
                <a:gdLst>
                  <a:gd name="T0" fmla="*/ 0 w 442"/>
                  <a:gd name="T1" fmla="*/ 105 h 113"/>
                  <a:gd name="T2" fmla="*/ 19 w 442"/>
                  <a:gd name="T3" fmla="*/ 105 h 113"/>
                  <a:gd name="T4" fmla="*/ 43 w 442"/>
                  <a:gd name="T5" fmla="*/ 105 h 113"/>
                  <a:gd name="T6" fmla="*/ 69 w 442"/>
                  <a:gd name="T7" fmla="*/ 107 h 113"/>
                  <a:gd name="T8" fmla="*/ 96 w 442"/>
                  <a:gd name="T9" fmla="*/ 107 h 113"/>
                  <a:gd name="T10" fmla="*/ 126 w 442"/>
                  <a:gd name="T11" fmla="*/ 109 h 113"/>
                  <a:gd name="T12" fmla="*/ 157 w 442"/>
                  <a:gd name="T13" fmla="*/ 109 h 113"/>
                  <a:gd name="T14" fmla="*/ 222 w 442"/>
                  <a:gd name="T15" fmla="*/ 110 h 113"/>
                  <a:gd name="T16" fmla="*/ 286 w 442"/>
                  <a:gd name="T17" fmla="*/ 112 h 113"/>
                  <a:gd name="T18" fmla="*/ 316 w 442"/>
                  <a:gd name="T19" fmla="*/ 112 h 113"/>
                  <a:gd name="T20" fmla="*/ 345 w 442"/>
                  <a:gd name="T21" fmla="*/ 110 h 113"/>
                  <a:gd name="T22" fmla="*/ 371 w 442"/>
                  <a:gd name="T23" fmla="*/ 110 h 113"/>
                  <a:gd name="T24" fmla="*/ 395 w 442"/>
                  <a:gd name="T25" fmla="*/ 109 h 113"/>
                  <a:gd name="T26" fmla="*/ 413 w 442"/>
                  <a:gd name="T27" fmla="*/ 107 h 113"/>
                  <a:gd name="T28" fmla="*/ 430 w 442"/>
                  <a:gd name="T29" fmla="*/ 103 h 113"/>
                  <a:gd name="T30" fmla="*/ 441 w 442"/>
                  <a:gd name="T31" fmla="*/ 0 h 113"/>
                  <a:gd name="T32" fmla="*/ 0 w 442"/>
                  <a:gd name="T33" fmla="*/ 105 h 11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42" h="113">
                    <a:moveTo>
                      <a:pt x="0" y="105"/>
                    </a:moveTo>
                    <a:lnTo>
                      <a:pt x="19" y="105"/>
                    </a:lnTo>
                    <a:lnTo>
                      <a:pt x="43" y="105"/>
                    </a:lnTo>
                    <a:lnTo>
                      <a:pt x="69" y="107"/>
                    </a:lnTo>
                    <a:lnTo>
                      <a:pt x="96" y="107"/>
                    </a:lnTo>
                    <a:lnTo>
                      <a:pt x="126" y="109"/>
                    </a:lnTo>
                    <a:lnTo>
                      <a:pt x="157" y="109"/>
                    </a:lnTo>
                    <a:lnTo>
                      <a:pt x="222" y="110"/>
                    </a:lnTo>
                    <a:lnTo>
                      <a:pt x="286" y="112"/>
                    </a:lnTo>
                    <a:lnTo>
                      <a:pt x="316" y="112"/>
                    </a:lnTo>
                    <a:lnTo>
                      <a:pt x="345" y="110"/>
                    </a:lnTo>
                    <a:lnTo>
                      <a:pt x="371" y="110"/>
                    </a:lnTo>
                    <a:lnTo>
                      <a:pt x="395" y="109"/>
                    </a:lnTo>
                    <a:lnTo>
                      <a:pt x="413" y="107"/>
                    </a:lnTo>
                    <a:lnTo>
                      <a:pt x="430" y="103"/>
                    </a:lnTo>
                    <a:lnTo>
                      <a:pt x="441" y="0"/>
                    </a:lnTo>
                    <a:lnTo>
                      <a:pt x="0" y="105"/>
                    </a:lnTo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57" name="Rectangle 43" descr="50%">
                <a:extLst>
                  <a:ext uri="{FF2B5EF4-FFF2-40B4-BE49-F238E27FC236}">
                    <a16:creationId xmlns:a16="http://schemas.microsoft.com/office/drawing/2014/main" id="{EA04B63E-09DD-F94A-9C04-FA78A7FA9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1051"/>
                <a:ext cx="522" cy="6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22658" name="Freeform 44">
                <a:extLst>
                  <a:ext uri="{FF2B5EF4-FFF2-40B4-BE49-F238E27FC236}">
                    <a16:creationId xmlns:a16="http://schemas.microsoft.com/office/drawing/2014/main" id="{445AA1D1-E45D-CC4C-9876-894CAEADA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1120"/>
                <a:ext cx="29" cy="27"/>
              </a:xfrm>
              <a:custGeom>
                <a:avLst/>
                <a:gdLst>
                  <a:gd name="T0" fmla="*/ 0 w 29"/>
                  <a:gd name="T1" fmla="*/ 2 h 27"/>
                  <a:gd name="T2" fmla="*/ 2 w 29"/>
                  <a:gd name="T3" fmla="*/ 10 h 27"/>
                  <a:gd name="T4" fmla="*/ 3 w 29"/>
                  <a:gd name="T5" fmla="*/ 13 h 27"/>
                  <a:gd name="T6" fmla="*/ 3 w 29"/>
                  <a:gd name="T7" fmla="*/ 13 h 27"/>
                  <a:gd name="T8" fmla="*/ 4 w 29"/>
                  <a:gd name="T9" fmla="*/ 13 h 27"/>
                  <a:gd name="T10" fmla="*/ 7 w 29"/>
                  <a:gd name="T11" fmla="*/ 8 h 27"/>
                  <a:gd name="T12" fmla="*/ 11 w 29"/>
                  <a:gd name="T13" fmla="*/ 4 h 27"/>
                  <a:gd name="T14" fmla="*/ 15 w 29"/>
                  <a:gd name="T15" fmla="*/ 0 h 27"/>
                  <a:gd name="T16" fmla="*/ 19 w 29"/>
                  <a:gd name="T17" fmla="*/ 8 h 27"/>
                  <a:gd name="T18" fmla="*/ 22 w 29"/>
                  <a:gd name="T19" fmla="*/ 17 h 27"/>
                  <a:gd name="T20" fmla="*/ 25 w 29"/>
                  <a:gd name="T21" fmla="*/ 22 h 27"/>
                  <a:gd name="T22" fmla="*/ 28 w 29"/>
                  <a:gd name="T23" fmla="*/ 26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0" y="2"/>
                    </a:moveTo>
                    <a:lnTo>
                      <a:pt x="2" y="10"/>
                    </a:lnTo>
                    <a:lnTo>
                      <a:pt x="3" y="13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0"/>
                    </a:lnTo>
                    <a:lnTo>
                      <a:pt x="19" y="8"/>
                    </a:lnTo>
                    <a:lnTo>
                      <a:pt x="22" y="17"/>
                    </a:lnTo>
                    <a:lnTo>
                      <a:pt x="25" y="22"/>
                    </a:lnTo>
                    <a:lnTo>
                      <a:pt x="28" y="2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59" name="Freeform 45">
                <a:extLst>
                  <a:ext uri="{FF2B5EF4-FFF2-40B4-BE49-F238E27FC236}">
                    <a16:creationId xmlns:a16="http://schemas.microsoft.com/office/drawing/2014/main" id="{85D8709C-14A9-A74D-A4E5-74632CD75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1106"/>
                <a:ext cx="64" cy="40"/>
              </a:xfrm>
              <a:custGeom>
                <a:avLst/>
                <a:gdLst>
                  <a:gd name="T0" fmla="*/ 57 w 64"/>
                  <a:gd name="T1" fmla="*/ 5 h 40"/>
                  <a:gd name="T2" fmla="*/ 54 w 64"/>
                  <a:gd name="T3" fmla="*/ 11 h 40"/>
                  <a:gd name="T4" fmla="*/ 53 w 64"/>
                  <a:gd name="T5" fmla="*/ 17 h 40"/>
                  <a:gd name="T6" fmla="*/ 51 w 64"/>
                  <a:gd name="T7" fmla="*/ 28 h 40"/>
                  <a:gd name="T8" fmla="*/ 50 w 64"/>
                  <a:gd name="T9" fmla="*/ 31 h 40"/>
                  <a:gd name="T10" fmla="*/ 49 w 64"/>
                  <a:gd name="T11" fmla="*/ 33 h 40"/>
                  <a:gd name="T12" fmla="*/ 44 w 64"/>
                  <a:gd name="T13" fmla="*/ 31 h 40"/>
                  <a:gd name="T14" fmla="*/ 39 w 64"/>
                  <a:gd name="T15" fmla="*/ 26 h 40"/>
                  <a:gd name="T16" fmla="*/ 37 w 64"/>
                  <a:gd name="T17" fmla="*/ 11 h 40"/>
                  <a:gd name="T18" fmla="*/ 36 w 64"/>
                  <a:gd name="T19" fmla="*/ 4 h 40"/>
                  <a:gd name="T20" fmla="*/ 35 w 64"/>
                  <a:gd name="T21" fmla="*/ 0 h 40"/>
                  <a:gd name="T22" fmla="*/ 33 w 64"/>
                  <a:gd name="T23" fmla="*/ 0 h 40"/>
                  <a:gd name="T24" fmla="*/ 30 w 64"/>
                  <a:gd name="T25" fmla="*/ 2 h 40"/>
                  <a:gd name="T26" fmla="*/ 26 w 64"/>
                  <a:gd name="T27" fmla="*/ 5 h 40"/>
                  <a:gd name="T28" fmla="*/ 22 w 64"/>
                  <a:gd name="T29" fmla="*/ 11 h 40"/>
                  <a:gd name="T30" fmla="*/ 15 w 64"/>
                  <a:gd name="T31" fmla="*/ 17 h 40"/>
                  <a:gd name="T32" fmla="*/ 7 w 64"/>
                  <a:gd name="T33" fmla="*/ 17 h 40"/>
                  <a:gd name="T34" fmla="*/ 2 w 64"/>
                  <a:gd name="T35" fmla="*/ 17 h 40"/>
                  <a:gd name="T36" fmla="*/ 0 w 64"/>
                  <a:gd name="T37" fmla="*/ 15 h 40"/>
                  <a:gd name="T38" fmla="*/ 0 w 64"/>
                  <a:gd name="T39" fmla="*/ 13 h 40"/>
                  <a:gd name="T40" fmla="*/ 2 w 64"/>
                  <a:gd name="T41" fmla="*/ 11 h 40"/>
                  <a:gd name="T42" fmla="*/ 7 w 64"/>
                  <a:gd name="T43" fmla="*/ 11 h 40"/>
                  <a:gd name="T44" fmla="*/ 9 w 64"/>
                  <a:gd name="T45" fmla="*/ 11 h 40"/>
                  <a:gd name="T46" fmla="*/ 14 w 64"/>
                  <a:gd name="T47" fmla="*/ 13 h 40"/>
                  <a:gd name="T48" fmla="*/ 19 w 64"/>
                  <a:gd name="T49" fmla="*/ 17 h 40"/>
                  <a:gd name="T50" fmla="*/ 28 w 64"/>
                  <a:gd name="T51" fmla="*/ 24 h 40"/>
                  <a:gd name="T52" fmla="*/ 35 w 64"/>
                  <a:gd name="T53" fmla="*/ 20 h 40"/>
                  <a:gd name="T54" fmla="*/ 40 w 64"/>
                  <a:gd name="T55" fmla="*/ 17 h 40"/>
                  <a:gd name="T56" fmla="*/ 46 w 64"/>
                  <a:gd name="T57" fmla="*/ 15 h 40"/>
                  <a:gd name="T58" fmla="*/ 54 w 64"/>
                  <a:gd name="T59" fmla="*/ 17 h 40"/>
                  <a:gd name="T60" fmla="*/ 56 w 64"/>
                  <a:gd name="T61" fmla="*/ 24 h 40"/>
                  <a:gd name="T62" fmla="*/ 57 w 64"/>
                  <a:gd name="T63" fmla="*/ 31 h 40"/>
                  <a:gd name="T64" fmla="*/ 58 w 64"/>
                  <a:gd name="T65" fmla="*/ 35 h 40"/>
                  <a:gd name="T66" fmla="*/ 60 w 64"/>
                  <a:gd name="T67" fmla="*/ 37 h 40"/>
                  <a:gd name="T68" fmla="*/ 60 w 64"/>
                  <a:gd name="T69" fmla="*/ 35 h 40"/>
                  <a:gd name="T70" fmla="*/ 61 w 64"/>
                  <a:gd name="T71" fmla="*/ 28 h 40"/>
                  <a:gd name="T72" fmla="*/ 61 w 64"/>
                  <a:gd name="T73" fmla="*/ 18 h 40"/>
                  <a:gd name="T74" fmla="*/ 63 w 64"/>
                  <a:gd name="T75" fmla="*/ 11 h 40"/>
                  <a:gd name="T76" fmla="*/ 63 w 64"/>
                  <a:gd name="T77" fmla="*/ 9 h 40"/>
                  <a:gd name="T78" fmla="*/ 63 w 64"/>
                  <a:gd name="T79" fmla="*/ 11 h 40"/>
                  <a:gd name="T80" fmla="*/ 61 w 64"/>
                  <a:gd name="T81" fmla="*/ 26 h 40"/>
                  <a:gd name="T82" fmla="*/ 60 w 64"/>
                  <a:gd name="T83" fmla="*/ 39 h 40"/>
                  <a:gd name="T84" fmla="*/ 57 w 64"/>
                  <a:gd name="T85" fmla="*/ 29 h 40"/>
                  <a:gd name="T86" fmla="*/ 56 w 64"/>
                  <a:gd name="T87" fmla="*/ 24 h 40"/>
                  <a:gd name="T88" fmla="*/ 56 w 64"/>
                  <a:gd name="T89" fmla="*/ 20 h 40"/>
                  <a:gd name="T90" fmla="*/ 54 w 64"/>
                  <a:gd name="T91" fmla="*/ 17 h 40"/>
                  <a:gd name="T92" fmla="*/ 54 w 64"/>
                  <a:gd name="T93" fmla="*/ 11 h 40"/>
                  <a:gd name="T94" fmla="*/ 53 w 64"/>
                  <a:gd name="T95" fmla="*/ 7 h 40"/>
                  <a:gd name="T96" fmla="*/ 51 w 64"/>
                  <a:gd name="T97" fmla="*/ 0 h 40"/>
                  <a:gd name="T98" fmla="*/ 46 w 64"/>
                  <a:gd name="T99" fmla="*/ 2 h 40"/>
                  <a:gd name="T100" fmla="*/ 43 w 64"/>
                  <a:gd name="T101" fmla="*/ 4 h 40"/>
                  <a:gd name="T102" fmla="*/ 39 w 64"/>
                  <a:gd name="T103" fmla="*/ 9 h 40"/>
                  <a:gd name="T104" fmla="*/ 39 w 64"/>
                  <a:gd name="T105" fmla="*/ 18 h 40"/>
                  <a:gd name="T106" fmla="*/ 39 w 64"/>
                  <a:gd name="T107" fmla="*/ 29 h 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4" h="40">
                    <a:moveTo>
                      <a:pt x="57" y="5"/>
                    </a:moveTo>
                    <a:lnTo>
                      <a:pt x="54" y="11"/>
                    </a:lnTo>
                    <a:lnTo>
                      <a:pt x="53" y="17"/>
                    </a:lnTo>
                    <a:lnTo>
                      <a:pt x="51" y="28"/>
                    </a:lnTo>
                    <a:lnTo>
                      <a:pt x="50" y="31"/>
                    </a:lnTo>
                    <a:lnTo>
                      <a:pt x="49" y="33"/>
                    </a:lnTo>
                    <a:lnTo>
                      <a:pt x="44" y="31"/>
                    </a:lnTo>
                    <a:lnTo>
                      <a:pt x="39" y="26"/>
                    </a:lnTo>
                    <a:lnTo>
                      <a:pt x="37" y="11"/>
                    </a:lnTo>
                    <a:lnTo>
                      <a:pt x="36" y="4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2"/>
                    </a:lnTo>
                    <a:lnTo>
                      <a:pt x="26" y="5"/>
                    </a:lnTo>
                    <a:lnTo>
                      <a:pt x="22" y="11"/>
                    </a:lnTo>
                    <a:lnTo>
                      <a:pt x="15" y="17"/>
                    </a:lnTo>
                    <a:lnTo>
                      <a:pt x="7" y="17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7" y="11"/>
                    </a:lnTo>
                    <a:lnTo>
                      <a:pt x="9" y="11"/>
                    </a:lnTo>
                    <a:lnTo>
                      <a:pt x="14" y="13"/>
                    </a:lnTo>
                    <a:lnTo>
                      <a:pt x="19" y="17"/>
                    </a:lnTo>
                    <a:lnTo>
                      <a:pt x="28" y="24"/>
                    </a:lnTo>
                    <a:lnTo>
                      <a:pt x="35" y="20"/>
                    </a:lnTo>
                    <a:lnTo>
                      <a:pt x="40" y="17"/>
                    </a:lnTo>
                    <a:lnTo>
                      <a:pt x="46" y="15"/>
                    </a:lnTo>
                    <a:lnTo>
                      <a:pt x="54" y="17"/>
                    </a:lnTo>
                    <a:lnTo>
                      <a:pt x="56" y="24"/>
                    </a:lnTo>
                    <a:lnTo>
                      <a:pt x="57" y="31"/>
                    </a:lnTo>
                    <a:lnTo>
                      <a:pt x="58" y="35"/>
                    </a:lnTo>
                    <a:lnTo>
                      <a:pt x="60" y="37"/>
                    </a:lnTo>
                    <a:lnTo>
                      <a:pt x="60" y="35"/>
                    </a:lnTo>
                    <a:lnTo>
                      <a:pt x="61" y="28"/>
                    </a:lnTo>
                    <a:lnTo>
                      <a:pt x="61" y="18"/>
                    </a:lnTo>
                    <a:lnTo>
                      <a:pt x="63" y="11"/>
                    </a:lnTo>
                    <a:lnTo>
                      <a:pt x="63" y="9"/>
                    </a:lnTo>
                    <a:lnTo>
                      <a:pt x="63" y="11"/>
                    </a:lnTo>
                    <a:lnTo>
                      <a:pt x="61" y="26"/>
                    </a:lnTo>
                    <a:lnTo>
                      <a:pt x="60" y="39"/>
                    </a:lnTo>
                    <a:lnTo>
                      <a:pt x="57" y="29"/>
                    </a:lnTo>
                    <a:lnTo>
                      <a:pt x="56" y="24"/>
                    </a:lnTo>
                    <a:lnTo>
                      <a:pt x="56" y="20"/>
                    </a:lnTo>
                    <a:lnTo>
                      <a:pt x="54" y="17"/>
                    </a:lnTo>
                    <a:lnTo>
                      <a:pt x="54" y="11"/>
                    </a:lnTo>
                    <a:lnTo>
                      <a:pt x="53" y="7"/>
                    </a:lnTo>
                    <a:lnTo>
                      <a:pt x="51" y="0"/>
                    </a:lnTo>
                    <a:lnTo>
                      <a:pt x="46" y="2"/>
                    </a:lnTo>
                    <a:lnTo>
                      <a:pt x="43" y="4"/>
                    </a:lnTo>
                    <a:lnTo>
                      <a:pt x="39" y="9"/>
                    </a:lnTo>
                    <a:lnTo>
                      <a:pt x="39" y="18"/>
                    </a:lnTo>
                    <a:lnTo>
                      <a:pt x="39" y="2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660" name="Line 46">
                <a:extLst>
                  <a:ext uri="{FF2B5EF4-FFF2-40B4-BE49-F238E27FC236}">
                    <a16:creationId xmlns:a16="http://schemas.microsoft.com/office/drawing/2014/main" id="{5C835CBD-D589-CB47-BE28-CE4386063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731"/>
                <a:ext cx="0" cy="3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661" name="Line 47">
                <a:extLst>
                  <a:ext uri="{FF2B5EF4-FFF2-40B4-BE49-F238E27FC236}">
                    <a16:creationId xmlns:a16="http://schemas.microsoft.com/office/drawing/2014/main" id="{9E71F211-476E-6A40-BED6-C9346C559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" y="1120"/>
                <a:ext cx="2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662" name="Line 48">
                <a:extLst>
                  <a:ext uri="{FF2B5EF4-FFF2-40B4-BE49-F238E27FC236}">
                    <a16:creationId xmlns:a16="http://schemas.microsoft.com/office/drawing/2014/main" id="{88084256-DBD6-C44F-A210-AF4D3E91A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" y="1117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663" name="Line 49">
                <a:extLst>
                  <a:ext uri="{FF2B5EF4-FFF2-40B4-BE49-F238E27FC236}">
                    <a16:creationId xmlns:a16="http://schemas.microsoft.com/office/drawing/2014/main" id="{BB4FE500-07DA-F549-8120-BEBA9D3DF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6" y="725"/>
                <a:ext cx="0" cy="4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2645" name="Rectangle 50">
              <a:extLst>
                <a:ext uri="{FF2B5EF4-FFF2-40B4-BE49-F238E27FC236}">
                  <a16:creationId xmlns:a16="http://schemas.microsoft.com/office/drawing/2014/main" id="{83969621-9101-0740-A12D-271EA33A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983"/>
              <a:ext cx="3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q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i</a:t>
              </a:r>
              <a:r>
                <a:rPr lang="it-IT" altLang="en-US" sz="2000" b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22646" name="Rectangle 51">
              <a:extLst>
                <a:ext uri="{FF2B5EF4-FFF2-40B4-BE49-F238E27FC236}">
                  <a16:creationId xmlns:a16="http://schemas.microsoft.com/office/drawing/2014/main" id="{F82B96E8-8FB4-F448-B919-18C538934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535"/>
              <a:ext cx="4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q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u</a:t>
              </a:r>
              <a:r>
                <a:rPr lang="it-IT" altLang="en-US" sz="2000" b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22647" name="Line 52">
              <a:extLst>
                <a:ext uri="{FF2B5EF4-FFF2-40B4-BE49-F238E27FC236}">
                  <a16:creationId xmlns:a16="http://schemas.microsoft.com/office/drawing/2014/main" id="{7AE18E25-52CC-F840-B46C-E3C37E206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" y="1900"/>
              <a:ext cx="8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48" name="Line 53">
              <a:extLst>
                <a:ext uri="{FF2B5EF4-FFF2-40B4-BE49-F238E27FC236}">
                  <a16:creationId xmlns:a16="http://schemas.microsoft.com/office/drawing/2014/main" id="{A8A50B17-27D5-FD4C-91AF-E12F4D0ED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" y="168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49" name="Rectangle 54">
              <a:extLst>
                <a:ext uri="{FF2B5EF4-FFF2-40B4-BE49-F238E27FC236}">
                  <a16:creationId xmlns:a16="http://schemas.microsoft.com/office/drawing/2014/main" id="{C07AA75E-8C54-4C47-87B3-461B1CBD4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620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22650" name="Rectangle 55">
              <a:extLst>
                <a:ext uri="{FF2B5EF4-FFF2-40B4-BE49-F238E27FC236}">
                  <a16:creationId xmlns:a16="http://schemas.microsoft.com/office/drawing/2014/main" id="{BA192084-90F2-C34E-A2CE-A5FF44BDF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77"/>
              <a:ext cx="2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22532" name="Group 115">
            <a:extLst>
              <a:ext uri="{FF2B5EF4-FFF2-40B4-BE49-F238E27FC236}">
                <a16:creationId xmlns:a16="http://schemas.microsoft.com/office/drawing/2014/main" id="{7F05AECC-7FE0-904F-AB70-3A0976A7E51A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4683128"/>
            <a:ext cx="1912938" cy="727076"/>
            <a:chOff x="490" y="2307"/>
            <a:chExt cx="1205" cy="458"/>
          </a:xfrm>
        </p:grpSpPr>
        <p:sp>
          <p:nvSpPr>
            <p:cNvPr id="22612" name="Line 95">
              <a:extLst>
                <a:ext uri="{FF2B5EF4-FFF2-40B4-BE49-F238E27FC236}">
                  <a16:creationId xmlns:a16="http://schemas.microsoft.com/office/drawing/2014/main" id="{C1834C3A-E427-0540-BA5E-E8ABC0813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" y="2512"/>
              <a:ext cx="12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613" name="Rectangle 96">
              <a:extLst>
                <a:ext uri="{FF2B5EF4-FFF2-40B4-BE49-F238E27FC236}">
                  <a16:creationId xmlns:a16="http://schemas.microsoft.com/office/drawing/2014/main" id="{8D8F5A98-EC2B-F54F-9BFA-576393C77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09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÷</a:t>
              </a:r>
              <a:endParaRPr lang="it-IT" altLang="en-US" sz="2400"/>
            </a:p>
          </p:txBody>
        </p:sp>
        <p:sp>
          <p:nvSpPr>
            <p:cNvPr id="22614" name="Rectangle 97">
              <a:extLst>
                <a:ext uri="{FF2B5EF4-FFF2-40B4-BE49-F238E27FC236}">
                  <a16:creationId xmlns:a16="http://schemas.microsoft.com/office/drawing/2014/main" id="{E66C7C90-A8DF-CE4B-ADF4-57C437E1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531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ø</a:t>
              </a:r>
              <a:endParaRPr lang="it-IT" altLang="en-US" sz="2400"/>
            </a:p>
          </p:txBody>
        </p:sp>
        <p:sp>
          <p:nvSpPr>
            <p:cNvPr id="22615" name="Rectangle 98">
              <a:extLst>
                <a:ext uri="{FF2B5EF4-FFF2-40B4-BE49-F238E27FC236}">
                  <a16:creationId xmlns:a16="http://schemas.microsoft.com/office/drawing/2014/main" id="{41C0D5ED-B6DE-EC48-BC52-B56CCB231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307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ö</a:t>
              </a:r>
              <a:endParaRPr lang="it-IT" altLang="en-US" sz="2400"/>
            </a:p>
          </p:txBody>
        </p:sp>
        <p:sp>
          <p:nvSpPr>
            <p:cNvPr id="22616" name="Rectangle 99">
              <a:extLst>
                <a:ext uri="{FF2B5EF4-FFF2-40B4-BE49-F238E27FC236}">
                  <a16:creationId xmlns:a16="http://schemas.microsoft.com/office/drawing/2014/main" id="{18DB66C9-1617-164C-AC5C-C968EAF2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2409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ç</a:t>
              </a:r>
              <a:endParaRPr lang="it-IT" altLang="en-US" sz="2400"/>
            </a:p>
          </p:txBody>
        </p:sp>
        <p:sp>
          <p:nvSpPr>
            <p:cNvPr id="22617" name="Rectangle 100">
              <a:extLst>
                <a:ext uri="{FF2B5EF4-FFF2-40B4-BE49-F238E27FC236}">
                  <a16:creationId xmlns:a16="http://schemas.microsoft.com/office/drawing/2014/main" id="{358C671E-C342-344A-9E46-4029DC4E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2531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è</a:t>
              </a:r>
              <a:endParaRPr lang="it-IT" altLang="en-US" sz="2400"/>
            </a:p>
          </p:txBody>
        </p:sp>
        <p:sp>
          <p:nvSpPr>
            <p:cNvPr id="22618" name="Rectangle 101">
              <a:extLst>
                <a:ext uri="{FF2B5EF4-FFF2-40B4-BE49-F238E27FC236}">
                  <a16:creationId xmlns:a16="http://schemas.microsoft.com/office/drawing/2014/main" id="{82867579-6283-5342-8A71-807D3821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2307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æ</a:t>
              </a:r>
              <a:endParaRPr lang="it-IT" altLang="en-US" sz="2400"/>
            </a:p>
          </p:txBody>
        </p:sp>
        <p:sp>
          <p:nvSpPr>
            <p:cNvPr id="22619" name="Rectangle 102">
              <a:extLst>
                <a:ext uri="{FF2B5EF4-FFF2-40B4-BE49-F238E27FC236}">
                  <a16:creationId xmlns:a16="http://schemas.microsoft.com/office/drawing/2014/main" id="{AF0830D1-699A-4D45-892D-6A5527B13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91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 sz="2400"/>
            </a:p>
          </p:txBody>
        </p:sp>
        <p:sp>
          <p:nvSpPr>
            <p:cNvPr id="22620" name="Rectangle 103">
              <a:extLst>
                <a:ext uri="{FF2B5EF4-FFF2-40B4-BE49-F238E27FC236}">
                  <a16:creationId xmlns:a16="http://schemas.microsoft.com/office/drawing/2014/main" id="{CC82CEE3-79EC-894B-9778-40F71DC59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391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sz="2400"/>
            </a:p>
          </p:txBody>
        </p:sp>
        <p:sp>
          <p:nvSpPr>
            <p:cNvPr id="22621" name="Rectangle 104">
              <a:extLst>
                <a:ext uri="{FF2B5EF4-FFF2-40B4-BE49-F238E27FC236}">
                  <a16:creationId xmlns:a16="http://schemas.microsoft.com/office/drawing/2014/main" id="{D1779B79-CB59-4942-9797-C38B4A4A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2532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V</a:t>
              </a:r>
              <a:endParaRPr lang="it-IT" altLang="en-US" sz="2400"/>
            </a:p>
          </p:txBody>
        </p:sp>
        <p:sp>
          <p:nvSpPr>
            <p:cNvPr id="22622" name="Rectangle 105">
              <a:extLst>
                <a:ext uri="{FF2B5EF4-FFF2-40B4-BE49-F238E27FC236}">
                  <a16:creationId xmlns:a16="http://schemas.microsoft.com/office/drawing/2014/main" id="{579770B7-336C-AD4A-8E7A-E5C650EBF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310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L</a:t>
              </a:r>
              <a:endParaRPr lang="it-IT" altLang="en-US" sz="2400"/>
            </a:p>
          </p:txBody>
        </p:sp>
        <p:sp>
          <p:nvSpPr>
            <p:cNvPr id="22623" name="Rectangle 106">
              <a:extLst>
                <a:ext uri="{FF2B5EF4-FFF2-40B4-BE49-F238E27FC236}">
                  <a16:creationId xmlns:a16="http://schemas.microsoft.com/office/drawing/2014/main" id="{4F69A05A-08C5-3F41-B2C5-7062049B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409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624" name="Rectangle 107">
              <a:extLst>
                <a:ext uri="{FF2B5EF4-FFF2-40B4-BE49-F238E27FC236}">
                  <a16:creationId xmlns:a16="http://schemas.microsoft.com/office/drawing/2014/main" id="{32590E2A-D974-2449-9A7F-B1E02CA6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40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q</a:t>
              </a:r>
              <a:endParaRPr lang="it-IT" altLang="en-US" sz="2400"/>
            </a:p>
          </p:txBody>
        </p:sp>
        <p:sp>
          <p:nvSpPr>
            <p:cNvPr id="22625" name="Rectangle 108">
              <a:extLst>
                <a:ext uri="{FF2B5EF4-FFF2-40B4-BE49-F238E27FC236}">
                  <a16:creationId xmlns:a16="http://schemas.microsoft.com/office/drawing/2014/main" id="{04ED45A7-206B-C94F-9308-B8DE6A3EA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2409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626" name="Rectangle 109">
              <a:extLst>
                <a:ext uri="{FF2B5EF4-FFF2-40B4-BE49-F238E27FC236}">
                  <a16:creationId xmlns:a16="http://schemas.microsoft.com/office/drawing/2014/main" id="{FC0AFD95-2BF9-4343-AC6C-3933C670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40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q</a:t>
              </a:r>
              <a:endParaRPr lang="it-IT" altLang="en-US" sz="2400"/>
            </a:p>
          </p:txBody>
        </p:sp>
        <p:sp>
          <p:nvSpPr>
            <p:cNvPr id="22627" name="Rectangle 110">
              <a:extLst>
                <a:ext uri="{FF2B5EF4-FFF2-40B4-BE49-F238E27FC236}">
                  <a16:creationId xmlns:a16="http://schemas.microsoft.com/office/drawing/2014/main" id="{E2E9EBBC-0CCF-F74A-9A22-E22BA0064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492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i</a:t>
              </a:r>
              <a:endParaRPr lang="it-IT" altLang="en-US" sz="2400"/>
            </a:p>
          </p:txBody>
        </p:sp>
        <p:sp>
          <p:nvSpPr>
            <p:cNvPr id="22628" name="Rectangle 111">
              <a:extLst>
                <a:ext uri="{FF2B5EF4-FFF2-40B4-BE49-F238E27FC236}">
                  <a16:creationId xmlns:a16="http://schemas.microsoft.com/office/drawing/2014/main" id="{BF821C15-CDF2-154A-B0D7-9DADFE251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249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u</a:t>
              </a:r>
              <a:endParaRPr lang="it-IT" altLang="en-US" sz="2400"/>
            </a:p>
          </p:txBody>
        </p:sp>
        <p:sp>
          <p:nvSpPr>
            <p:cNvPr id="22629" name="Rectangle 112">
              <a:extLst>
                <a:ext uri="{FF2B5EF4-FFF2-40B4-BE49-F238E27FC236}">
                  <a16:creationId xmlns:a16="http://schemas.microsoft.com/office/drawing/2014/main" id="{DF5B3FE5-BA2B-7048-8956-51065D8C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2407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it-IT" altLang="en-US" sz="2400"/>
            </a:p>
          </p:txBody>
        </p:sp>
        <p:sp>
          <p:nvSpPr>
            <p:cNvPr id="22630" name="Rectangle 113">
              <a:extLst>
                <a:ext uri="{FF2B5EF4-FFF2-40B4-BE49-F238E27FC236}">
                  <a16:creationId xmlns:a16="http://schemas.microsoft.com/office/drawing/2014/main" id="{11E28575-9094-BA40-9828-89CC4EC3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07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lang="it-IT" altLang="en-US" sz="2400"/>
            </a:p>
          </p:txBody>
        </p:sp>
      </p:grpSp>
      <p:grpSp>
        <p:nvGrpSpPr>
          <p:cNvPr id="22533" name="Group 135">
            <a:extLst>
              <a:ext uri="{FF2B5EF4-FFF2-40B4-BE49-F238E27FC236}">
                <a16:creationId xmlns:a16="http://schemas.microsoft.com/office/drawing/2014/main" id="{FF8E5CB1-D994-E84F-9C28-D794D1A223A1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4683128"/>
            <a:ext cx="2236788" cy="727076"/>
            <a:chOff x="2399" y="2524"/>
            <a:chExt cx="1409" cy="458"/>
          </a:xfrm>
        </p:grpSpPr>
        <p:sp>
          <p:nvSpPr>
            <p:cNvPr id="22594" name="Line 116">
              <a:extLst>
                <a:ext uri="{FF2B5EF4-FFF2-40B4-BE49-F238E27FC236}">
                  <a16:creationId xmlns:a16="http://schemas.microsoft.com/office/drawing/2014/main" id="{B8101F43-79CE-BE43-8070-0DE5EB99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2729"/>
              <a:ext cx="12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95" name="Rectangle 117">
              <a:extLst>
                <a:ext uri="{FF2B5EF4-FFF2-40B4-BE49-F238E27FC236}">
                  <a16:creationId xmlns:a16="http://schemas.microsoft.com/office/drawing/2014/main" id="{927D75F1-E3D2-9147-BCBF-7DFF2946A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626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÷</a:t>
              </a:r>
              <a:endParaRPr lang="it-IT" altLang="en-US" sz="2400"/>
            </a:p>
          </p:txBody>
        </p:sp>
        <p:sp>
          <p:nvSpPr>
            <p:cNvPr id="22596" name="Rectangle 118">
              <a:extLst>
                <a:ext uri="{FF2B5EF4-FFF2-40B4-BE49-F238E27FC236}">
                  <a16:creationId xmlns:a16="http://schemas.microsoft.com/office/drawing/2014/main" id="{7FB7213C-0D8A-1C4B-99C9-FD521731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748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ø</a:t>
              </a:r>
              <a:endParaRPr lang="it-IT" altLang="en-US" sz="2400"/>
            </a:p>
          </p:txBody>
        </p:sp>
        <p:sp>
          <p:nvSpPr>
            <p:cNvPr id="22597" name="Rectangle 119">
              <a:extLst>
                <a:ext uri="{FF2B5EF4-FFF2-40B4-BE49-F238E27FC236}">
                  <a16:creationId xmlns:a16="http://schemas.microsoft.com/office/drawing/2014/main" id="{A6A19F43-EAED-3541-8D26-E70833F1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524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ö</a:t>
              </a:r>
              <a:endParaRPr lang="it-IT" altLang="en-US" sz="2400"/>
            </a:p>
          </p:txBody>
        </p:sp>
        <p:sp>
          <p:nvSpPr>
            <p:cNvPr id="22598" name="Rectangle 120">
              <a:extLst>
                <a:ext uri="{FF2B5EF4-FFF2-40B4-BE49-F238E27FC236}">
                  <a16:creationId xmlns:a16="http://schemas.microsoft.com/office/drawing/2014/main" id="{3027C871-40D2-EF49-A345-CC1A5981E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2626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ç</a:t>
              </a:r>
              <a:endParaRPr lang="it-IT" altLang="en-US" sz="2400"/>
            </a:p>
          </p:txBody>
        </p:sp>
        <p:sp>
          <p:nvSpPr>
            <p:cNvPr id="22599" name="Rectangle 121">
              <a:extLst>
                <a:ext uri="{FF2B5EF4-FFF2-40B4-BE49-F238E27FC236}">
                  <a16:creationId xmlns:a16="http://schemas.microsoft.com/office/drawing/2014/main" id="{D32FE218-8A30-774B-8B92-A18FCDEB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2748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è</a:t>
              </a:r>
              <a:endParaRPr lang="it-IT" altLang="en-US" sz="2400"/>
            </a:p>
          </p:txBody>
        </p:sp>
        <p:sp>
          <p:nvSpPr>
            <p:cNvPr id="22600" name="Rectangle 122">
              <a:extLst>
                <a:ext uri="{FF2B5EF4-FFF2-40B4-BE49-F238E27FC236}">
                  <a16:creationId xmlns:a16="http://schemas.microsoft.com/office/drawing/2014/main" id="{AEF9C3EC-8F6C-E047-A427-6281BC18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2524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æ</a:t>
              </a:r>
              <a:endParaRPr lang="it-IT" altLang="en-US" sz="2400"/>
            </a:p>
          </p:txBody>
        </p:sp>
        <p:sp>
          <p:nvSpPr>
            <p:cNvPr id="22601" name="Rectangle 123">
              <a:extLst>
                <a:ext uri="{FF2B5EF4-FFF2-40B4-BE49-F238E27FC236}">
                  <a16:creationId xmlns:a16="http://schemas.microsoft.com/office/drawing/2014/main" id="{71F90F47-91A8-464A-A260-B996C7C0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2608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 sz="2400"/>
            </a:p>
          </p:txBody>
        </p:sp>
        <p:sp>
          <p:nvSpPr>
            <p:cNvPr id="22602" name="Rectangle 124">
              <a:extLst>
                <a:ext uri="{FF2B5EF4-FFF2-40B4-BE49-F238E27FC236}">
                  <a16:creationId xmlns:a16="http://schemas.microsoft.com/office/drawing/2014/main" id="{7613D9A3-22FD-E64E-99BA-D7EE23BD6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608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sz="2400"/>
            </a:p>
          </p:txBody>
        </p:sp>
        <p:sp>
          <p:nvSpPr>
            <p:cNvPr id="22603" name="Rectangle 125">
              <a:extLst>
                <a:ext uri="{FF2B5EF4-FFF2-40B4-BE49-F238E27FC236}">
                  <a16:creationId xmlns:a16="http://schemas.microsoft.com/office/drawing/2014/main" id="{E9C57DD9-A018-5D47-A872-A44D69AA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749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V</a:t>
              </a:r>
              <a:endParaRPr lang="it-IT" altLang="en-US" sz="2400"/>
            </a:p>
          </p:txBody>
        </p:sp>
        <p:sp>
          <p:nvSpPr>
            <p:cNvPr id="22604" name="Rectangle 126">
              <a:extLst>
                <a:ext uri="{FF2B5EF4-FFF2-40B4-BE49-F238E27FC236}">
                  <a16:creationId xmlns:a16="http://schemas.microsoft.com/office/drawing/2014/main" id="{E1644F0B-8CAE-8547-9F0B-9E1F91815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527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L</a:t>
              </a:r>
              <a:endParaRPr lang="it-IT" altLang="en-US" sz="2400"/>
            </a:p>
          </p:txBody>
        </p:sp>
        <p:sp>
          <p:nvSpPr>
            <p:cNvPr id="22605" name="Rectangle 127">
              <a:extLst>
                <a:ext uri="{FF2B5EF4-FFF2-40B4-BE49-F238E27FC236}">
                  <a16:creationId xmlns:a16="http://schemas.microsoft.com/office/drawing/2014/main" id="{E94D566A-6D05-6546-BCE2-CCEF704D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626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606" name="Rectangle 128">
              <a:extLst>
                <a:ext uri="{FF2B5EF4-FFF2-40B4-BE49-F238E27FC236}">
                  <a16:creationId xmlns:a16="http://schemas.microsoft.com/office/drawing/2014/main" id="{8E399D35-3716-2545-800B-7D373805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62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d</a:t>
              </a:r>
              <a:endParaRPr lang="it-IT" altLang="en-US" sz="2400"/>
            </a:p>
          </p:txBody>
        </p:sp>
        <p:sp>
          <p:nvSpPr>
            <p:cNvPr id="22607" name="Rectangle 129">
              <a:extLst>
                <a:ext uri="{FF2B5EF4-FFF2-40B4-BE49-F238E27FC236}">
                  <a16:creationId xmlns:a16="http://schemas.microsoft.com/office/drawing/2014/main" id="{074C2BA9-A586-2946-8EDB-E0C0965A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626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608" name="Rectangle 130">
              <a:extLst>
                <a:ext uri="{FF2B5EF4-FFF2-40B4-BE49-F238E27FC236}">
                  <a16:creationId xmlns:a16="http://schemas.microsoft.com/office/drawing/2014/main" id="{EDAFC8CD-1760-B446-837D-1F385E3A5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262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d</a:t>
              </a:r>
              <a:endParaRPr lang="it-IT" altLang="en-US" sz="2400"/>
            </a:p>
          </p:txBody>
        </p:sp>
        <p:sp>
          <p:nvSpPr>
            <p:cNvPr id="22609" name="Rectangle 131">
              <a:extLst>
                <a:ext uri="{FF2B5EF4-FFF2-40B4-BE49-F238E27FC236}">
                  <a16:creationId xmlns:a16="http://schemas.microsoft.com/office/drawing/2014/main" id="{0D566BE8-0813-644A-8C16-C83102A9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709"/>
              <a:ext cx="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mis</a:t>
              </a:r>
              <a:endParaRPr lang="it-IT" altLang="en-US" sz="2400"/>
            </a:p>
          </p:txBody>
        </p:sp>
        <p:sp>
          <p:nvSpPr>
            <p:cNvPr id="22610" name="Rectangle 132">
              <a:extLst>
                <a:ext uri="{FF2B5EF4-FFF2-40B4-BE49-F238E27FC236}">
                  <a16:creationId xmlns:a16="http://schemas.microsoft.com/office/drawing/2014/main" id="{FA1585A2-18B4-AA4A-B813-211852A2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624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it-IT" altLang="en-US" sz="2400"/>
            </a:p>
          </p:txBody>
        </p:sp>
        <p:sp>
          <p:nvSpPr>
            <p:cNvPr id="22611" name="Rectangle 133">
              <a:extLst>
                <a:ext uri="{FF2B5EF4-FFF2-40B4-BE49-F238E27FC236}">
                  <a16:creationId xmlns:a16="http://schemas.microsoft.com/office/drawing/2014/main" id="{68E9A254-C4FB-3E4C-B004-ACAE41D15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2624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lang="it-IT" altLang="en-US" sz="2400"/>
            </a:p>
          </p:txBody>
        </p:sp>
      </p:grpSp>
      <p:grpSp>
        <p:nvGrpSpPr>
          <p:cNvPr id="22534" name="Group 94">
            <a:extLst>
              <a:ext uri="{FF2B5EF4-FFF2-40B4-BE49-F238E27FC236}">
                <a16:creationId xmlns:a16="http://schemas.microsoft.com/office/drawing/2014/main" id="{39D5F05A-63AD-6E45-B67C-88EBAFA3AFE9}"/>
              </a:ext>
            </a:extLst>
          </p:cNvPr>
          <p:cNvGrpSpPr>
            <a:grpSpLocks/>
          </p:cNvGrpSpPr>
          <p:nvPr/>
        </p:nvGrpSpPr>
        <p:grpSpPr bwMode="auto">
          <a:xfrm>
            <a:off x="7567614" y="1390649"/>
            <a:ext cx="3405187" cy="1941511"/>
            <a:chOff x="143" y="3674"/>
            <a:chExt cx="2145" cy="1223"/>
          </a:xfrm>
        </p:grpSpPr>
        <p:sp>
          <p:nvSpPr>
            <p:cNvPr id="22583" name="Freeform 79" descr="25%">
              <a:extLst>
                <a:ext uri="{FF2B5EF4-FFF2-40B4-BE49-F238E27FC236}">
                  <a16:creationId xmlns:a16="http://schemas.microsoft.com/office/drawing/2014/main" id="{11EEB92A-5B64-1748-A3F4-90E3DDF23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" y="3960"/>
              <a:ext cx="1777" cy="625"/>
            </a:xfrm>
            <a:custGeom>
              <a:avLst/>
              <a:gdLst>
                <a:gd name="T0" fmla="*/ 1776 w 1777"/>
                <a:gd name="T1" fmla="*/ 320 h 625"/>
                <a:gd name="T2" fmla="*/ 1776 w 1777"/>
                <a:gd name="T3" fmla="*/ 224 h 625"/>
                <a:gd name="T4" fmla="*/ 408 w 1777"/>
                <a:gd name="T5" fmla="*/ 224 h 625"/>
                <a:gd name="T6" fmla="*/ 24 w 1777"/>
                <a:gd name="T7" fmla="*/ 0 h 625"/>
                <a:gd name="T8" fmla="*/ 0 w 1777"/>
                <a:gd name="T9" fmla="*/ 40 h 625"/>
                <a:gd name="T10" fmla="*/ 384 w 1777"/>
                <a:gd name="T11" fmla="*/ 256 h 625"/>
                <a:gd name="T12" fmla="*/ 0 w 1777"/>
                <a:gd name="T13" fmla="*/ 584 h 625"/>
                <a:gd name="T14" fmla="*/ 40 w 1777"/>
                <a:gd name="T15" fmla="*/ 624 h 625"/>
                <a:gd name="T16" fmla="*/ 376 w 1777"/>
                <a:gd name="T17" fmla="*/ 320 h 625"/>
                <a:gd name="T18" fmla="*/ 1776 w 1777"/>
                <a:gd name="T19" fmla="*/ 320 h 6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77" h="625">
                  <a:moveTo>
                    <a:pt x="1776" y="320"/>
                  </a:moveTo>
                  <a:lnTo>
                    <a:pt x="1776" y="224"/>
                  </a:lnTo>
                  <a:lnTo>
                    <a:pt x="408" y="224"/>
                  </a:lnTo>
                  <a:lnTo>
                    <a:pt x="24" y="0"/>
                  </a:lnTo>
                  <a:lnTo>
                    <a:pt x="0" y="40"/>
                  </a:lnTo>
                  <a:lnTo>
                    <a:pt x="384" y="256"/>
                  </a:lnTo>
                  <a:lnTo>
                    <a:pt x="0" y="584"/>
                  </a:lnTo>
                  <a:lnTo>
                    <a:pt x="40" y="624"/>
                  </a:lnTo>
                  <a:lnTo>
                    <a:pt x="376" y="320"/>
                  </a:lnTo>
                  <a:lnTo>
                    <a:pt x="1776" y="320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84" name="Line 80">
              <a:extLst>
                <a:ext uri="{FF2B5EF4-FFF2-40B4-BE49-F238E27FC236}">
                  <a16:creationId xmlns:a16="http://schemas.microsoft.com/office/drawing/2014/main" id="{C7F19ABA-67E0-2F4B-9D1A-008BB451E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4464"/>
              <a:ext cx="1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85" name="Rectangle 81">
              <a:extLst>
                <a:ext uri="{FF2B5EF4-FFF2-40B4-BE49-F238E27FC236}">
                  <a16:creationId xmlns:a16="http://schemas.microsoft.com/office/drawing/2014/main" id="{AC430607-6956-A14B-8AC1-569E4FE93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4341"/>
              <a:ext cx="2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2586" name="Rectangle 82">
              <a:extLst>
                <a:ext uri="{FF2B5EF4-FFF2-40B4-BE49-F238E27FC236}">
                  <a16:creationId xmlns:a16="http://schemas.microsoft.com/office/drawing/2014/main" id="{E4D84279-7639-F340-8201-6B119894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" y="3755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T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87" name="Rectangle 83">
              <a:extLst>
                <a:ext uri="{FF2B5EF4-FFF2-40B4-BE49-F238E27FC236}">
                  <a16:creationId xmlns:a16="http://schemas.microsoft.com/office/drawing/2014/main" id="{06C66935-AF4B-9948-BAEE-5F7B442D0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" y="4460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T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588" name="Line 84">
              <a:extLst>
                <a:ext uri="{FF2B5EF4-FFF2-40B4-BE49-F238E27FC236}">
                  <a16:creationId xmlns:a16="http://schemas.microsoft.com/office/drawing/2014/main" id="{95CAD760-1233-6C49-A1E6-AD8827FEE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8" y="3927"/>
              <a:ext cx="81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89" name="Line 85">
              <a:extLst>
                <a:ext uri="{FF2B5EF4-FFF2-40B4-BE49-F238E27FC236}">
                  <a16:creationId xmlns:a16="http://schemas.microsoft.com/office/drawing/2014/main" id="{C93B4B6B-32E4-AD48-95A2-674A9ECDF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3901"/>
              <a:ext cx="135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90" name="Rectangle 86">
              <a:extLst>
                <a:ext uri="{FF2B5EF4-FFF2-40B4-BE49-F238E27FC236}">
                  <a16:creationId xmlns:a16="http://schemas.microsoft.com/office/drawing/2014/main" id="{1B00F537-CF8B-124F-BBED-A636DA77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719"/>
              <a:ext cx="5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T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22591" name="Rectangle 87">
              <a:extLst>
                <a:ext uri="{FF2B5EF4-FFF2-40B4-BE49-F238E27FC236}">
                  <a16:creationId xmlns:a16="http://schemas.microsoft.com/office/drawing/2014/main" id="{7AB33E8C-B238-4248-82F3-FD079CA5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674"/>
              <a:ext cx="5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T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2592" name="Oval 88">
              <a:extLst>
                <a:ext uri="{FF2B5EF4-FFF2-40B4-BE49-F238E27FC236}">
                  <a16:creationId xmlns:a16="http://schemas.microsoft.com/office/drawing/2014/main" id="{A29B95DC-0670-F046-899D-E36FCFB5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4081"/>
              <a:ext cx="286" cy="2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22593" name="Rectangle 89">
              <a:extLst>
                <a:ext uri="{FF2B5EF4-FFF2-40B4-BE49-F238E27FC236}">
                  <a16:creationId xmlns:a16="http://schemas.microsoft.com/office/drawing/2014/main" id="{11CAC711-77E6-AE45-B76F-AC4D39FF8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4645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q</a:t>
              </a:r>
              <a:r>
                <a:rPr lang="it-IT" altLang="en-US" sz="2000" b="0" baseline="-25000">
                  <a:solidFill>
                    <a:schemeClr val="tx1"/>
                  </a:solidFill>
                </a:rPr>
                <a:t>v</a:t>
              </a:r>
              <a:r>
                <a:rPr lang="it-IT" altLang="en-US" sz="2000" b="0">
                  <a:solidFill>
                    <a:schemeClr val="tx1"/>
                  </a:solidFill>
                </a:rPr>
                <a:t>= A</a:t>
              </a:r>
              <a:r>
                <a:rPr lang="it-IT" altLang="en-US" sz="2000" b="0" baseline="30000">
                  <a:solidFill>
                    <a:schemeClr val="tx1"/>
                  </a:solidFill>
                </a:rPr>
                <a:t>.</a:t>
              </a:r>
              <a:r>
                <a:rPr lang="it-IT" altLang="en-US" sz="2000" b="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22535" name="Group 161">
            <a:extLst>
              <a:ext uri="{FF2B5EF4-FFF2-40B4-BE49-F238E27FC236}">
                <a16:creationId xmlns:a16="http://schemas.microsoft.com/office/drawing/2014/main" id="{E72F3212-7CF0-4348-9294-0DA6A74046AB}"/>
              </a:ext>
            </a:extLst>
          </p:cNvPr>
          <p:cNvGrpSpPr>
            <a:grpSpLocks/>
          </p:cNvGrpSpPr>
          <p:nvPr/>
        </p:nvGrpSpPr>
        <p:grpSpPr bwMode="auto">
          <a:xfrm>
            <a:off x="7999415" y="4598986"/>
            <a:ext cx="2482851" cy="892174"/>
            <a:chOff x="4319" y="2502"/>
            <a:chExt cx="1564" cy="562"/>
          </a:xfrm>
        </p:grpSpPr>
        <p:sp>
          <p:nvSpPr>
            <p:cNvPr id="22559" name="Line 136">
              <a:extLst>
                <a:ext uri="{FF2B5EF4-FFF2-40B4-BE49-F238E27FC236}">
                  <a16:creationId xmlns:a16="http://schemas.microsoft.com/office/drawing/2014/main" id="{546BFA44-3BA8-7247-B31F-A18A131DB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728"/>
              <a:ext cx="31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0" name="Rectangle 137">
              <a:extLst>
                <a:ext uri="{FF2B5EF4-FFF2-40B4-BE49-F238E27FC236}">
                  <a16:creationId xmlns:a16="http://schemas.microsoft.com/office/drawing/2014/main" id="{8820A110-BD4E-7D4F-A80D-7CFA4A41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665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÷</a:t>
              </a:r>
              <a:endParaRPr lang="it-IT" altLang="en-US" sz="2400"/>
            </a:p>
          </p:txBody>
        </p:sp>
        <p:sp>
          <p:nvSpPr>
            <p:cNvPr id="22561" name="Rectangle 138">
              <a:extLst>
                <a:ext uri="{FF2B5EF4-FFF2-40B4-BE49-F238E27FC236}">
                  <a16:creationId xmlns:a16="http://schemas.microsoft.com/office/drawing/2014/main" id="{5B922616-1426-E748-9338-699ADBBCC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604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÷</a:t>
              </a:r>
              <a:endParaRPr lang="it-IT" altLang="en-US" sz="2400"/>
            </a:p>
          </p:txBody>
        </p:sp>
        <p:sp>
          <p:nvSpPr>
            <p:cNvPr id="22562" name="Rectangle 139">
              <a:extLst>
                <a:ext uri="{FF2B5EF4-FFF2-40B4-BE49-F238E27FC236}">
                  <a16:creationId xmlns:a16="http://schemas.microsoft.com/office/drawing/2014/main" id="{548A44CE-8C8B-B94F-AC4B-80222EC82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767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ø</a:t>
              </a:r>
              <a:endParaRPr lang="it-IT" altLang="en-US" sz="2400"/>
            </a:p>
          </p:txBody>
        </p:sp>
        <p:sp>
          <p:nvSpPr>
            <p:cNvPr id="22563" name="Rectangle 140">
              <a:extLst>
                <a:ext uri="{FF2B5EF4-FFF2-40B4-BE49-F238E27FC236}">
                  <a16:creationId xmlns:a16="http://schemas.microsoft.com/office/drawing/2014/main" id="{B18AF0A8-0328-D940-8090-094047B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502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ö</a:t>
              </a:r>
              <a:endParaRPr lang="it-IT" altLang="en-US" sz="2400"/>
            </a:p>
          </p:txBody>
        </p:sp>
        <p:sp>
          <p:nvSpPr>
            <p:cNvPr id="22564" name="Rectangle 141">
              <a:extLst>
                <a:ext uri="{FF2B5EF4-FFF2-40B4-BE49-F238E27FC236}">
                  <a16:creationId xmlns:a16="http://schemas.microsoft.com/office/drawing/2014/main" id="{04F8ADA3-AB78-A940-B39E-2EA7B03A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2665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ç</a:t>
              </a:r>
              <a:endParaRPr lang="it-IT" altLang="en-US" sz="2400"/>
            </a:p>
          </p:txBody>
        </p:sp>
        <p:sp>
          <p:nvSpPr>
            <p:cNvPr id="22565" name="Rectangle 142">
              <a:extLst>
                <a:ext uri="{FF2B5EF4-FFF2-40B4-BE49-F238E27FC236}">
                  <a16:creationId xmlns:a16="http://schemas.microsoft.com/office/drawing/2014/main" id="{62B6CDCE-7DAA-3C4C-88C1-ED48F566A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2604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ç</a:t>
              </a:r>
              <a:endParaRPr lang="it-IT" altLang="en-US" sz="2400"/>
            </a:p>
          </p:txBody>
        </p:sp>
        <p:sp>
          <p:nvSpPr>
            <p:cNvPr id="22566" name="Rectangle 143">
              <a:extLst>
                <a:ext uri="{FF2B5EF4-FFF2-40B4-BE49-F238E27FC236}">
                  <a16:creationId xmlns:a16="http://schemas.microsoft.com/office/drawing/2014/main" id="{FDDF2636-5B73-F14E-BBA0-58D06078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2767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è</a:t>
              </a:r>
              <a:endParaRPr lang="it-IT" altLang="en-US" sz="2400"/>
            </a:p>
          </p:txBody>
        </p:sp>
        <p:sp>
          <p:nvSpPr>
            <p:cNvPr id="22567" name="Rectangle 144">
              <a:extLst>
                <a:ext uri="{FF2B5EF4-FFF2-40B4-BE49-F238E27FC236}">
                  <a16:creationId xmlns:a16="http://schemas.microsoft.com/office/drawing/2014/main" id="{07BEFA10-5A08-3949-BAD6-5285661A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2502"/>
              <a:ext cx="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æ</a:t>
              </a:r>
              <a:endParaRPr lang="it-IT" altLang="en-US" sz="2400"/>
            </a:p>
          </p:txBody>
        </p:sp>
        <p:sp>
          <p:nvSpPr>
            <p:cNvPr id="22568" name="Rectangle 145">
              <a:extLst>
                <a:ext uri="{FF2B5EF4-FFF2-40B4-BE49-F238E27FC236}">
                  <a16:creationId xmlns:a16="http://schemas.microsoft.com/office/drawing/2014/main" id="{C334D663-0333-D043-9D9B-9C6BAE7A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" y="250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it-IT" altLang="en-US" sz="2400"/>
            </a:p>
          </p:txBody>
        </p:sp>
        <p:sp>
          <p:nvSpPr>
            <p:cNvPr id="22569" name="Rectangle 146">
              <a:extLst>
                <a:ext uri="{FF2B5EF4-FFF2-40B4-BE49-F238E27FC236}">
                  <a16:creationId xmlns:a16="http://schemas.microsoft.com/office/drawing/2014/main" id="{57CB24F9-00E9-CC43-ADA1-9762433C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" y="2607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it-IT" altLang="en-US" sz="2400"/>
            </a:p>
          </p:txBody>
        </p:sp>
        <p:sp>
          <p:nvSpPr>
            <p:cNvPr id="22570" name="Rectangle 147">
              <a:extLst>
                <a:ext uri="{FF2B5EF4-FFF2-40B4-BE49-F238E27FC236}">
                  <a16:creationId xmlns:a16="http://schemas.microsoft.com/office/drawing/2014/main" id="{99108545-724F-4E4A-84A8-6CC21B77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" y="2607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it-IT" altLang="en-US" sz="2400"/>
            </a:p>
          </p:txBody>
        </p:sp>
        <p:sp>
          <p:nvSpPr>
            <p:cNvPr id="22571" name="Rectangle 148">
              <a:extLst>
                <a:ext uri="{FF2B5EF4-FFF2-40B4-BE49-F238E27FC236}">
                  <a16:creationId xmlns:a16="http://schemas.microsoft.com/office/drawing/2014/main" id="{63D68256-20A5-2846-A226-A5343207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2831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V</a:t>
              </a:r>
              <a:endParaRPr lang="it-IT" altLang="en-US" sz="2400"/>
            </a:p>
          </p:txBody>
        </p:sp>
        <p:sp>
          <p:nvSpPr>
            <p:cNvPr id="22572" name="Rectangle 149">
              <a:extLst>
                <a:ext uri="{FF2B5EF4-FFF2-40B4-BE49-F238E27FC236}">
                  <a16:creationId xmlns:a16="http://schemas.microsoft.com/office/drawing/2014/main" id="{7EB08ED9-5FA6-5E45-BFF2-9A69586B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708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IN</a:t>
              </a:r>
              <a:endParaRPr lang="it-IT" altLang="en-US" sz="2400"/>
            </a:p>
          </p:txBody>
        </p:sp>
        <p:sp>
          <p:nvSpPr>
            <p:cNvPr id="22573" name="Rectangle 150">
              <a:extLst>
                <a:ext uri="{FF2B5EF4-FFF2-40B4-BE49-F238E27FC236}">
                  <a16:creationId xmlns:a16="http://schemas.microsoft.com/office/drawing/2014/main" id="{C2138F0E-98B9-FB47-9B51-6BDD70D5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70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U</a:t>
              </a:r>
              <a:endParaRPr lang="it-IT" altLang="en-US" sz="2400"/>
            </a:p>
          </p:txBody>
        </p:sp>
        <p:sp>
          <p:nvSpPr>
            <p:cNvPr id="22574" name="Rectangle 151">
              <a:extLst>
                <a:ext uri="{FF2B5EF4-FFF2-40B4-BE49-F238E27FC236}">
                  <a16:creationId xmlns:a16="http://schemas.microsoft.com/office/drawing/2014/main" id="{B9383E18-6155-4C44-9C06-681AE6BCD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" y="274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q</a:t>
              </a:r>
              <a:endParaRPr lang="it-IT" altLang="en-US" sz="2400"/>
            </a:p>
          </p:txBody>
        </p:sp>
        <p:sp>
          <p:nvSpPr>
            <p:cNvPr id="22575" name="Rectangle 152">
              <a:extLst>
                <a:ext uri="{FF2B5EF4-FFF2-40B4-BE49-F238E27FC236}">
                  <a16:creationId xmlns:a16="http://schemas.microsoft.com/office/drawing/2014/main" id="{5D4A21E2-69E5-0444-B833-B59B2645C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" y="252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A</a:t>
              </a:r>
              <a:endParaRPr lang="it-IT" altLang="en-US" sz="2400"/>
            </a:p>
          </p:txBody>
        </p:sp>
        <p:sp>
          <p:nvSpPr>
            <p:cNvPr id="22576" name="Rectangle 153">
              <a:extLst>
                <a:ext uri="{FF2B5EF4-FFF2-40B4-BE49-F238E27FC236}">
                  <a16:creationId xmlns:a16="http://schemas.microsoft.com/office/drawing/2014/main" id="{6453C145-3F0C-6641-A934-6BD3AB09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526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L</a:t>
              </a:r>
              <a:endParaRPr lang="it-IT" altLang="en-US" sz="2400"/>
            </a:p>
          </p:txBody>
        </p:sp>
        <p:sp>
          <p:nvSpPr>
            <p:cNvPr id="22577" name="Rectangle 154">
              <a:extLst>
                <a:ext uri="{FF2B5EF4-FFF2-40B4-BE49-F238E27FC236}">
                  <a16:creationId xmlns:a16="http://schemas.microsoft.com/office/drawing/2014/main" id="{1B1B6981-A3E9-FF40-A15E-2FD70983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" y="2625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578" name="Rectangle 155">
              <a:extLst>
                <a:ext uri="{FF2B5EF4-FFF2-40B4-BE49-F238E27FC236}">
                  <a16:creationId xmlns:a16="http://schemas.microsoft.com/office/drawing/2014/main" id="{3DCDD083-97E7-8348-98B8-938E722D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2625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579" name="Rectangle 156">
              <a:extLst>
                <a:ext uri="{FF2B5EF4-FFF2-40B4-BE49-F238E27FC236}">
                  <a16:creationId xmlns:a16="http://schemas.microsoft.com/office/drawing/2014/main" id="{1B6B61BA-BCB8-A64B-AA1F-BDD7C13E5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2625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580" name="Rectangle 157">
              <a:extLst>
                <a:ext uri="{FF2B5EF4-FFF2-40B4-BE49-F238E27FC236}">
                  <a16:creationId xmlns:a16="http://schemas.microsoft.com/office/drawing/2014/main" id="{CEE6A157-549E-7344-9C2F-9B179B0F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640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</a:rPr>
                <a:t>T</a:t>
              </a:r>
              <a:endParaRPr lang="it-IT" altLang="en-US" sz="2400"/>
            </a:p>
          </p:txBody>
        </p:sp>
        <p:sp>
          <p:nvSpPr>
            <p:cNvPr id="22581" name="Rectangle 158">
              <a:extLst>
                <a:ext uri="{FF2B5EF4-FFF2-40B4-BE49-F238E27FC236}">
                  <a16:creationId xmlns:a16="http://schemas.microsoft.com/office/drawing/2014/main" id="{4CDF9B89-C29E-5044-A428-2F2974C3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62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it-IT" altLang="en-US" sz="2400"/>
            </a:p>
          </p:txBody>
        </p:sp>
        <p:sp>
          <p:nvSpPr>
            <p:cNvPr id="22582" name="Rectangle 159">
              <a:extLst>
                <a:ext uri="{FF2B5EF4-FFF2-40B4-BE49-F238E27FC236}">
                  <a16:creationId xmlns:a16="http://schemas.microsoft.com/office/drawing/2014/main" id="{EEDE109B-E7A9-9748-AC3A-9B8DDB12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62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en-U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lang="it-IT" altLang="en-US" sz="2400"/>
            </a:p>
          </p:txBody>
        </p:sp>
      </p:grpSp>
      <p:grpSp>
        <p:nvGrpSpPr>
          <p:cNvPr id="22536" name="Group 93">
            <a:extLst>
              <a:ext uri="{FF2B5EF4-FFF2-40B4-BE49-F238E27FC236}">
                <a16:creationId xmlns:a16="http://schemas.microsoft.com/office/drawing/2014/main" id="{5899A05C-AC0F-F041-80D1-A9ABAEAB54A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03389"/>
            <a:ext cx="2768600" cy="1317625"/>
            <a:chOff x="386" y="2313"/>
            <a:chExt cx="1744" cy="830"/>
          </a:xfrm>
        </p:grpSpPr>
        <p:grpSp>
          <p:nvGrpSpPr>
            <p:cNvPr id="22539" name="Group 57">
              <a:extLst>
                <a:ext uri="{FF2B5EF4-FFF2-40B4-BE49-F238E27FC236}">
                  <a16:creationId xmlns:a16="http://schemas.microsoft.com/office/drawing/2014/main" id="{C69362B2-A4E0-F44B-8304-4006D5F6E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2313"/>
              <a:ext cx="1351" cy="830"/>
              <a:chOff x="386" y="2449"/>
              <a:chExt cx="1351" cy="830"/>
            </a:xfrm>
          </p:grpSpPr>
          <p:grpSp>
            <p:nvGrpSpPr>
              <p:cNvPr id="22544" name="Group 58">
                <a:extLst>
                  <a:ext uri="{FF2B5EF4-FFF2-40B4-BE49-F238E27FC236}">
                    <a16:creationId xmlns:a16="http://schemas.microsoft.com/office/drawing/2014/main" id="{9CCF8219-B549-D24B-A8AE-CA6F58575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2449"/>
                <a:ext cx="1351" cy="830"/>
                <a:chOff x="386" y="2449"/>
                <a:chExt cx="1351" cy="830"/>
              </a:xfrm>
            </p:grpSpPr>
            <p:sp>
              <p:nvSpPr>
                <p:cNvPr id="22547" name="Freeform 59" descr="Diagonali chiare verso l'alto">
                  <a:extLst>
                    <a:ext uri="{FF2B5EF4-FFF2-40B4-BE49-F238E27FC236}">
                      <a16:creationId xmlns:a16="http://schemas.microsoft.com/office/drawing/2014/main" id="{9258059C-4E44-934A-9751-FD31CDECF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" y="2693"/>
                  <a:ext cx="1351" cy="337"/>
                </a:xfrm>
                <a:custGeom>
                  <a:avLst/>
                  <a:gdLst>
                    <a:gd name="T0" fmla="*/ 0 w 1351"/>
                    <a:gd name="T1" fmla="*/ 0 h 337"/>
                    <a:gd name="T2" fmla="*/ 642 w 1351"/>
                    <a:gd name="T3" fmla="*/ 0 h 337"/>
                    <a:gd name="T4" fmla="*/ 759 w 1351"/>
                    <a:gd name="T5" fmla="*/ 144 h 337"/>
                    <a:gd name="T6" fmla="*/ 1350 w 1351"/>
                    <a:gd name="T7" fmla="*/ 144 h 337"/>
                    <a:gd name="T8" fmla="*/ 1350 w 1351"/>
                    <a:gd name="T9" fmla="*/ 192 h 337"/>
                    <a:gd name="T10" fmla="*/ 759 w 1351"/>
                    <a:gd name="T11" fmla="*/ 192 h 337"/>
                    <a:gd name="T12" fmla="*/ 633 w 1351"/>
                    <a:gd name="T13" fmla="*/ 336 h 337"/>
                    <a:gd name="T14" fmla="*/ 0 w 1351"/>
                    <a:gd name="T15" fmla="*/ 336 h 337"/>
                    <a:gd name="T16" fmla="*/ 0 w 1351"/>
                    <a:gd name="T17" fmla="*/ 0 h 3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51" h="337">
                      <a:moveTo>
                        <a:pt x="0" y="0"/>
                      </a:moveTo>
                      <a:lnTo>
                        <a:pt x="642" y="0"/>
                      </a:lnTo>
                      <a:lnTo>
                        <a:pt x="759" y="144"/>
                      </a:lnTo>
                      <a:lnTo>
                        <a:pt x="1350" y="144"/>
                      </a:lnTo>
                      <a:lnTo>
                        <a:pt x="1350" y="192"/>
                      </a:lnTo>
                      <a:lnTo>
                        <a:pt x="759" y="192"/>
                      </a:lnTo>
                      <a:lnTo>
                        <a:pt x="633" y="336"/>
                      </a:lnTo>
                      <a:lnTo>
                        <a:pt x="0" y="336"/>
                      </a:lnTo>
                      <a:lnTo>
                        <a:pt x="0" y="0"/>
                      </a:lnTo>
                    </a:path>
                  </a:pathLst>
                </a:custGeom>
                <a:blipFill dpi="0" rotWithShape="0">
                  <a:blip r:embed="rId8"/>
                  <a:srcRect/>
                  <a:tile tx="0" ty="0" sx="100000" sy="100000" flip="none" algn="tl"/>
                </a:blip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22548" name="Group 60">
                  <a:extLst>
                    <a:ext uri="{FF2B5EF4-FFF2-40B4-BE49-F238E27FC236}">
                      <a16:creationId xmlns:a16="http://schemas.microsoft.com/office/drawing/2014/main" id="{9D5EB5BB-8C2C-0043-88CB-EB06CC3938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3" y="2449"/>
                  <a:ext cx="196" cy="830"/>
                  <a:chOff x="993" y="2449"/>
                  <a:chExt cx="196" cy="830"/>
                </a:xfrm>
              </p:grpSpPr>
              <p:grpSp>
                <p:nvGrpSpPr>
                  <p:cNvPr id="22549" name="Group 61">
                    <a:extLst>
                      <a:ext uri="{FF2B5EF4-FFF2-40B4-BE49-F238E27FC236}">
                        <a16:creationId xmlns:a16="http://schemas.microsoft.com/office/drawing/2014/main" id="{D0DC5AED-1D97-E343-A9C4-89532962B9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93" y="2882"/>
                    <a:ext cx="196" cy="397"/>
                    <a:chOff x="993" y="2882"/>
                    <a:chExt cx="196" cy="397"/>
                  </a:xfrm>
                </p:grpSpPr>
                <p:sp>
                  <p:nvSpPr>
                    <p:cNvPr id="22555" name="Oval 62">
                      <a:extLst>
                        <a:ext uri="{FF2B5EF4-FFF2-40B4-BE49-F238E27FC236}">
                          <a16:creationId xmlns:a16="http://schemas.microsoft.com/office/drawing/2014/main" id="{CDEE370F-80C8-714C-8C65-E2F50D8CE9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3" y="2882"/>
                      <a:ext cx="196" cy="20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GB" altLang="it-IT"/>
                    </a:p>
                  </p:txBody>
                </p:sp>
                <p:sp>
                  <p:nvSpPr>
                    <p:cNvPr id="22556" name="Freeform 63">
                      <a:extLst>
                        <a:ext uri="{FF2B5EF4-FFF2-40B4-BE49-F238E27FC236}">
                          <a16:creationId xmlns:a16="http://schemas.microsoft.com/office/drawing/2014/main" id="{8C20EC29-1368-444C-8482-4C095350ED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0" y="2951"/>
                      <a:ext cx="46" cy="328"/>
                    </a:xfrm>
                    <a:custGeom>
                      <a:avLst/>
                      <a:gdLst>
                        <a:gd name="T0" fmla="*/ 0 w 46"/>
                        <a:gd name="T1" fmla="*/ 324 h 328"/>
                        <a:gd name="T2" fmla="*/ 0 w 46"/>
                        <a:gd name="T3" fmla="*/ 15 h 328"/>
                        <a:gd name="T4" fmla="*/ 21 w 46"/>
                        <a:gd name="T5" fmla="*/ 0 h 328"/>
                        <a:gd name="T6" fmla="*/ 45 w 46"/>
                        <a:gd name="T7" fmla="*/ 24 h 328"/>
                        <a:gd name="T8" fmla="*/ 45 w 46"/>
                        <a:gd name="T9" fmla="*/ 327 h 328"/>
                        <a:gd name="T10" fmla="*/ 0 w 46"/>
                        <a:gd name="T11" fmla="*/ 324 h 3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6" h="328">
                          <a:moveTo>
                            <a:pt x="0" y="324"/>
                          </a:moveTo>
                          <a:lnTo>
                            <a:pt x="0" y="15"/>
                          </a:lnTo>
                          <a:lnTo>
                            <a:pt x="21" y="0"/>
                          </a:lnTo>
                          <a:lnTo>
                            <a:pt x="45" y="24"/>
                          </a:lnTo>
                          <a:lnTo>
                            <a:pt x="45" y="327"/>
                          </a:lnTo>
                          <a:lnTo>
                            <a:pt x="0" y="3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57" name="Line 64">
                      <a:extLst>
                        <a:ext uri="{FF2B5EF4-FFF2-40B4-BE49-F238E27FC236}">
                          <a16:creationId xmlns:a16="http://schemas.microsoft.com/office/drawing/2014/main" id="{B810DC55-D8E1-0C4F-94CA-6B84C2AAAF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0" y="2984"/>
                      <a:ext cx="2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58" name="Line 65">
                      <a:extLst>
                        <a:ext uri="{FF2B5EF4-FFF2-40B4-BE49-F238E27FC236}">
                          <a16:creationId xmlns:a16="http://schemas.microsoft.com/office/drawing/2014/main" id="{3AC32D79-435E-E144-8793-F77FC3E205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1" y="2967"/>
                      <a:ext cx="0" cy="3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2550" name="Group 66">
                    <a:extLst>
                      <a:ext uri="{FF2B5EF4-FFF2-40B4-BE49-F238E27FC236}">
                        <a16:creationId xmlns:a16="http://schemas.microsoft.com/office/drawing/2014/main" id="{C671518E-6BE1-644E-A008-BE0283002B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93" y="2449"/>
                    <a:ext cx="196" cy="396"/>
                    <a:chOff x="993" y="2449"/>
                    <a:chExt cx="196" cy="396"/>
                  </a:xfrm>
                </p:grpSpPr>
                <p:sp>
                  <p:nvSpPr>
                    <p:cNvPr id="22551" name="Oval 67">
                      <a:extLst>
                        <a:ext uri="{FF2B5EF4-FFF2-40B4-BE49-F238E27FC236}">
                          <a16:creationId xmlns:a16="http://schemas.microsoft.com/office/drawing/2014/main" id="{8AD0C0D2-8FDD-3143-9254-0B271E954C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993" y="2643"/>
                      <a:ext cx="196" cy="20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r"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GB" altLang="it-IT"/>
                    </a:p>
                  </p:txBody>
                </p:sp>
                <p:sp>
                  <p:nvSpPr>
                    <p:cNvPr id="22552" name="Freeform 68">
                      <a:extLst>
                        <a:ext uri="{FF2B5EF4-FFF2-40B4-BE49-F238E27FC236}">
                          <a16:creationId xmlns:a16="http://schemas.microsoft.com/office/drawing/2014/main" id="{1398D79B-D721-CE40-8289-0477EBB77E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0" y="2449"/>
                      <a:ext cx="46" cy="328"/>
                    </a:xfrm>
                    <a:custGeom>
                      <a:avLst/>
                      <a:gdLst>
                        <a:gd name="T0" fmla="*/ 0 w 46"/>
                        <a:gd name="T1" fmla="*/ 3 h 328"/>
                        <a:gd name="T2" fmla="*/ 0 w 46"/>
                        <a:gd name="T3" fmla="*/ 312 h 328"/>
                        <a:gd name="T4" fmla="*/ 21 w 46"/>
                        <a:gd name="T5" fmla="*/ 327 h 328"/>
                        <a:gd name="T6" fmla="*/ 45 w 46"/>
                        <a:gd name="T7" fmla="*/ 303 h 328"/>
                        <a:gd name="T8" fmla="*/ 45 w 46"/>
                        <a:gd name="T9" fmla="*/ 0 h 328"/>
                        <a:gd name="T10" fmla="*/ 0 w 46"/>
                        <a:gd name="T11" fmla="*/ 3 h 3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6" h="328">
                          <a:moveTo>
                            <a:pt x="0" y="3"/>
                          </a:moveTo>
                          <a:lnTo>
                            <a:pt x="0" y="312"/>
                          </a:lnTo>
                          <a:lnTo>
                            <a:pt x="21" y="327"/>
                          </a:lnTo>
                          <a:lnTo>
                            <a:pt x="45" y="303"/>
                          </a:lnTo>
                          <a:lnTo>
                            <a:pt x="45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53" name="Line 69">
                      <a:extLst>
                        <a:ext uri="{FF2B5EF4-FFF2-40B4-BE49-F238E27FC236}">
                          <a16:creationId xmlns:a16="http://schemas.microsoft.com/office/drawing/2014/main" id="{227E6AB4-1C91-9049-A5F5-A34A9F22441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0" y="2743"/>
                      <a:ext cx="2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54" name="Line 70">
                      <a:extLst>
                        <a:ext uri="{FF2B5EF4-FFF2-40B4-BE49-F238E27FC236}">
                          <a16:creationId xmlns:a16="http://schemas.microsoft.com/office/drawing/2014/main" id="{7EAE4F16-6390-9F45-ACFE-27096B9F2A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91" y="2728"/>
                      <a:ext cx="0" cy="3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22545" name="Rectangle 71">
                <a:extLst>
                  <a:ext uri="{FF2B5EF4-FFF2-40B4-BE49-F238E27FC236}">
                    <a16:creationId xmlns:a16="http://schemas.microsoft.com/office/drawing/2014/main" id="{52DD2947-F672-6A47-AD0D-7CF69B27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2743"/>
                <a:ext cx="118" cy="7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22546" name="Rectangle 72">
                <a:extLst>
                  <a:ext uri="{FF2B5EF4-FFF2-40B4-BE49-F238E27FC236}">
                    <a16:creationId xmlns:a16="http://schemas.microsoft.com/office/drawing/2014/main" id="{1FDBF199-3C09-8D42-9D2A-B75DC483F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2911"/>
                <a:ext cx="118" cy="7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GB" altLang="it-IT"/>
              </a:p>
            </p:txBody>
          </p:sp>
        </p:grpSp>
        <p:sp>
          <p:nvSpPr>
            <p:cNvPr id="22540" name="Line 73">
              <a:extLst>
                <a:ext uri="{FF2B5EF4-FFF2-40B4-BE49-F238E27FC236}">
                  <a16:creationId xmlns:a16="http://schemas.microsoft.com/office/drawing/2014/main" id="{5505BCB5-7B5E-F548-B4E0-0C1059D71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720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Rectangle 74">
              <a:extLst>
                <a:ext uri="{FF2B5EF4-FFF2-40B4-BE49-F238E27FC236}">
                  <a16:creationId xmlns:a16="http://schemas.microsoft.com/office/drawing/2014/main" id="{BAFD3F03-04D0-3744-A362-EC9A9C6B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95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sensore</a:t>
              </a:r>
            </a:p>
          </p:txBody>
        </p:sp>
        <p:sp>
          <p:nvSpPr>
            <p:cNvPr id="22542" name="Rectangle 75">
              <a:extLst>
                <a:ext uri="{FF2B5EF4-FFF2-40B4-BE49-F238E27FC236}">
                  <a16:creationId xmlns:a16="http://schemas.microsoft.com/office/drawing/2014/main" id="{7CB48161-9F2B-A049-BB3B-2A67921D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716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22543" name="Text Box 91">
              <a:extLst>
                <a:ext uri="{FF2B5EF4-FFF2-40B4-BE49-F238E27FC236}">
                  <a16:creationId xmlns:a16="http://schemas.microsoft.com/office/drawing/2014/main" id="{454FFAF6-27D7-0E49-8B4F-31A3B98C3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2792"/>
              <a:ext cx="2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22537" name="Line 163">
            <a:extLst>
              <a:ext uri="{FF2B5EF4-FFF2-40B4-BE49-F238E27FC236}">
                <a16:creationId xmlns:a16="http://schemas.microsoft.com/office/drawing/2014/main" id="{908AD6DA-7367-A447-8AE6-1D8F9FB0A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838200"/>
            <a:ext cx="0" cy="518160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22538" name="Line 164">
            <a:extLst>
              <a:ext uri="{FF2B5EF4-FFF2-40B4-BE49-F238E27FC236}">
                <a16:creationId xmlns:a16="http://schemas.microsoft.com/office/drawing/2014/main" id="{DC06B7A1-8600-384E-9FEA-4AAA1A506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914400"/>
            <a:ext cx="0" cy="518160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4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E044FB5-AF2A-2542-BBA4-05A4FF9C8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Sistemi con ritardo finito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4A3B3F0-5201-FC45-8731-FF12FC85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10" y="914419"/>
            <a:ext cx="4425442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sz="2200" b="0">
                <a:solidFill>
                  <a:schemeClr val="tx1"/>
                </a:solidFill>
              </a:rPr>
              <a:t>Teorema della traslazione nel tempo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2759CE6-ECEB-7A41-BDBB-714FBA8D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630" y="3445200"/>
            <a:ext cx="255839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it-IT" altLang="en-US" sz="2000" b="0">
                <a:solidFill>
                  <a:schemeClr val="tx1"/>
                </a:solidFill>
              </a:rPr>
              <a:t> </a:t>
            </a:r>
            <a:r>
              <a:rPr lang="it-IT" altLang="en-US" sz="2000" b="0">
                <a:solidFill>
                  <a:srgbClr val="FF0033"/>
                </a:solidFill>
              </a:rPr>
              <a:t>Risposta in frequenza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20381DD-0B62-AA48-8930-9EF8060E2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4206"/>
            <a:ext cx="339516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it-IT" altLang="en-US" sz="2200" b="0">
                <a:solidFill>
                  <a:schemeClr val="tx1"/>
                </a:solidFill>
              </a:rPr>
              <a:t> Possibili </a:t>
            </a:r>
            <a:r>
              <a:rPr lang="it-IT" altLang="en-US" sz="2200" b="0">
                <a:solidFill>
                  <a:schemeClr val="accent2"/>
                </a:solidFill>
              </a:rPr>
              <a:t>approssimazioni</a:t>
            </a:r>
            <a:r>
              <a:rPr lang="it-IT" altLang="en-US" sz="2200" b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E951AC5-549F-974D-AE7C-55D41528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960763"/>
            <a:ext cx="16002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000" b="0">
                <a:solidFill>
                  <a:schemeClr val="tx1"/>
                </a:solidFill>
              </a:rPr>
              <a:t>con T = cost.</a:t>
            </a:r>
          </a:p>
        </p:txBody>
      </p:sp>
      <p:grpSp>
        <p:nvGrpSpPr>
          <p:cNvPr id="23559" name="Group 9">
            <a:extLst>
              <a:ext uri="{FF2B5EF4-FFF2-40B4-BE49-F238E27FC236}">
                <a16:creationId xmlns:a16="http://schemas.microsoft.com/office/drawing/2014/main" id="{5C2E3005-CF8F-1747-8E4E-67D136B2315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283752"/>
            <a:ext cx="2413000" cy="1965326"/>
            <a:chOff x="206" y="3622"/>
            <a:chExt cx="1520" cy="1238"/>
          </a:xfrm>
        </p:grpSpPr>
        <p:sp>
          <p:nvSpPr>
            <p:cNvPr id="23721" name="Line 10">
              <a:extLst>
                <a:ext uri="{FF2B5EF4-FFF2-40B4-BE49-F238E27FC236}">
                  <a16:creationId xmlns:a16="http://schemas.microsoft.com/office/drawing/2014/main" id="{A7957FD3-52BB-864A-A696-1AE18771B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4299"/>
              <a:ext cx="15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722" name="Line 11">
              <a:extLst>
                <a:ext uri="{FF2B5EF4-FFF2-40B4-BE49-F238E27FC236}">
                  <a16:creationId xmlns:a16="http://schemas.microsoft.com/office/drawing/2014/main" id="{5FC8CA8E-803F-3B4A-91C8-EED0872EE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" y="3757"/>
              <a:ext cx="0" cy="1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723" name="Freeform 12">
              <a:extLst>
                <a:ext uri="{FF2B5EF4-FFF2-40B4-BE49-F238E27FC236}">
                  <a16:creationId xmlns:a16="http://schemas.microsoft.com/office/drawing/2014/main" id="{F16BFCD1-4491-FA45-B318-253F99A6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3892"/>
              <a:ext cx="1236" cy="799"/>
            </a:xfrm>
            <a:custGeom>
              <a:avLst/>
              <a:gdLst>
                <a:gd name="T0" fmla="*/ 121 w 1236"/>
                <a:gd name="T1" fmla="*/ 339 h 799"/>
                <a:gd name="T2" fmla="*/ 146 w 1236"/>
                <a:gd name="T3" fmla="*/ 263 h 799"/>
                <a:gd name="T4" fmla="*/ 167 w 1236"/>
                <a:gd name="T5" fmla="*/ 191 h 799"/>
                <a:gd name="T6" fmla="*/ 189 w 1236"/>
                <a:gd name="T7" fmla="*/ 127 h 799"/>
                <a:gd name="T8" fmla="*/ 211 w 1236"/>
                <a:gd name="T9" fmla="*/ 76 h 799"/>
                <a:gd name="T10" fmla="*/ 236 w 1236"/>
                <a:gd name="T11" fmla="*/ 33 h 799"/>
                <a:gd name="T12" fmla="*/ 258 w 1236"/>
                <a:gd name="T13" fmla="*/ 8 h 799"/>
                <a:gd name="T14" fmla="*/ 279 w 1236"/>
                <a:gd name="T15" fmla="*/ 0 h 799"/>
                <a:gd name="T16" fmla="*/ 304 w 1236"/>
                <a:gd name="T17" fmla="*/ 8 h 799"/>
                <a:gd name="T18" fmla="*/ 326 w 1236"/>
                <a:gd name="T19" fmla="*/ 29 h 799"/>
                <a:gd name="T20" fmla="*/ 348 w 1236"/>
                <a:gd name="T21" fmla="*/ 63 h 799"/>
                <a:gd name="T22" fmla="*/ 370 w 1236"/>
                <a:gd name="T23" fmla="*/ 114 h 799"/>
                <a:gd name="T24" fmla="*/ 395 w 1236"/>
                <a:gd name="T25" fmla="*/ 178 h 799"/>
                <a:gd name="T26" fmla="*/ 416 w 1236"/>
                <a:gd name="T27" fmla="*/ 246 h 799"/>
                <a:gd name="T28" fmla="*/ 438 w 1236"/>
                <a:gd name="T29" fmla="*/ 322 h 799"/>
                <a:gd name="T30" fmla="*/ 460 w 1236"/>
                <a:gd name="T31" fmla="*/ 403 h 799"/>
                <a:gd name="T32" fmla="*/ 485 w 1236"/>
                <a:gd name="T33" fmla="*/ 479 h 799"/>
                <a:gd name="T34" fmla="*/ 507 w 1236"/>
                <a:gd name="T35" fmla="*/ 556 h 799"/>
                <a:gd name="T36" fmla="*/ 528 w 1236"/>
                <a:gd name="T37" fmla="*/ 628 h 799"/>
                <a:gd name="T38" fmla="*/ 550 w 1236"/>
                <a:gd name="T39" fmla="*/ 687 h 799"/>
                <a:gd name="T40" fmla="*/ 575 w 1236"/>
                <a:gd name="T41" fmla="*/ 738 h 799"/>
                <a:gd name="T42" fmla="*/ 597 w 1236"/>
                <a:gd name="T43" fmla="*/ 772 h 799"/>
                <a:gd name="T44" fmla="*/ 619 w 1236"/>
                <a:gd name="T45" fmla="*/ 793 h 799"/>
                <a:gd name="T46" fmla="*/ 640 w 1236"/>
                <a:gd name="T47" fmla="*/ 798 h 799"/>
                <a:gd name="T48" fmla="*/ 665 w 1236"/>
                <a:gd name="T49" fmla="*/ 785 h 799"/>
                <a:gd name="T50" fmla="*/ 687 w 1236"/>
                <a:gd name="T51" fmla="*/ 759 h 799"/>
                <a:gd name="T52" fmla="*/ 709 w 1236"/>
                <a:gd name="T53" fmla="*/ 721 h 799"/>
                <a:gd name="T54" fmla="*/ 731 w 1236"/>
                <a:gd name="T55" fmla="*/ 666 h 799"/>
                <a:gd name="T56" fmla="*/ 755 w 1236"/>
                <a:gd name="T57" fmla="*/ 602 h 799"/>
                <a:gd name="T58" fmla="*/ 777 w 1236"/>
                <a:gd name="T59" fmla="*/ 530 h 799"/>
                <a:gd name="T60" fmla="*/ 799 w 1236"/>
                <a:gd name="T61" fmla="*/ 449 h 799"/>
                <a:gd name="T62" fmla="*/ 824 w 1236"/>
                <a:gd name="T63" fmla="*/ 373 h 799"/>
                <a:gd name="T64" fmla="*/ 846 w 1236"/>
                <a:gd name="T65" fmla="*/ 292 h 799"/>
                <a:gd name="T66" fmla="*/ 867 w 1236"/>
                <a:gd name="T67" fmla="*/ 220 h 799"/>
                <a:gd name="T68" fmla="*/ 889 w 1236"/>
                <a:gd name="T69" fmla="*/ 152 h 799"/>
                <a:gd name="T70" fmla="*/ 914 w 1236"/>
                <a:gd name="T71" fmla="*/ 93 h 799"/>
                <a:gd name="T72" fmla="*/ 936 w 1236"/>
                <a:gd name="T73" fmla="*/ 50 h 799"/>
                <a:gd name="T74" fmla="*/ 958 w 1236"/>
                <a:gd name="T75" fmla="*/ 16 h 799"/>
                <a:gd name="T76" fmla="*/ 979 w 1236"/>
                <a:gd name="T77" fmla="*/ 4 h 799"/>
                <a:gd name="T78" fmla="*/ 1004 w 1236"/>
                <a:gd name="T79" fmla="*/ 0 h 799"/>
                <a:gd name="T80" fmla="*/ 1026 w 1236"/>
                <a:gd name="T81" fmla="*/ 16 h 799"/>
                <a:gd name="T82" fmla="*/ 1048 w 1236"/>
                <a:gd name="T83" fmla="*/ 46 h 799"/>
                <a:gd name="T84" fmla="*/ 1070 w 1236"/>
                <a:gd name="T85" fmla="*/ 93 h 799"/>
                <a:gd name="T86" fmla="*/ 1095 w 1236"/>
                <a:gd name="T87" fmla="*/ 148 h 799"/>
                <a:gd name="T88" fmla="*/ 1116 w 1236"/>
                <a:gd name="T89" fmla="*/ 216 h 799"/>
                <a:gd name="T90" fmla="*/ 1138 w 1236"/>
                <a:gd name="T91" fmla="*/ 288 h 799"/>
                <a:gd name="T92" fmla="*/ 1160 w 1236"/>
                <a:gd name="T93" fmla="*/ 369 h 799"/>
                <a:gd name="T94" fmla="*/ 1185 w 1236"/>
                <a:gd name="T95" fmla="*/ 449 h 799"/>
                <a:gd name="T96" fmla="*/ 1207 w 1236"/>
                <a:gd name="T97" fmla="*/ 526 h 799"/>
                <a:gd name="T98" fmla="*/ 1228 w 1236"/>
                <a:gd name="T99" fmla="*/ 598 h 7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6" h="799">
                  <a:moveTo>
                    <a:pt x="0" y="781"/>
                  </a:moveTo>
                  <a:lnTo>
                    <a:pt x="111" y="377"/>
                  </a:lnTo>
                  <a:lnTo>
                    <a:pt x="118" y="360"/>
                  </a:lnTo>
                  <a:lnTo>
                    <a:pt x="121" y="339"/>
                  </a:lnTo>
                  <a:lnTo>
                    <a:pt x="127" y="318"/>
                  </a:lnTo>
                  <a:lnTo>
                    <a:pt x="133" y="301"/>
                  </a:lnTo>
                  <a:lnTo>
                    <a:pt x="139" y="280"/>
                  </a:lnTo>
                  <a:lnTo>
                    <a:pt x="146" y="263"/>
                  </a:lnTo>
                  <a:lnTo>
                    <a:pt x="152" y="241"/>
                  </a:lnTo>
                  <a:lnTo>
                    <a:pt x="155" y="224"/>
                  </a:lnTo>
                  <a:lnTo>
                    <a:pt x="161" y="207"/>
                  </a:lnTo>
                  <a:lnTo>
                    <a:pt x="167" y="191"/>
                  </a:lnTo>
                  <a:lnTo>
                    <a:pt x="174" y="174"/>
                  </a:lnTo>
                  <a:lnTo>
                    <a:pt x="180" y="157"/>
                  </a:lnTo>
                  <a:lnTo>
                    <a:pt x="183" y="140"/>
                  </a:lnTo>
                  <a:lnTo>
                    <a:pt x="189" y="127"/>
                  </a:lnTo>
                  <a:lnTo>
                    <a:pt x="195" y="114"/>
                  </a:lnTo>
                  <a:lnTo>
                    <a:pt x="202" y="97"/>
                  </a:lnTo>
                  <a:lnTo>
                    <a:pt x="208" y="84"/>
                  </a:lnTo>
                  <a:lnTo>
                    <a:pt x="211" y="76"/>
                  </a:lnTo>
                  <a:lnTo>
                    <a:pt x="217" y="63"/>
                  </a:lnTo>
                  <a:lnTo>
                    <a:pt x="223" y="50"/>
                  </a:lnTo>
                  <a:lnTo>
                    <a:pt x="230" y="42"/>
                  </a:lnTo>
                  <a:lnTo>
                    <a:pt x="236" y="33"/>
                  </a:lnTo>
                  <a:lnTo>
                    <a:pt x="242" y="25"/>
                  </a:lnTo>
                  <a:lnTo>
                    <a:pt x="245" y="21"/>
                  </a:lnTo>
                  <a:lnTo>
                    <a:pt x="251" y="12"/>
                  </a:lnTo>
                  <a:lnTo>
                    <a:pt x="258" y="8"/>
                  </a:lnTo>
                  <a:lnTo>
                    <a:pt x="264" y="4"/>
                  </a:lnTo>
                  <a:lnTo>
                    <a:pt x="270" y="4"/>
                  </a:lnTo>
                  <a:lnTo>
                    <a:pt x="273" y="0"/>
                  </a:lnTo>
                  <a:lnTo>
                    <a:pt x="279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4"/>
                  </a:lnTo>
                  <a:lnTo>
                    <a:pt x="304" y="8"/>
                  </a:lnTo>
                  <a:lnTo>
                    <a:pt x="307" y="8"/>
                  </a:lnTo>
                  <a:lnTo>
                    <a:pt x="314" y="16"/>
                  </a:lnTo>
                  <a:lnTo>
                    <a:pt x="320" y="21"/>
                  </a:lnTo>
                  <a:lnTo>
                    <a:pt x="326" y="29"/>
                  </a:lnTo>
                  <a:lnTo>
                    <a:pt x="332" y="38"/>
                  </a:lnTo>
                  <a:lnTo>
                    <a:pt x="335" y="46"/>
                  </a:lnTo>
                  <a:lnTo>
                    <a:pt x="342" y="55"/>
                  </a:lnTo>
                  <a:lnTo>
                    <a:pt x="348" y="63"/>
                  </a:lnTo>
                  <a:lnTo>
                    <a:pt x="354" y="76"/>
                  </a:lnTo>
                  <a:lnTo>
                    <a:pt x="360" y="89"/>
                  </a:lnTo>
                  <a:lnTo>
                    <a:pt x="363" y="101"/>
                  </a:lnTo>
                  <a:lnTo>
                    <a:pt x="370" y="114"/>
                  </a:lnTo>
                  <a:lnTo>
                    <a:pt x="376" y="131"/>
                  </a:lnTo>
                  <a:lnTo>
                    <a:pt x="382" y="144"/>
                  </a:lnTo>
                  <a:lnTo>
                    <a:pt x="388" y="161"/>
                  </a:lnTo>
                  <a:lnTo>
                    <a:pt x="395" y="178"/>
                  </a:lnTo>
                  <a:lnTo>
                    <a:pt x="398" y="195"/>
                  </a:lnTo>
                  <a:lnTo>
                    <a:pt x="404" y="212"/>
                  </a:lnTo>
                  <a:lnTo>
                    <a:pt x="410" y="229"/>
                  </a:lnTo>
                  <a:lnTo>
                    <a:pt x="416" y="246"/>
                  </a:lnTo>
                  <a:lnTo>
                    <a:pt x="423" y="267"/>
                  </a:lnTo>
                  <a:lnTo>
                    <a:pt x="426" y="284"/>
                  </a:lnTo>
                  <a:lnTo>
                    <a:pt x="432" y="305"/>
                  </a:lnTo>
                  <a:lnTo>
                    <a:pt x="438" y="322"/>
                  </a:lnTo>
                  <a:lnTo>
                    <a:pt x="444" y="343"/>
                  </a:lnTo>
                  <a:lnTo>
                    <a:pt x="451" y="360"/>
                  </a:lnTo>
                  <a:lnTo>
                    <a:pt x="457" y="382"/>
                  </a:lnTo>
                  <a:lnTo>
                    <a:pt x="460" y="403"/>
                  </a:lnTo>
                  <a:lnTo>
                    <a:pt x="466" y="420"/>
                  </a:lnTo>
                  <a:lnTo>
                    <a:pt x="472" y="441"/>
                  </a:lnTo>
                  <a:lnTo>
                    <a:pt x="479" y="462"/>
                  </a:lnTo>
                  <a:lnTo>
                    <a:pt x="485" y="479"/>
                  </a:lnTo>
                  <a:lnTo>
                    <a:pt x="488" y="500"/>
                  </a:lnTo>
                  <a:lnTo>
                    <a:pt x="494" y="522"/>
                  </a:lnTo>
                  <a:lnTo>
                    <a:pt x="500" y="539"/>
                  </a:lnTo>
                  <a:lnTo>
                    <a:pt x="507" y="556"/>
                  </a:lnTo>
                  <a:lnTo>
                    <a:pt x="513" y="577"/>
                  </a:lnTo>
                  <a:lnTo>
                    <a:pt x="516" y="594"/>
                  </a:lnTo>
                  <a:lnTo>
                    <a:pt x="522" y="611"/>
                  </a:lnTo>
                  <a:lnTo>
                    <a:pt x="528" y="628"/>
                  </a:lnTo>
                  <a:lnTo>
                    <a:pt x="535" y="645"/>
                  </a:lnTo>
                  <a:lnTo>
                    <a:pt x="541" y="657"/>
                  </a:lnTo>
                  <a:lnTo>
                    <a:pt x="547" y="674"/>
                  </a:lnTo>
                  <a:lnTo>
                    <a:pt x="550" y="687"/>
                  </a:lnTo>
                  <a:lnTo>
                    <a:pt x="556" y="700"/>
                  </a:lnTo>
                  <a:lnTo>
                    <a:pt x="563" y="713"/>
                  </a:lnTo>
                  <a:lnTo>
                    <a:pt x="569" y="725"/>
                  </a:lnTo>
                  <a:lnTo>
                    <a:pt x="575" y="738"/>
                  </a:lnTo>
                  <a:lnTo>
                    <a:pt x="578" y="747"/>
                  </a:lnTo>
                  <a:lnTo>
                    <a:pt x="584" y="755"/>
                  </a:lnTo>
                  <a:lnTo>
                    <a:pt x="591" y="764"/>
                  </a:lnTo>
                  <a:lnTo>
                    <a:pt x="597" y="772"/>
                  </a:lnTo>
                  <a:lnTo>
                    <a:pt x="603" y="776"/>
                  </a:lnTo>
                  <a:lnTo>
                    <a:pt x="609" y="785"/>
                  </a:lnTo>
                  <a:lnTo>
                    <a:pt x="612" y="789"/>
                  </a:lnTo>
                  <a:lnTo>
                    <a:pt x="619" y="793"/>
                  </a:lnTo>
                  <a:lnTo>
                    <a:pt x="625" y="793"/>
                  </a:lnTo>
                  <a:lnTo>
                    <a:pt x="631" y="798"/>
                  </a:lnTo>
                  <a:lnTo>
                    <a:pt x="637" y="798"/>
                  </a:lnTo>
                  <a:lnTo>
                    <a:pt x="640" y="798"/>
                  </a:lnTo>
                  <a:lnTo>
                    <a:pt x="647" y="798"/>
                  </a:lnTo>
                  <a:lnTo>
                    <a:pt x="653" y="793"/>
                  </a:lnTo>
                  <a:lnTo>
                    <a:pt x="659" y="789"/>
                  </a:lnTo>
                  <a:lnTo>
                    <a:pt x="665" y="785"/>
                  </a:lnTo>
                  <a:lnTo>
                    <a:pt x="671" y="781"/>
                  </a:lnTo>
                  <a:lnTo>
                    <a:pt x="675" y="776"/>
                  </a:lnTo>
                  <a:lnTo>
                    <a:pt x="681" y="768"/>
                  </a:lnTo>
                  <a:lnTo>
                    <a:pt x="687" y="759"/>
                  </a:lnTo>
                  <a:lnTo>
                    <a:pt x="693" y="751"/>
                  </a:lnTo>
                  <a:lnTo>
                    <a:pt x="699" y="742"/>
                  </a:lnTo>
                  <a:lnTo>
                    <a:pt x="703" y="730"/>
                  </a:lnTo>
                  <a:lnTo>
                    <a:pt x="709" y="721"/>
                  </a:lnTo>
                  <a:lnTo>
                    <a:pt x="715" y="708"/>
                  </a:lnTo>
                  <a:lnTo>
                    <a:pt x="721" y="696"/>
                  </a:lnTo>
                  <a:lnTo>
                    <a:pt x="727" y="679"/>
                  </a:lnTo>
                  <a:lnTo>
                    <a:pt x="731" y="666"/>
                  </a:lnTo>
                  <a:lnTo>
                    <a:pt x="737" y="649"/>
                  </a:lnTo>
                  <a:lnTo>
                    <a:pt x="743" y="636"/>
                  </a:lnTo>
                  <a:lnTo>
                    <a:pt x="749" y="619"/>
                  </a:lnTo>
                  <a:lnTo>
                    <a:pt x="755" y="602"/>
                  </a:lnTo>
                  <a:lnTo>
                    <a:pt x="762" y="585"/>
                  </a:lnTo>
                  <a:lnTo>
                    <a:pt x="765" y="564"/>
                  </a:lnTo>
                  <a:lnTo>
                    <a:pt x="771" y="547"/>
                  </a:lnTo>
                  <a:lnTo>
                    <a:pt x="777" y="530"/>
                  </a:lnTo>
                  <a:lnTo>
                    <a:pt x="783" y="509"/>
                  </a:lnTo>
                  <a:lnTo>
                    <a:pt x="790" y="492"/>
                  </a:lnTo>
                  <a:lnTo>
                    <a:pt x="793" y="471"/>
                  </a:lnTo>
                  <a:lnTo>
                    <a:pt x="799" y="449"/>
                  </a:lnTo>
                  <a:lnTo>
                    <a:pt x="805" y="432"/>
                  </a:lnTo>
                  <a:lnTo>
                    <a:pt x="811" y="411"/>
                  </a:lnTo>
                  <a:lnTo>
                    <a:pt x="818" y="390"/>
                  </a:lnTo>
                  <a:lnTo>
                    <a:pt x="824" y="373"/>
                  </a:lnTo>
                  <a:lnTo>
                    <a:pt x="827" y="352"/>
                  </a:lnTo>
                  <a:lnTo>
                    <a:pt x="833" y="331"/>
                  </a:lnTo>
                  <a:lnTo>
                    <a:pt x="839" y="314"/>
                  </a:lnTo>
                  <a:lnTo>
                    <a:pt x="846" y="292"/>
                  </a:lnTo>
                  <a:lnTo>
                    <a:pt x="852" y="275"/>
                  </a:lnTo>
                  <a:lnTo>
                    <a:pt x="855" y="254"/>
                  </a:lnTo>
                  <a:lnTo>
                    <a:pt x="861" y="237"/>
                  </a:lnTo>
                  <a:lnTo>
                    <a:pt x="867" y="220"/>
                  </a:lnTo>
                  <a:lnTo>
                    <a:pt x="874" y="203"/>
                  </a:lnTo>
                  <a:lnTo>
                    <a:pt x="880" y="186"/>
                  </a:lnTo>
                  <a:lnTo>
                    <a:pt x="883" y="169"/>
                  </a:lnTo>
                  <a:lnTo>
                    <a:pt x="889" y="152"/>
                  </a:lnTo>
                  <a:lnTo>
                    <a:pt x="895" y="135"/>
                  </a:lnTo>
                  <a:lnTo>
                    <a:pt x="902" y="123"/>
                  </a:lnTo>
                  <a:lnTo>
                    <a:pt x="908" y="106"/>
                  </a:lnTo>
                  <a:lnTo>
                    <a:pt x="914" y="93"/>
                  </a:lnTo>
                  <a:lnTo>
                    <a:pt x="917" y="80"/>
                  </a:lnTo>
                  <a:lnTo>
                    <a:pt x="923" y="72"/>
                  </a:lnTo>
                  <a:lnTo>
                    <a:pt x="930" y="59"/>
                  </a:lnTo>
                  <a:lnTo>
                    <a:pt x="936" y="50"/>
                  </a:lnTo>
                  <a:lnTo>
                    <a:pt x="942" y="42"/>
                  </a:lnTo>
                  <a:lnTo>
                    <a:pt x="945" y="33"/>
                  </a:lnTo>
                  <a:lnTo>
                    <a:pt x="951" y="25"/>
                  </a:lnTo>
                  <a:lnTo>
                    <a:pt x="958" y="16"/>
                  </a:lnTo>
                  <a:lnTo>
                    <a:pt x="964" y="12"/>
                  </a:lnTo>
                  <a:lnTo>
                    <a:pt x="970" y="8"/>
                  </a:lnTo>
                  <a:lnTo>
                    <a:pt x="976" y="4"/>
                  </a:lnTo>
                  <a:lnTo>
                    <a:pt x="979" y="4"/>
                  </a:lnTo>
                  <a:lnTo>
                    <a:pt x="986" y="0"/>
                  </a:lnTo>
                  <a:lnTo>
                    <a:pt x="992" y="0"/>
                  </a:lnTo>
                  <a:lnTo>
                    <a:pt x="998" y="0"/>
                  </a:lnTo>
                  <a:lnTo>
                    <a:pt x="1004" y="0"/>
                  </a:lnTo>
                  <a:lnTo>
                    <a:pt x="1007" y="4"/>
                  </a:lnTo>
                  <a:lnTo>
                    <a:pt x="1014" y="8"/>
                  </a:lnTo>
                  <a:lnTo>
                    <a:pt x="1020" y="12"/>
                  </a:lnTo>
                  <a:lnTo>
                    <a:pt x="1026" y="16"/>
                  </a:lnTo>
                  <a:lnTo>
                    <a:pt x="1032" y="25"/>
                  </a:lnTo>
                  <a:lnTo>
                    <a:pt x="1035" y="29"/>
                  </a:lnTo>
                  <a:lnTo>
                    <a:pt x="1042" y="38"/>
                  </a:lnTo>
                  <a:lnTo>
                    <a:pt x="1048" y="46"/>
                  </a:lnTo>
                  <a:lnTo>
                    <a:pt x="1054" y="59"/>
                  </a:lnTo>
                  <a:lnTo>
                    <a:pt x="1060" y="67"/>
                  </a:lnTo>
                  <a:lnTo>
                    <a:pt x="1067" y="80"/>
                  </a:lnTo>
                  <a:lnTo>
                    <a:pt x="1070" y="93"/>
                  </a:lnTo>
                  <a:lnTo>
                    <a:pt x="1076" y="106"/>
                  </a:lnTo>
                  <a:lnTo>
                    <a:pt x="1082" y="118"/>
                  </a:lnTo>
                  <a:lnTo>
                    <a:pt x="1088" y="135"/>
                  </a:lnTo>
                  <a:lnTo>
                    <a:pt x="1095" y="148"/>
                  </a:lnTo>
                  <a:lnTo>
                    <a:pt x="1098" y="165"/>
                  </a:lnTo>
                  <a:lnTo>
                    <a:pt x="1104" y="182"/>
                  </a:lnTo>
                  <a:lnTo>
                    <a:pt x="1110" y="199"/>
                  </a:lnTo>
                  <a:lnTo>
                    <a:pt x="1116" y="216"/>
                  </a:lnTo>
                  <a:lnTo>
                    <a:pt x="1123" y="233"/>
                  </a:lnTo>
                  <a:lnTo>
                    <a:pt x="1129" y="254"/>
                  </a:lnTo>
                  <a:lnTo>
                    <a:pt x="1132" y="271"/>
                  </a:lnTo>
                  <a:lnTo>
                    <a:pt x="1138" y="288"/>
                  </a:lnTo>
                  <a:lnTo>
                    <a:pt x="1144" y="309"/>
                  </a:lnTo>
                  <a:lnTo>
                    <a:pt x="1151" y="331"/>
                  </a:lnTo>
                  <a:lnTo>
                    <a:pt x="1157" y="348"/>
                  </a:lnTo>
                  <a:lnTo>
                    <a:pt x="1160" y="369"/>
                  </a:lnTo>
                  <a:lnTo>
                    <a:pt x="1166" y="390"/>
                  </a:lnTo>
                  <a:lnTo>
                    <a:pt x="1172" y="407"/>
                  </a:lnTo>
                  <a:lnTo>
                    <a:pt x="1179" y="428"/>
                  </a:lnTo>
                  <a:lnTo>
                    <a:pt x="1185" y="449"/>
                  </a:lnTo>
                  <a:lnTo>
                    <a:pt x="1188" y="466"/>
                  </a:lnTo>
                  <a:lnTo>
                    <a:pt x="1194" y="488"/>
                  </a:lnTo>
                  <a:lnTo>
                    <a:pt x="1200" y="509"/>
                  </a:lnTo>
                  <a:lnTo>
                    <a:pt x="1207" y="526"/>
                  </a:lnTo>
                  <a:lnTo>
                    <a:pt x="1213" y="543"/>
                  </a:lnTo>
                  <a:lnTo>
                    <a:pt x="1219" y="564"/>
                  </a:lnTo>
                  <a:lnTo>
                    <a:pt x="1222" y="581"/>
                  </a:lnTo>
                  <a:lnTo>
                    <a:pt x="1228" y="598"/>
                  </a:lnTo>
                  <a:lnTo>
                    <a:pt x="1235" y="615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24" name="Freeform 13">
              <a:extLst>
                <a:ext uri="{FF2B5EF4-FFF2-40B4-BE49-F238E27FC236}">
                  <a16:creationId xmlns:a16="http://schemas.microsoft.com/office/drawing/2014/main" id="{796EAE18-F953-954D-A8C4-1C0639B64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3892"/>
              <a:ext cx="1130" cy="799"/>
            </a:xfrm>
            <a:custGeom>
              <a:avLst/>
              <a:gdLst>
                <a:gd name="T0" fmla="*/ 15 w 1130"/>
                <a:gd name="T1" fmla="*/ 339 h 799"/>
                <a:gd name="T2" fmla="*/ 40 w 1130"/>
                <a:gd name="T3" fmla="*/ 263 h 799"/>
                <a:gd name="T4" fmla="*/ 62 w 1130"/>
                <a:gd name="T5" fmla="*/ 191 h 799"/>
                <a:gd name="T6" fmla="*/ 83 w 1130"/>
                <a:gd name="T7" fmla="*/ 127 h 799"/>
                <a:gd name="T8" fmla="*/ 105 w 1130"/>
                <a:gd name="T9" fmla="*/ 76 h 799"/>
                <a:gd name="T10" fmla="*/ 130 w 1130"/>
                <a:gd name="T11" fmla="*/ 33 h 799"/>
                <a:gd name="T12" fmla="*/ 152 w 1130"/>
                <a:gd name="T13" fmla="*/ 8 h 799"/>
                <a:gd name="T14" fmla="*/ 174 w 1130"/>
                <a:gd name="T15" fmla="*/ 0 h 799"/>
                <a:gd name="T16" fmla="*/ 199 w 1130"/>
                <a:gd name="T17" fmla="*/ 8 h 799"/>
                <a:gd name="T18" fmla="*/ 220 w 1130"/>
                <a:gd name="T19" fmla="*/ 29 h 799"/>
                <a:gd name="T20" fmla="*/ 242 w 1130"/>
                <a:gd name="T21" fmla="*/ 63 h 799"/>
                <a:gd name="T22" fmla="*/ 264 w 1130"/>
                <a:gd name="T23" fmla="*/ 114 h 799"/>
                <a:gd name="T24" fmla="*/ 289 w 1130"/>
                <a:gd name="T25" fmla="*/ 178 h 799"/>
                <a:gd name="T26" fmla="*/ 311 w 1130"/>
                <a:gd name="T27" fmla="*/ 246 h 799"/>
                <a:gd name="T28" fmla="*/ 332 w 1130"/>
                <a:gd name="T29" fmla="*/ 322 h 799"/>
                <a:gd name="T30" fmla="*/ 354 w 1130"/>
                <a:gd name="T31" fmla="*/ 403 h 799"/>
                <a:gd name="T32" fmla="*/ 379 w 1130"/>
                <a:gd name="T33" fmla="*/ 479 h 799"/>
                <a:gd name="T34" fmla="*/ 401 w 1130"/>
                <a:gd name="T35" fmla="*/ 556 h 799"/>
                <a:gd name="T36" fmla="*/ 422 w 1130"/>
                <a:gd name="T37" fmla="*/ 628 h 799"/>
                <a:gd name="T38" fmla="*/ 444 w 1130"/>
                <a:gd name="T39" fmla="*/ 687 h 799"/>
                <a:gd name="T40" fmla="*/ 469 w 1130"/>
                <a:gd name="T41" fmla="*/ 738 h 799"/>
                <a:gd name="T42" fmla="*/ 491 w 1130"/>
                <a:gd name="T43" fmla="*/ 772 h 799"/>
                <a:gd name="T44" fmla="*/ 513 w 1130"/>
                <a:gd name="T45" fmla="*/ 793 h 799"/>
                <a:gd name="T46" fmla="*/ 534 w 1130"/>
                <a:gd name="T47" fmla="*/ 798 h 799"/>
                <a:gd name="T48" fmla="*/ 559 w 1130"/>
                <a:gd name="T49" fmla="*/ 785 h 799"/>
                <a:gd name="T50" fmla="*/ 581 w 1130"/>
                <a:gd name="T51" fmla="*/ 759 h 799"/>
                <a:gd name="T52" fmla="*/ 603 w 1130"/>
                <a:gd name="T53" fmla="*/ 721 h 799"/>
                <a:gd name="T54" fmla="*/ 625 w 1130"/>
                <a:gd name="T55" fmla="*/ 666 h 799"/>
                <a:gd name="T56" fmla="*/ 650 w 1130"/>
                <a:gd name="T57" fmla="*/ 602 h 799"/>
                <a:gd name="T58" fmla="*/ 671 w 1130"/>
                <a:gd name="T59" fmla="*/ 530 h 799"/>
                <a:gd name="T60" fmla="*/ 693 w 1130"/>
                <a:gd name="T61" fmla="*/ 449 h 799"/>
                <a:gd name="T62" fmla="*/ 718 w 1130"/>
                <a:gd name="T63" fmla="*/ 373 h 799"/>
                <a:gd name="T64" fmla="*/ 740 w 1130"/>
                <a:gd name="T65" fmla="*/ 292 h 799"/>
                <a:gd name="T66" fmla="*/ 761 w 1130"/>
                <a:gd name="T67" fmla="*/ 220 h 799"/>
                <a:gd name="T68" fmla="*/ 783 w 1130"/>
                <a:gd name="T69" fmla="*/ 152 h 799"/>
                <a:gd name="T70" fmla="*/ 808 w 1130"/>
                <a:gd name="T71" fmla="*/ 93 h 799"/>
                <a:gd name="T72" fmla="*/ 830 w 1130"/>
                <a:gd name="T73" fmla="*/ 50 h 799"/>
                <a:gd name="T74" fmla="*/ 852 w 1130"/>
                <a:gd name="T75" fmla="*/ 16 h 799"/>
                <a:gd name="T76" fmla="*/ 873 w 1130"/>
                <a:gd name="T77" fmla="*/ 4 h 799"/>
                <a:gd name="T78" fmla="*/ 898 w 1130"/>
                <a:gd name="T79" fmla="*/ 0 h 799"/>
                <a:gd name="T80" fmla="*/ 920 w 1130"/>
                <a:gd name="T81" fmla="*/ 16 h 799"/>
                <a:gd name="T82" fmla="*/ 942 w 1130"/>
                <a:gd name="T83" fmla="*/ 46 h 799"/>
                <a:gd name="T84" fmla="*/ 964 w 1130"/>
                <a:gd name="T85" fmla="*/ 93 h 799"/>
                <a:gd name="T86" fmla="*/ 989 w 1130"/>
                <a:gd name="T87" fmla="*/ 148 h 799"/>
                <a:gd name="T88" fmla="*/ 1010 w 1130"/>
                <a:gd name="T89" fmla="*/ 216 h 799"/>
                <a:gd name="T90" fmla="*/ 1032 w 1130"/>
                <a:gd name="T91" fmla="*/ 288 h 799"/>
                <a:gd name="T92" fmla="*/ 1054 w 1130"/>
                <a:gd name="T93" fmla="*/ 369 h 799"/>
                <a:gd name="T94" fmla="*/ 1079 w 1130"/>
                <a:gd name="T95" fmla="*/ 449 h 799"/>
                <a:gd name="T96" fmla="*/ 1101 w 1130"/>
                <a:gd name="T97" fmla="*/ 526 h 799"/>
                <a:gd name="T98" fmla="*/ 1122 w 1130"/>
                <a:gd name="T99" fmla="*/ 598 h 7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30" h="799">
                  <a:moveTo>
                    <a:pt x="0" y="399"/>
                  </a:moveTo>
                  <a:lnTo>
                    <a:pt x="6" y="377"/>
                  </a:lnTo>
                  <a:lnTo>
                    <a:pt x="12" y="360"/>
                  </a:lnTo>
                  <a:lnTo>
                    <a:pt x="15" y="339"/>
                  </a:lnTo>
                  <a:lnTo>
                    <a:pt x="21" y="318"/>
                  </a:lnTo>
                  <a:lnTo>
                    <a:pt x="27" y="301"/>
                  </a:lnTo>
                  <a:lnTo>
                    <a:pt x="34" y="280"/>
                  </a:lnTo>
                  <a:lnTo>
                    <a:pt x="40" y="263"/>
                  </a:lnTo>
                  <a:lnTo>
                    <a:pt x="46" y="241"/>
                  </a:lnTo>
                  <a:lnTo>
                    <a:pt x="49" y="224"/>
                  </a:lnTo>
                  <a:lnTo>
                    <a:pt x="55" y="207"/>
                  </a:lnTo>
                  <a:lnTo>
                    <a:pt x="62" y="191"/>
                  </a:lnTo>
                  <a:lnTo>
                    <a:pt x="68" y="174"/>
                  </a:lnTo>
                  <a:lnTo>
                    <a:pt x="74" y="157"/>
                  </a:lnTo>
                  <a:lnTo>
                    <a:pt x="77" y="140"/>
                  </a:lnTo>
                  <a:lnTo>
                    <a:pt x="83" y="127"/>
                  </a:lnTo>
                  <a:lnTo>
                    <a:pt x="90" y="114"/>
                  </a:lnTo>
                  <a:lnTo>
                    <a:pt x="96" y="97"/>
                  </a:lnTo>
                  <a:lnTo>
                    <a:pt x="102" y="84"/>
                  </a:lnTo>
                  <a:lnTo>
                    <a:pt x="105" y="76"/>
                  </a:lnTo>
                  <a:lnTo>
                    <a:pt x="111" y="63"/>
                  </a:lnTo>
                  <a:lnTo>
                    <a:pt x="118" y="50"/>
                  </a:lnTo>
                  <a:lnTo>
                    <a:pt x="124" y="42"/>
                  </a:lnTo>
                  <a:lnTo>
                    <a:pt x="130" y="33"/>
                  </a:lnTo>
                  <a:lnTo>
                    <a:pt x="136" y="25"/>
                  </a:lnTo>
                  <a:lnTo>
                    <a:pt x="139" y="21"/>
                  </a:lnTo>
                  <a:lnTo>
                    <a:pt x="146" y="12"/>
                  </a:lnTo>
                  <a:lnTo>
                    <a:pt x="152" y="8"/>
                  </a:lnTo>
                  <a:lnTo>
                    <a:pt x="158" y="4"/>
                  </a:lnTo>
                  <a:lnTo>
                    <a:pt x="164" y="4"/>
                  </a:lnTo>
                  <a:lnTo>
                    <a:pt x="167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4"/>
                  </a:lnTo>
                  <a:lnTo>
                    <a:pt x="199" y="8"/>
                  </a:lnTo>
                  <a:lnTo>
                    <a:pt x="202" y="8"/>
                  </a:lnTo>
                  <a:lnTo>
                    <a:pt x="208" y="16"/>
                  </a:lnTo>
                  <a:lnTo>
                    <a:pt x="214" y="21"/>
                  </a:lnTo>
                  <a:lnTo>
                    <a:pt x="220" y="29"/>
                  </a:lnTo>
                  <a:lnTo>
                    <a:pt x="227" y="38"/>
                  </a:lnTo>
                  <a:lnTo>
                    <a:pt x="230" y="46"/>
                  </a:lnTo>
                  <a:lnTo>
                    <a:pt x="236" y="55"/>
                  </a:lnTo>
                  <a:lnTo>
                    <a:pt x="242" y="63"/>
                  </a:lnTo>
                  <a:lnTo>
                    <a:pt x="248" y="76"/>
                  </a:lnTo>
                  <a:lnTo>
                    <a:pt x="255" y="89"/>
                  </a:lnTo>
                  <a:lnTo>
                    <a:pt x="258" y="101"/>
                  </a:lnTo>
                  <a:lnTo>
                    <a:pt x="264" y="114"/>
                  </a:lnTo>
                  <a:lnTo>
                    <a:pt x="270" y="131"/>
                  </a:lnTo>
                  <a:lnTo>
                    <a:pt x="276" y="144"/>
                  </a:lnTo>
                  <a:lnTo>
                    <a:pt x="283" y="161"/>
                  </a:lnTo>
                  <a:lnTo>
                    <a:pt x="289" y="178"/>
                  </a:lnTo>
                  <a:lnTo>
                    <a:pt x="292" y="195"/>
                  </a:lnTo>
                  <a:lnTo>
                    <a:pt x="298" y="212"/>
                  </a:lnTo>
                  <a:lnTo>
                    <a:pt x="304" y="229"/>
                  </a:lnTo>
                  <a:lnTo>
                    <a:pt x="311" y="246"/>
                  </a:lnTo>
                  <a:lnTo>
                    <a:pt x="317" y="267"/>
                  </a:lnTo>
                  <a:lnTo>
                    <a:pt x="320" y="284"/>
                  </a:lnTo>
                  <a:lnTo>
                    <a:pt x="326" y="305"/>
                  </a:lnTo>
                  <a:lnTo>
                    <a:pt x="332" y="322"/>
                  </a:lnTo>
                  <a:lnTo>
                    <a:pt x="339" y="343"/>
                  </a:lnTo>
                  <a:lnTo>
                    <a:pt x="345" y="360"/>
                  </a:lnTo>
                  <a:lnTo>
                    <a:pt x="351" y="382"/>
                  </a:lnTo>
                  <a:lnTo>
                    <a:pt x="354" y="403"/>
                  </a:lnTo>
                  <a:lnTo>
                    <a:pt x="360" y="420"/>
                  </a:lnTo>
                  <a:lnTo>
                    <a:pt x="367" y="441"/>
                  </a:lnTo>
                  <a:lnTo>
                    <a:pt x="373" y="462"/>
                  </a:lnTo>
                  <a:lnTo>
                    <a:pt x="379" y="479"/>
                  </a:lnTo>
                  <a:lnTo>
                    <a:pt x="382" y="500"/>
                  </a:lnTo>
                  <a:lnTo>
                    <a:pt x="388" y="522"/>
                  </a:lnTo>
                  <a:lnTo>
                    <a:pt x="394" y="539"/>
                  </a:lnTo>
                  <a:lnTo>
                    <a:pt x="401" y="556"/>
                  </a:lnTo>
                  <a:lnTo>
                    <a:pt x="407" y="577"/>
                  </a:lnTo>
                  <a:lnTo>
                    <a:pt x="410" y="594"/>
                  </a:lnTo>
                  <a:lnTo>
                    <a:pt x="416" y="611"/>
                  </a:lnTo>
                  <a:lnTo>
                    <a:pt x="422" y="628"/>
                  </a:lnTo>
                  <a:lnTo>
                    <a:pt x="429" y="645"/>
                  </a:lnTo>
                  <a:lnTo>
                    <a:pt x="435" y="657"/>
                  </a:lnTo>
                  <a:lnTo>
                    <a:pt x="441" y="674"/>
                  </a:lnTo>
                  <a:lnTo>
                    <a:pt x="444" y="687"/>
                  </a:lnTo>
                  <a:lnTo>
                    <a:pt x="450" y="700"/>
                  </a:lnTo>
                  <a:lnTo>
                    <a:pt x="457" y="713"/>
                  </a:lnTo>
                  <a:lnTo>
                    <a:pt x="463" y="725"/>
                  </a:lnTo>
                  <a:lnTo>
                    <a:pt x="469" y="738"/>
                  </a:lnTo>
                  <a:lnTo>
                    <a:pt x="472" y="747"/>
                  </a:lnTo>
                  <a:lnTo>
                    <a:pt x="478" y="755"/>
                  </a:lnTo>
                  <a:lnTo>
                    <a:pt x="485" y="764"/>
                  </a:lnTo>
                  <a:lnTo>
                    <a:pt x="491" y="772"/>
                  </a:lnTo>
                  <a:lnTo>
                    <a:pt x="497" y="776"/>
                  </a:lnTo>
                  <a:lnTo>
                    <a:pt x="503" y="785"/>
                  </a:lnTo>
                  <a:lnTo>
                    <a:pt x="506" y="789"/>
                  </a:lnTo>
                  <a:lnTo>
                    <a:pt x="513" y="793"/>
                  </a:lnTo>
                  <a:lnTo>
                    <a:pt x="519" y="793"/>
                  </a:lnTo>
                  <a:lnTo>
                    <a:pt x="525" y="798"/>
                  </a:lnTo>
                  <a:lnTo>
                    <a:pt x="531" y="798"/>
                  </a:lnTo>
                  <a:lnTo>
                    <a:pt x="534" y="798"/>
                  </a:lnTo>
                  <a:lnTo>
                    <a:pt x="541" y="798"/>
                  </a:lnTo>
                  <a:lnTo>
                    <a:pt x="547" y="793"/>
                  </a:lnTo>
                  <a:lnTo>
                    <a:pt x="553" y="789"/>
                  </a:lnTo>
                  <a:lnTo>
                    <a:pt x="559" y="785"/>
                  </a:lnTo>
                  <a:lnTo>
                    <a:pt x="566" y="781"/>
                  </a:lnTo>
                  <a:lnTo>
                    <a:pt x="569" y="776"/>
                  </a:lnTo>
                  <a:lnTo>
                    <a:pt x="575" y="768"/>
                  </a:lnTo>
                  <a:lnTo>
                    <a:pt x="581" y="759"/>
                  </a:lnTo>
                  <a:lnTo>
                    <a:pt x="587" y="751"/>
                  </a:lnTo>
                  <a:lnTo>
                    <a:pt x="594" y="742"/>
                  </a:lnTo>
                  <a:lnTo>
                    <a:pt x="597" y="730"/>
                  </a:lnTo>
                  <a:lnTo>
                    <a:pt x="603" y="721"/>
                  </a:lnTo>
                  <a:lnTo>
                    <a:pt x="609" y="708"/>
                  </a:lnTo>
                  <a:lnTo>
                    <a:pt x="615" y="696"/>
                  </a:lnTo>
                  <a:lnTo>
                    <a:pt x="622" y="679"/>
                  </a:lnTo>
                  <a:lnTo>
                    <a:pt x="625" y="666"/>
                  </a:lnTo>
                  <a:lnTo>
                    <a:pt x="631" y="649"/>
                  </a:lnTo>
                  <a:lnTo>
                    <a:pt x="637" y="636"/>
                  </a:lnTo>
                  <a:lnTo>
                    <a:pt x="643" y="619"/>
                  </a:lnTo>
                  <a:lnTo>
                    <a:pt x="650" y="602"/>
                  </a:lnTo>
                  <a:lnTo>
                    <a:pt x="656" y="585"/>
                  </a:lnTo>
                  <a:lnTo>
                    <a:pt x="659" y="564"/>
                  </a:lnTo>
                  <a:lnTo>
                    <a:pt x="665" y="547"/>
                  </a:lnTo>
                  <a:lnTo>
                    <a:pt x="671" y="530"/>
                  </a:lnTo>
                  <a:lnTo>
                    <a:pt x="678" y="509"/>
                  </a:lnTo>
                  <a:lnTo>
                    <a:pt x="684" y="492"/>
                  </a:lnTo>
                  <a:lnTo>
                    <a:pt x="687" y="471"/>
                  </a:lnTo>
                  <a:lnTo>
                    <a:pt x="693" y="449"/>
                  </a:lnTo>
                  <a:lnTo>
                    <a:pt x="699" y="432"/>
                  </a:lnTo>
                  <a:lnTo>
                    <a:pt x="706" y="411"/>
                  </a:lnTo>
                  <a:lnTo>
                    <a:pt x="712" y="390"/>
                  </a:lnTo>
                  <a:lnTo>
                    <a:pt x="718" y="373"/>
                  </a:lnTo>
                  <a:lnTo>
                    <a:pt x="721" y="352"/>
                  </a:lnTo>
                  <a:lnTo>
                    <a:pt x="727" y="331"/>
                  </a:lnTo>
                  <a:lnTo>
                    <a:pt x="734" y="314"/>
                  </a:lnTo>
                  <a:lnTo>
                    <a:pt x="740" y="292"/>
                  </a:lnTo>
                  <a:lnTo>
                    <a:pt x="746" y="275"/>
                  </a:lnTo>
                  <a:lnTo>
                    <a:pt x="749" y="254"/>
                  </a:lnTo>
                  <a:lnTo>
                    <a:pt x="755" y="237"/>
                  </a:lnTo>
                  <a:lnTo>
                    <a:pt x="761" y="220"/>
                  </a:lnTo>
                  <a:lnTo>
                    <a:pt x="768" y="203"/>
                  </a:lnTo>
                  <a:lnTo>
                    <a:pt x="774" y="186"/>
                  </a:lnTo>
                  <a:lnTo>
                    <a:pt x="777" y="169"/>
                  </a:lnTo>
                  <a:lnTo>
                    <a:pt x="783" y="152"/>
                  </a:lnTo>
                  <a:lnTo>
                    <a:pt x="789" y="135"/>
                  </a:lnTo>
                  <a:lnTo>
                    <a:pt x="796" y="123"/>
                  </a:lnTo>
                  <a:lnTo>
                    <a:pt x="802" y="106"/>
                  </a:lnTo>
                  <a:lnTo>
                    <a:pt x="808" y="93"/>
                  </a:lnTo>
                  <a:lnTo>
                    <a:pt x="811" y="80"/>
                  </a:lnTo>
                  <a:lnTo>
                    <a:pt x="817" y="72"/>
                  </a:lnTo>
                  <a:lnTo>
                    <a:pt x="824" y="59"/>
                  </a:lnTo>
                  <a:lnTo>
                    <a:pt x="830" y="50"/>
                  </a:lnTo>
                  <a:lnTo>
                    <a:pt x="836" y="42"/>
                  </a:lnTo>
                  <a:lnTo>
                    <a:pt x="839" y="33"/>
                  </a:lnTo>
                  <a:lnTo>
                    <a:pt x="845" y="25"/>
                  </a:lnTo>
                  <a:lnTo>
                    <a:pt x="852" y="16"/>
                  </a:lnTo>
                  <a:lnTo>
                    <a:pt x="858" y="12"/>
                  </a:lnTo>
                  <a:lnTo>
                    <a:pt x="864" y="8"/>
                  </a:lnTo>
                  <a:lnTo>
                    <a:pt x="870" y="4"/>
                  </a:lnTo>
                  <a:lnTo>
                    <a:pt x="873" y="4"/>
                  </a:lnTo>
                  <a:lnTo>
                    <a:pt x="880" y="0"/>
                  </a:lnTo>
                  <a:lnTo>
                    <a:pt x="886" y="0"/>
                  </a:lnTo>
                  <a:lnTo>
                    <a:pt x="892" y="0"/>
                  </a:lnTo>
                  <a:lnTo>
                    <a:pt x="898" y="0"/>
                  </a:lnTo>
                  <a:lnTo>
                    <a:pt x="901" y="4"/>
                  </a:lnTo>
                  <a:lnTo>
                    <a:pt x="908" y="8"/>
                  </a:lnTo>
                  <a:lnTo>
                    <a:pt x="914" y="12"/>
                  </a:lnTo>
                  <a:lnTo>
                    <a:pt x="920" y="16"/>
                  </a:lnTo>
                  <a:lnTo>
                    <a:pt x="926" y="25"/>
                  </a:lnTo>
                  <a:lnTo>
                    <a:pt x="929" y="29"/>
                  </a:lnTo>
                  <a:lnTo>
                    <a:pt x="936" y="38"/>
                  </a:lnTo>
                  <a:lnTo>
                    <a:pt x="942" y="46"/>
                  </a:lnTo>
                  <a:lnTo>
                    <a:pt x="948" y="59"/>
                  </a:lnTo>
                  <a:lnTo>
                    <a:pt x="954" y="67"/>
                  </a:lnTo>
                  <a:lnTo>
                    <a:pt x="961" y="80"/>
                  </a:lnTo>
                  <a:lnTo>
                    <a:pt x="964" y="93"/>
                  </a:lnTo>
                  <a:lnTo>
                    <a:pt x="970" y="106"/>
                  </a:lnTo>
                  <a:lnTo>
                    <a:pt x="976" y="118"/>
                  </a:lnTo>
                  <a:lnTo>
                    <a:pt x="982" y="135"/>
                  </a:lnTo>
                  <a:lnTo>
                    <a:pt x="989" y="148"/>
                  </a:lnTo>
                  <a:lnTo>
                    <a:pt x="992" y="165"/>
                  </a:lnTo>
                  <a:lnTo>
                    <a:pt x="998" y="182"/>
                  </a:lnTo>
                  <a:lnTo>
                    <a:pt x="1004" y="199"/>
                  </a:lnTo>
                  <a:lnTo>
                    <a:pt x="1010" y="216"/>
                  </a:lnTo>
                  <a:lnTo>
                    <a:pt x="1017" y="233"/>
                  </a:lnTo>
                  <a:lnTo>
                    <a:pt x="1023" y="254"/>
                  </a:lnTo>
                  <a:lnTo>
                    <a:pt x="1026" y="271"/>
                  </a:lnTo>
                  <a:lnTo>
                    <a:pt x="1032" y="288"/>
                  </a:lnTo>
                  <a:lnTo>
                    <a:pt x="1038" y="309"/>
                  </a:lnTo>
                  <a:lnTo>
                    <a:pt x="1045" y="331"/>
                  </a:lnTo>
                  <a:lnTo>
                    <a:pt x="1051" y="348"/>
                  </a:lnTo>
                  <a:lnTo>
                    <a:pt x="1054" y="369"/>
                  </a:lnTo>
                  <a:lnTo>
                    <a:pt x="1060" y="390"/>
                  </a:lnTo>
                  <a:lnTo>
                    <a:pt x="1066" y="407"/>
                  </a:lnTo>
                  <a:lnTo>
                    <a:pt x="1073" y="428"/>
                  </a:lnTo>
                  <a:lnTo>
                    <a:pt x="1079" y="449"/>
                  </a:lnTo>
                  <a:lnTo>
                    <a:pt x="1082" y="466"/>
                  </a:lnTo>
                  <a:lnTo>
                    <a:pt x="1088" y="488"/>
                  </a:lnTo>
                  <a:lnTo>
                    <a:pt x="1094" y="509"/>
                  </a:lnTo>
                  <a:lnTo>
                    <a:pt x="1101" y="526"/>
                  </a:lnTo>
                  <a:lnTo>
                    <a:pt x="1107" y="543"/>
                  </a:lnTo>
                  <a:lnTo>
                    <a:pt x="1113" y="564"/>
                  </a:lnTo>
                  <a:lnTo>
                    <a:pt x="1116" y="581"/>
                  </a:lnTo>
                  <a:lnTo>
                    <a:pt x="1122" y="598"/>
                  </a:lnTo>
                  <a:lnTo>
                    <a:pt x="1129" y="61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25" name="Rectangle 14">
              <a:extLst>
                <a:ext uri="{FF2B5EF4-FFF2-40B4-BE49-F238E27FC236}">
                  <a16:creationId xmlns:a16="http://schemas.microsoft.com/office/drawing/2014/main" id="{569F532B-9D5E-D44B-8B17-974F08F9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622"/>
              <a:ext cx="2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3726" name="Line 15">
              <a:extLst>
                <a:ext uri="{FF2B5EF4-FFF2-40B4-BE49-F238E27FC236}">
                  <a16:creationId xmlns:a16="http://schemas.microsoft.com/office/drawing/2014/main" id="{C069CE36-68D8-4940-B0EF-0842DE36E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412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727" name="Arc 16">
              <a:extLst>
                <a:ext uri="{FF2B5EF4-FFF2-40B4-BE49-F238E27FC236}">
                  <a16:creationId xmlns:a16="http://schemas.microsoft.com/office/drawing/2014/main" id="{66316665-25D4-5A46-BAB1-84763EDEA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3757"/>
              <a:ext cx="156" cy="360"/>
            </a:xfrm>
            <a:custGeom>
              <a:avLst/>
              <a:gdLst>
                <a:gd name="T0" fmla="*/ 0 w 21600"/>
                <a:gd name="T1" fmla="*/ 360 h 21600"/>
                <a:gd name="T2" fmla="*/ 155 w 21600"/>
                <a:gd name="T3" fmla="*/ 0 h 21600"/>
                <a:gd name="T4" fmla="*/ 156 w 21600"/>
                <a:gd name="T5" fmla="*/ 36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24"/>
                    <a:pt x="9586" y="76"/>
                    <a:pt x="214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4"/>
                    <a:pt x="9586" y="76"/>
                    <a:pt x="214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23560" name="Object 19">
            <a:extLst>
              <a:ext uri="{FF2B5EF4-FFF2-40B4-BE49-F238E27FC236}">
                <a16:creationId xmlns:a16="http://schemas.microsoft.com/office/drawing/2014/main" id="{2B92D52E-6208-6047-9576-39961BFA5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52698"/>
              </p:ext>
            </p:extLst>
          </p:nvPr>
        </p:nvGraphicFramePr>
        <p:xfrm>
          <a:off x="4305300" y="3472538"/>
          <a:ext cx="156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MathType Equation" r:id="rId3" imgW="35991800" imgH="6438900" progId="Equation">
                  <p:embed/>
                </p:oleObj>
              </mc:Choice>
              <mc:Fallback>
                <p:oleObj name="MathType Equation" r:id="rId3" imgW="35991800" imgH="6438900" progId="Equation">
                  <p:embed/>
                  <p:pic>
                    <p:nvPicPr>
                      <p:cNvPr id="23560" name="Object 19">
                        <a:extLst>
                          <a:ext uri="{FF2B5EF4-FFF2-40B4-BE49-F238E27FC236}">
                            <a16:creationId xmlns:a16="http://schemas.microsoft.com/office/drawing/2014/main" id="{2B92D52E-6208-6047-9576-39961BFA5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472538"/>
                        <a:ext cx="1562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0">
            <a:extLst>
              <a:ext uri="{FF2B5EF4-FFF2-40B4-BE49-F238E27FC236}">
                <a16:creationId xmlns:a16="http://schemas.microsoft.com/office/drawing/2014/main" id="{C30AE04D-3E0C-484F-9533-E4A1B3987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06025"/>
              </p:ext>
            </p:extLst>
          </p:nvPr>
        </p:nvGraphicFramePr>
        <p:xfrm>
          <a:off x="6400800" y="3066139"/>
          <a:ext cx="2235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MathType Equation" r:id="rId5" imgW="51498500" imgH="23114000" progId="Equation">
                  <p:embed/>
                </p:oleObj>
              </mc:Choice>
              <mc:Fallback>
                <p:oleObj name="MathType Equation" r:id="rId5" imgW="51498500" imgH="23114000" progId="Equation">
                  <p:embed/>
                  <p:pic>
                    <p:nvPicPr>
                      <p:cNvPr id="23561" name="Object 20">
                        <a:extLst>
                          <a:ext uri="{FF2B5EF4-FFF2-40B4-BE49-F238E27FC236}">
                            <a16:creationId xmlns:a16="http://schemas.microsoft.com/office/drawing/2014/main" id="{C30AE04D-3E0C-484F-9533-E4A1B3987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66139"/>
                        <a:ext cx="2235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1">
            <a:extLst>
              <a:ext uri="{FF2B5EF4-FFF2-40B4-BE49-F238E27FC236}">
                <a16:creationId xmlns:a16="http://schemas.microsoft.com/office/drawing/2014/main" id="{108D51F4-9226-F94A-A8AC-28EB84697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99818"/>
              </p:ext>
            </p:extLst>
          </p:nvPr>
        </p:nvGraphicFramePr>
        <p:xfrm>
          <a:off x="5562600" y="932538"/>
          <a:ext cx="3276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MathType Equation" r:id="rId7" imgW="64071500" imgH="8483600" progId="Equation">
                  <p:embed/>
                </p:oleObj>
              </mc:Choice>
              <mc:Fallback>
                <p:oleObj name="MathType Equation" r:id="rId7" imgW="64071500" imgH="8483600" progId="Equation">
                  <p:embed/>
                  <p:pic>
                    <p:nvPicPr>
                      <p:cNvPr id="23562" name="Object 21">
                        <a:extLst>
                          <a:ext uri="{FF2B5EF4-FFF2-40B4-BE49-F238E27FC236}">
                            <a16:creationId xmlns:a16="http://schemas.microsoft.com/office/drawing/2014/main" id="{108D51F4-9226-F94A-A8AC-28EB84697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32538"/>
                        <a:ext cx="3276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174">
            <a:extLst>
              <a:ext uri="{FF2B5EF4-FFF2-40B4-BE49-F238E27FC236}">
                <a16:creationId xmlns:a16="http://schemas.microsoft.com/office/drawing/2014/main" id="{D8E8BED7-D693-D149-BA6D-EB6CF0149164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3921806"/>
            <a:ext cx="3765550" cy="2573337"/>
            <a:chOff x="1712" y="3486"/>
            <a:chExt cx="2398" cy="1924"/>
          </a:xfrm>
        </p:grpSpPr>
        <p:sp>
          <p:nvSpPr>
            <p:cNvPr id="23570" name="Freeform 22">
              <a:extLst>
                <a:ext uri="{FF2B5EF4-FFF2-40B4-BE49-F238E27FC236}">
                  <a16:creationId xmlns:a16="http://schemas.microsoft.com/office/drawing/2014/main" id="{53BAAA49-45D7-674D-B8CF-9C3CB996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1" name="Freeform 23">
              <a:extLst>
                <a:ext uri="{FF2B5EF4-FFF2-40B4-BE49-F238E27FC236}">
                  <a16:creationId xmlns:a16="http://schemas.microsoft.com/office/drawing/2014/main" id="{34C5A67E-C6A7-D248-9008-C62A08B3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2" name="Freeform 24">
              <a:extLst>
                <a:ext uri="{FF2B5EF4-FFF2-40B4-BE49-F238E27FC236}">
                  <a16:creationId xmlns:a16="http://schemas.microsoft.com/office/drawing/2014/main" id="{E35EDF67-8E9D-E44C-829F-CD244D3F8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3" name="Freeform 25">
              <a:extLst>
                <a:ext uri="{FF2B5EF4-FFF2-40B4-BE49-F238E27FC236}">
                  <a16:creationId xmlns:a16="http://schemas.microsoft.com/office/drawing/2014/main" id="{1C59ADE6-19C7-5D4A-994A-9033216CC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4" name="Freeform 26">
              <a:extLst>
                <a:ext uri="{FF2B5EF4-FFF2-40B4-BE49-F238E27FC236}">
                  <a16:creationId xmlns:a16="http://schemas.microsoft.com/office/drawing/2014/main" id="{8763CD25-12D3-4248-9F41-3E3A8386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4848"/>
              <a:ext cx="1854" cy="1"/>
            </a:xfrm>
            <a:custGeom>
              <a:avLst/>
              <a:gdLst>
                <a:gd name="T0" fmla="*/ 0 w 309"/>
                <a:gd name="T1" fmla="*/ 0 h 1"/>
                <a:gd name="T2" fmla="*/ 1854 w 309"/>
                <a:gd name="T3" fmla="*/ 0 h 1"/>
                <a:gd name="T4" fmla="*/ 1854 w 30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1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5" name="Freeform 27">
              <a:extLst>
                <a:ext uri="{FF2B5EF4-FFF2-40B4-BE49-F238E27FC236}">
                  <a16:creationId xmlns:a16="http://schemas.microsoft.com/office/drawing/2014/main" id="{9F16FFF2-4389-6A42-AFE6-68F7461E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4590"/>
              <a:ext cx="1854" cy="1"/>
            </a:xfrm>
            <a:custGeom>
              <a:avLst/>
              <a:gdLst>
                <a:gd name="T0" fmla="*/ 0 w 309"/>
                <a:gd name="T1" fmla="*/ 0 h 1"/>
                <a:gd name="T2" fmla="*/ 1854 w 309"/>
                <a:gd name="T3" fmla="*/ 0 h 1"/>
                <a:gd name="T4" fmla="*/ 1854 w 30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1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6" name="Freeform 28">
              <a:extLst>
                <a:ext uri="{FF2B5EF4-FFF2-40B4-BE49-F238E27FC236}">
                  <a16:creationId xmlns:a16="http://schemas.microsoft.com/office/drawing/2014/main" id="{C0A794B6-AB41-824E-BB8B-56F84E893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4332"/>
              <a:ext cx="1854" cy="1"/>
            </a:xfrm>
            <a:custGeom>
              <a:avLst/>
              <a:gdLst>
                <a:gd name="T0" fmla="*/ 0 w 309"/>
                <a:gd name="T1" fmla="*/ 0 h 1"/>
                <a:gd name="T2" fmla="*/ 1854 w 309"/>
                <a:gd name="T3" fmla="*/ 0 h 1"/>
                <a:gd name="T4" fmla="*/ 1854 w 30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1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7" name="Freeform 29">
              <a:extLst>
                <a:ext uri="{FF2B5EF4-FFF2-40B4-BE49-F238E27FC236}">
                  <a16:creationId xmlns:a16="http://schemas.microsoft.com/office/drawing/2014/main" id="{40BE94BA-3547-CE42-805E-2FD7CD68E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4074"/>
              <a:ext cx="1854" cy="1"/>
            </a:xfrm>
            <a:custGeom>
              <a:avLst/>
              <a:gdLst>
                <a:gd name="T0" fmla="*/ 0 w 309"/>
                <a:gd name="T1" fmla="*/ 0 h 1"/>
                <a:gd name="T2" fmla="*/ 1854 w 309"/>
                <a:gd name="T3" fmla="*/ 0 h 1"/>
                <a:gd name="T4" fmla="*/ 1854 w 30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1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8" name="Freeform 30">
              <a:extLst>
                <a:ext uri="{FF2B5EF4-FFF2-40B4-BE49-F238E27FC236}">
                  <a16:creationId xmlns:a16="http://schemas.microsoft.com/office/drawing/2014/main" id="{B04013F2-1481-B741-A86F-8A647CB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822"/>
              <a:ext cx="1854" cy="1"/>
            </a:xfrm>
            <a:custGeom>
              <a:avLst/>
              <a:gdLst>
                <a:gd name="T0" fmla="*/ 0 w 309"/>
                <a:gd name="T1" fmla="*/ 0 h 1"/>
                <a:gd name="T2" fmla="*/ 1854 w 309"/>
                <a:gd name="T3" fmla="*/ 0 h 1"/>
                <a:gd name="T4" fmla="*/ 1854 w 30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1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9" name="Freeform 31">
              <a:extLst>
                <a:ext uri="{FF2B5EF4-FFF2-40B4-BE49-F238E27FC236}">
                  <a16:creationId xmlns:a16="http://schemas.microsoft.com/office/drawing/2014/main" id="{26D1AE32-4C66-EB41-A1E4-DF3419B83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564"/>
              <a:ext cx="1854" cy="1"/>
            </a:xfrm>
            <a:custGeom>
              <a:avLst/>
              <a:gdLst>
                <a:gd name="T0" fmla="*/ 0 w 309"/>
                <a:gd name="T1" fmla="*/ 0 h 1"/>
                <a:gd name="T2" fmla="*/ 1854 w 309"/>
                <a:gd name="T3" fmla="*/ 0 h 1"/>
                <a:gd name="T4" fmla="*/ 1854 w 30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1">
                  <a:moveTo>
                    <a:pt x="0" y="0"/>
                  </a:move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0" name="Freeform 32">
              <a:extLst>
                <a:ext uri="{FF2B5EF4-FFF2-40B4-BE49-F238E27FC236}">
                  <a16:creationId xmlns:a16="http://schemas.microsoft.com/office/drawing/2014/main" id="{A0444F4A-933E-E94E-A02E-F9CDA0E3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486"/>
              <a:ext cx="1854" cy="1464"/>
            </a:xfrm>
            <a:custGeom>
              <a:avLst/>
              <a:gdLst>
                <a:gd name="T0" fmla="*/ 0 w 309"/>
                <a:gd name="T1" fmla="*/ 1464 h 244"/>
                <a:gd name="T2" fmla="*/ 0 w 309"/>
                <a:gd name="T3" fmla="*/ 0 h 244"/>
                <a:gd name="T4" fmla="*/ 1854 w 309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244">
                  <a:moveTo>
                    <a:pt x="0" y="244"/>
                  </a:moveTo>
                  <a:lnTo>
                    <a:pt x="0" y="0"/>
                  </a:ln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1" name="Freeform 33">
              <a:extLst>
                <a:ext uri="{FF2B5EF4-FFF2-40B4-BE49-F238E27FC236}">
                  <a16:creationId xmlns:a16="http://schemas.microsoft.com/office/drawing/2014/main" id="{C30BBD98-F381-C540-87E8-FFDBC8D4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486"/>
              <a:ext cx="1854" cy="1464"/>
            </a:xfrm>
            <a:custGeom>
              <a:avLst/>
              <a:gdLst>
                <a:gd name="T0" fmla="*/ 0 w 309"/>
                <a:gd name="T1" fmla="*/ 1464 h 244"/>
                <a:gd name="T2" fmla="*/ 0 w 309"/>
                <a:gd name="T3" fmla="*/ 0 h 244"/>
                <a:gd name="T4" fmla="*/ 1854 w 309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244">
                  <a:moveTo>
                    <a:pt x="0" y="244"/>
                  </a:moveTo>
                  <a:lnTo>
                    <a:pt x="0" y="0"/>
                  </a:ln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2" name="Freeform 34">
              <a:extLst>
                <a:ext uri="{FF2B5EF4-FFF2-40B4-BE49-F238E27FC236}">
                  <a16:creationId xmlns:a16="http://schemas.microsoft.com/office/drawing/2014/main" id="{97A4F74F-CA92-9747-8F1D-46CB4C1A7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486"/>
              <a:ext cx="1854" cy="1464"/>
            </a:xfrm>
            <a:custGeom>
              <a:avLst/>
              <a:gdLst>
                <a:gd name="T0" fmla="*/ 0 w 309"/>
                <a:gd name="T1" fmla="*/ 1464 h 244"/>
                <a:gd name="T2" fmla="*/ 0 w 309"/>
                <a:gd name="T3" fmla="*/ 0 h 244"/>
                <a:gd name="T4" fmla="*/ 1854 w 309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" h="244">
                  <a:moveTo>
                    <a:pt x="0" y="244"/>
                  </a:moveTo>
                  <a:lnTo>
                    <a:pt x="0" y="0"/>
                  </a:lnTo>
                  <a:lnTo>
                    <a:pt x="3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3" name="Line 35">
              <a:extLst>
                <a:ext uri="{FF2B5EF4-FFF2-40B4-BE49-F238E27FC236}">
                  <a16:creationId xmlns:a16="http://schemas.microsoft.com/office/drawing/2014/main" id="{E785F04C-4BA4-334F-9721-8BAB7197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950"/>
              <a:ext cx="18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4" name="Line 36">
              <a:extLst>
                <a:ext uri="{FF2B5EF4-FFF2-40B4-BE49-F238E27FC236}">
                  <a16:creationId xmlns:a16="http://schemas.microsoft.com/office/drawing/2014/main" id="{13DE0D5B-5EE8-9942-A89A-0D7BDFFEB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486"/>
              <a:ext cx="18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5" name="Line 37">
              <a:extLst>
                <a:ext uri="{FF2B5EF4-FFF2-40B4-BE49-F238E27FC236}">
                  <a16:creationId xmlns:a16="http://schemas.microsoft.com/office/drawing/2014/main" id="{6BB9CEFD-DDE4-6247-AF4A-DAF141FF1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4" y="3486"/>
              <a:ext cx="1" cy="1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6" name="Line 38">
              <a:extLst>
                <a:ext uri="{FF2B5EF4-FFF2-40B4-BE49-F238E27FC236}">
                  <a16:creationId xmlns:a16="http://schemas.microsoft.com/office/drawing/2014/main" id="{C323EE37-574D-B54A-A3BA-23A9C8138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8" y="3486"/>
              <a:ext cx="1" cy="1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7" name="Line 39">
              <a:extLst>
                <a:ext uri="{FF2B5EF4-FFF2-40B4-BE49-F238E27FC236}">
                  <a16:creationId xmlns:a16="http://schemas.microsoft.com/office/drawing/2014/main" id="{F8CC35D5-D1E0-D445-8256-0EA37A143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486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8" name="Line 40">
              <a:extLst>
                <a:ext uri="{FF2B5EF4-FFF2-40B4-BE49-F238E27FC236}">
                  <a16:creationId xmlns:a16="http://schemas.microsoft.com/office/drawing/2014/main" id="{954073B2-1265-9847-8033-6E9B1A1F9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4950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9" name="Line 41">
              <a:extLst>
                <a:ext uri="{FF2B5EF4-FFF2-40B4-BE49-F238E27FC236}">
                  <a16:creationId xmlns:a16="http://schemas.microsoft.com/office/drawing/2014/main" id="{F8EA0C11-0A58-D948-964A-705610B47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950"/>
              <a:ext cx="18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0" name="Line 42">
              <a:extLst>
                <a:ext uri="{FF2B5EF4-FFF2-40B4-BE49-F238E27FC236}">
                  <a16:creationId xmlns:a16="http://schemas.microsoft.com/office/drawing/2014/main" id="{34DE5594-C6FF-CB43-9FE1-A9D1BC3C8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4" y="3486"/>
              <a:ext cx="1" cy="1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1" name="Line 43">
              <a:extLst>
                <a:ext uri="{FF2B5EF4-FFF2-40B4-BE49-F238E27FC236}">
                  <a16:creationId xmlns:a16="http://schemas.microsoft.com/office/drawing/2014/main" id="{BC7E9063-6E2B-3744-8FB2-8047EA335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950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2" name="Line 44">
              <a:extLst>
                <a:ext uri="{FF2B5EF4-FFF2-40B4-BE49-F238E27FC236}">
                  <a16:creationId xmlns:a16="http://schemas.microsoft.com/office/drawing/2014/main" id="{F7542A88-61DB-624C-A9F7-84B92FF44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4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3" name="Line 45">
              <a:extLst>
                <a:ext uri="{FF2B5EF4-FFF2-40B4-BE49-F238E27FC236}">
                  <a16:creationId xmlns:a16="http://schemas.microsoft.com/office/drawing/2014/main" id="{FC2C684F-24DD-F049-9AF4-233F7C1A4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4" name="Freeform 46">
              <a:extLst>
                <a:ext uri="{FF2B5EF4-FFF2-40B4-BE49-F238E27FC236}">
                  <a16:creationId xmlns:a16="http://schemas.microsoft.com/office/drawing/2014/main" id="{D062CEC0-1672-2F43-B260-F0DB0921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5" name="Line 47">
              <a:extLst>
                <a:ext uri="{FF2B5EF4-FFF2-40B4-BE49-F238E27FC236}">
                  <a16:creationId xmlns:a16="http://schemas.microsoft.com/office/drawing/2014/main" id="{9FAB5167-BBB2-DC41-92F8-D3A002019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4" y="4932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6" name="Line 48">
              <a:extLst>
                <a:ext uri="{FF2B5EF4-FFF2-40B4-BE49-F238E27FC236}">
                  <a16:creationId xmlns:a16="http://schemas.microsoft.com/office/drawing/2014/main" id="{9F96CA40-4DD2-4445-98D9-E401D1922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48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7" name="Rectangle 49">
              <a:extLst>
                <a:ext uri="{FF2B5EF4-FFF2-40B4-BE49-F238E27FC236}">
                  <a16:creationId xmlns:a16="http://schemas.microsoft.com/office/drawing/2014/main" id="{282B1878-D1AA-944B-9FFC-01B2EDD5A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5003"/>
              <a:ext cx="10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598" name="Rectangle 50">
              <a:extLst>
                <a:ext uri="{FF2B5EF4-FFF2-40B4-BE49-F238E27FC236}">
                  <a16:creationId xmlns:a16="http://schemas.microsoft.com/office/drawing/2014/main" id="{6720DCC9-A7E9-5345-BEB4-B4CF7C0B9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4973"/>
              <a:ext cx="58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800" b="0">
                  <a:solidFill>
                    <a:srgbClr val="000000"/>
                  </a:solidFill>
                  <a:latin typeface="Helvetica" pitchFamily="2" charset="0"/>
                </a:rPr>
                <a:t>-1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599" name="Line 51">
              <a:extLst>
                <a:ext uri="{FF2B5EF4-FFF2-40B4-BE49-F238E27FC236}">
                  <a16:creationId xmlns:a16="http://schemas.microsoft.com/office/drawing/2014/main" id="{4D2832DE-FE76-C64E-839F-4CEC67C5A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0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0" name="Line 52">
              <a:extLst>
                <a:ext uri="{FF2B5EF4-FFF2-40B4-BE49-F238E27FC236}">
                  <a16:creationId xmlns:a16="http://schemas.microsoft.com/office/drawing/2014/main" id="{F8E662DA-C03A-FD4C-A71D-B8ADC0469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1" name="Freeform 53">
              <a:extLst>
                <a:ext uri="{FF2B5EF4-FFF2-40B4-BE49-F238E27FC236}">
                  <a16:creationId xmlns:a16="http://schemas.microsoft.com/office/drawing/2014/main" id="{AD78B84C-D19F-D645-AED5-6AA8C8F8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2" name="Line 54">
              <a:extLst>
                <a:ext uri="{FF2B5EF4-FFF2-40B4-BE49-F238E27FC236}">
                  <a16:creationId xmlns:a16="http://schemas.microsoft.com/office/drawing/2014/main" id="{B6D416CD-F5A2-3340-AD1B-5A9963069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8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3" name="Line 55">
              <a:extLst>
                <a:ext uri="{FF2B5EF4-FFF2-40B4-BE49-F238E27FC236}">
                  <a16:creationId xmlns:a16="http://schemas.microsoft.com/office/drawing/2014/main" id="{D05F3871-47F2-DF4D-84DD-0B409D3F0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4" name="Freeform 56">
              <a:extLst>
                <a:ext uri="{FF2B5EF4-FFF2-40B4-BE49-F238E27FC236}">
                  <a16:creationId xmlns:a16="http://schemas.microsoft.com/office/drawing/2014/main" id="{E231E349-F59A-7845-9CF0-AE0E2844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5" name="Line 57">
              <a:extLst>
                <a:ext uri="{FF2B5EF4-FFF2-40B4-BE49-F238E27FC236}">
                  <a16:creationId xmlns:a16="http://schemas.microsoft.com/office/drawing/2014/main" id="{4A33E034-AE4C-D14E-BE4B-F6EB0299D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6" name="Line 58">
              <a:extLst>
                <a:ext uri="{FF2B5EF4-FFF2-40B4-BE49-F238E27FC236}">
                  <a16:creationId xmlns:a16="http://schemas.microsoft.com/office/drawing/2014/main" id="{F045F104-4202-0941-8F3C-22E6191A1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7" name="Freeform 59">
              <a:extLst>
                <a:ext uri="{FF2B5EF4-FFF2-40B4-BE49-F238E27FC236}">
                  <a16:creationId xmlns:a16="http://schemas.microsoft.com/office/drawing/2014/main" id="{7F22C9C1-657D-9246-A1EC-238ED41F2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8" name="Line 60">
              <a:extLst>
                <a:ext uri="{FF2B5EF4-FFF2-40B4-BE49-F238E27FC236}">
                  <a16:creationId xmlns:a16="http://schemas.microsoft.com/office/drawing/2014/main" id="{A262CBBE-84D1-0348-A496-F80FDCE79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6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9" name="Line 61">
              <a:extLst>
                <a:ext uri="{FF2B5EF4-FFF2-40B4-BE49-F238E27FC236}">
                  <a16:creationId xmlns:a16="http://schemas.microsoft.com/office/drawing/2014/main" id="{65B47EB7-DC65-A841-AD22-1AD159AD6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0" name="Freeform 62">
              <a:extLst>
                <a:ext uri="{FF2B5EF4-FFF2-40B4-BE49-F238E27FC236}">
                  <a16:creationId xmlns:a16="http://schemas.microsoft.com/office/drawing/2014/main" id="{5FF5945B-66DC-174E-9600-FA04D81D8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1" name="Line 63">
              <a:extLst>
                <a:ext uri="{FF2B5EF4-FFF2-40B4-BE49-F238E27FC236}">
                  <a16:creationId xmlns:a16="http://schemas.microsoft.com/office/drawing/2014/main" id="{E98C6CA3-B540-B24F-9D14-412F4EF3C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2" name="Line 64">
              <a:extLst>
                <a:ext uri="{FF2B5EF4-FFF2-40B4-BE49-F238E27FC236}">
                  <a16:creationId xmlns:a16="http://schemas.microsoft.com/office/drawing/2014/main" id="{AA7C053D-09D4-7E4B-8812-15B04F093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3" name="Freeform 65">
              <a:extLst>
                <a:ext uri="{FF2B5EF4-FFF2-40B4-BE49-F238E27FC236}">
                  <a16:creationId xmlns:a16="http://schemas.microsoft.com/office/drawing/2014/main" id="{91B0B76D-2246-6F45-B757-14D4E3BAC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4" name="Line 66">
              <a:extLst>
                <a:ext uri="{FF2B5EF4-FFF2-40B4-BE49-F238E27FC236}">
                  <a16:creationId xmlns:a16="http://schemas.microsoft.com/office/drawing/2014/main" id="{402EC3A3-6F6D-9F46-A464-8472FD850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6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5" name="Line 67">
              <a:extLst>
                <a:ext uri="{FF2B5EF4-FFF2-40B4-BE49-F238E27FC236}">
                  <a16:creationId xmlns:a16="http://schemas.microsoft.com/office/drawing/2014/main" id="{92D21C02-3434-D746-8057-77560D8DD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6" name="Freeform 68">
              <a:extLst>
                <a:ext uri="{FF2B5EF4-FFF2-40B4-BE49-F238E27FC236}">
                  <a16:creationId xmlns:a16="http://schemas.microsoft.com/office/drawing/2014/main" id="{018C03AD-F96B-4945-88CF-1425CCBF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7" name="Line 69">
              <a:extLst>
                <a:ext uri="{FF2B5EF4-FFF2-40B4-BE49-F238E27FC236}">
                  <a16:creationId xmlns:a16="http://schemas.microsoft.com/office/drawing/2014/main" id="{08B34B02-A160-FD4A-BEFF-7EE33165C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8" name="Line 70">
              <a:extLst>
                <a:ext uri="{FF2B5EF4-FFF2-40B4-BE49-F238E27FC236}">
                  <a16:creationId xmlns:a16="http://schemas.microsoft.com/office/drawing/2014/main" id="{A3D65298-2D16-FD40-AAE6-2629E694B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19" name="Freeform 71">
              <a:extLst>
                <a:ext uri="{FF2B5EF4-FFF2-40B4-BE49-F238E27FC236}">
                  <a16:creationId xmlns:a16="http://schemas.microsoft.com/office/drawing/2014/main" id="{715A9C42-DFF4-AC45-98F6-B960B5D28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0" name="Line 72">
              <a:extLst>
                <a:ext uri="{FF2B5EF4-FFF2-40B4-BE49-F238E27FC236}">
                  <a16:creationId xmlns:a16="http://schemas.microsoft.com/office/drawing/2014/main" id="{B63CEC56-7ED4-074A-8761-31EC80C78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1" name="Line 73">
              <a:extLst>
                <a:ext uri="{FF2B5EF4-FFF2-40B4-BE49-F238E27FC236}">
                  <a16:creationId xmlns:a16="http://schemas.microsoft.com/office/drawing/2014/main" id="{9BF3ADCE-1E40-0549-A84B-7FEFB7D36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2" name="Freeform 74">
              <a:extLst>
                <a:ext uri="{FF2B5EF4-FFF2-40B4-BE49-F238E27FC236}">
                  <a16:creationId xmlns:a16="http://schemas.microsoft.com/office/drawing/2014/main" id="{9AE55D0B-846B-1B47-A82B-2DCB6B8C2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3" name="Line 75">
              <a:extLst>
                <a:ext uri="{FF2B5EF4-FFF2-40B4-BE49-F238E27FC236}">
                  <a16:creationId xmlns:a16="http://schemas.microsoft.com/office/drawing/2014/main" id="{E39827B4-C9B3-6048-BBAF-22BFCFC77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4" name="Line 76">
              <a:extLst>
                <a:ext uri="{FF2B5EF4-FFF2-40B4-BE49-F238E27FC236}">
                  <a16:creationId xmlns:a16="http://schemas.microsoft.com/office/drawing/2014/main" id="{727A61FB-FE98-6648-A2AC-A40774B0C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5" name="Freeform 77">
              <a:extLst>
                <a:ext uri="{FF2B5EF4-FFF2-40B4-BE49-F238E27FC236}">
                  <a16:creationId xmlns:a16="http://schemas.microsoft.com/office/drawing/2014/main" id="{8EE616F3-7D1E-D143-9BC6-B871F3690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6" name="Line 78">
              <a:extLst>
                <a:ext uri="{FF2B5EF4-FFF2-40B4-BE49-F238E27FC236}">
                  <a16:creationId xmlns:a16="http://schemas.microsoft.com/office/drawing/2014/main" id="{6509F726-16BD-9F46-AD24-D2662938C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4932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7" name="Line 79">
              <a:extLst>
                <a:ext uri="{FF2B5EF4-FFF2-40B4-BE49-F238E27FC236}">
                  <a16:creationId xmlns:a16="http://schemas.microsoft.com/office/drawing/2014/main" id="{D3D5E509-37C0-9D4B-BE8B-D54CE73F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48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28" name="Rectangle 80">
              <a:extLst>
                <a:ext uri="{FF2B5EF4-FFF2-40B4-BE49-F238E27FC236}">
                  <a16:creationId xmlns:a16="http://schemas.microsoft.com/office/drawing/2014/main" id="{5AFF1636-2C92-324C-802D-70312D2D2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5003"/>
              <a:ext cx="10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29" name="Rectangle 81">
              <a:extLst>
                <a:ext uri="{FF2B5EF4-FFF2-40B4-BE49-F238E27FC236}">
                  <a16:creationId xmlns:a16="http://schemas.microsoft.com/office/drawing/2014/main" id="{8200DB43-F05F-3043-AACE-4E9C5628B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4973"/>
              <a:ext cx="37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800" b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30" name="Line 82">
              <a:extLst>
                <a:ext uri="{FF2B5EF4-FFF2-40B4-BE49-F238E27FC236}">
                  <a16:creationId xmlns:a16="http://schemas.microsoft.com/office/drawing/2014/main" id="{EE71BE58-899F-244E-AA0F-CE37FEE6C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8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1" name="Line 83">
              <a:extLst>
                <a:ext uri="{FF2B5EF4-FFF2-40B4-BE49-F238E27FC236}">
                  <a16:creationId xmlns:a16="http://schemas.microsoft.com/office/drawing/2014/main" id="{3C645690-9B1C-6D4A-A109-718D9C647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2" name="Freeform 84">
              <a:extLst>
                <a:ext uri="{FF2B5EF4-FFF2-40B4-BE49-F238E27FC236}">
                  <a16:creationId xmlns:a16="http://schemas.microsoft.com/office/drawing/2014/main" id="{1221AEE3-9D99-D844-8A46-CF7C67ED2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3" name="Line 85">
              <a:extLst>
                <a:ext uri="{FF2B5EF4-FFF2-40B4-BE49-F238E27FC236}">
                  <a16:creationId xmlns:a16="http://schemas.microsoft.com/office/drawing/2014/main" id="{96C4CE8F-F925-9342-81E5-B17970895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6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4" name="Line 86">
              <a:extLst>
                <a:ext uri="{FF2B5EF4-FFF2-40B4-BE49-F238E27FC236}">
                  <a16:creationId xmlns:a16="http://schemas.microsoft.com/office/drawing/2014/main" id="{D332D014-70A6-6F4D-9959-DFF72F263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5" name="Freeform 87">
              <a:extLst>
                <a:ext uri="{FF2B5EF4-FFF2-40B4-BE49-F238E27FC236}">
                  <a16:creationId xmlns:a16="http://schemas.microsoft.com/office/drawing/2014/main" id="{AFDF2FA7-CAB8-6B48-B10F-9B9D3D10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6" name="Line 88">
              <a:extLst>
                <a:ext uri="{FF2B5EF4-FFF2-40B4-BE49-F238E27FC236}">
                  <a16:creationId xmlns:a16="http://schemas.microsoft.com/office/drawing/2014/main" id="{EFB7661F-D7BD-074F-87D2-52CAB5496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4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7" name="Line 89">
              <a:extLst>
                <a:ext uri="{FF2B5EF4-FFF2-40B4-BE49-F238E27FC236}">
                  <a16:creationId xmlns:a16="http://schemas.microsoft.com/office/drawing/2014/main" id="{FB1F02A2-5F99-764F-9033-03439F5F8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8" name="Freeform 90">
              <a:extLst>
                <a:ext uri="{FF2B5EF4-FFF2-40B4-BE49-F238E27FC236}">
                  <a16:creationId xmlns:a16="http://schemas.microsoft.com/office/drawing/2014/main" id="{EF0F9BBD-9DE0-A840-99AA-7C8EF1FBE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39" name="Line 91">
              <a:extLst>
                <a:ext uri="{FF2B5EF4-FFF2-40B4-BE49-F238E27FC236}">
                  <a16:creationId xmlns:a16="http://schemas.microsoft.com/office/drawing/2014/main" id="{1A56A24A-6BBA-5049-B5BD-3532EBA0B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4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0" name="Line 92">
              <a:extLst>
                <a:ext uri="{FF2B5EF4-FFF2-40B4-BE49-F238E27FC236}">
                  <a16:creationId xmlns:a16="http://schemas.microsoft.com/office/drawing/2014/main" id="{B29124CE-3A8D-DE41-B8B9-3A9BC688D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1" name="Freeform 93">
              <a:extLst>
                <a:ext uri="{FF2B5EF4-FFF2-40B4-BE49-F238E27FC236}">
                  <a16:creationId xmlns:a16="http://schemas.microsoft.com/office/drawing/2014/main" id="{D83B0757-20D7-704C-91B3-F803C32EE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2" name="Line 94">
              <a:extLst>
                <a:ext uri="{FF2B5EF4-FFF2-40B4-BE49-F238E27FC236}">
                  <a16:creationId xmlns:a16="http://schemas.microsoft.com/office/drawing/2014/main" id="{6517CC7C-697A-FB43-92B8-FCE27538D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3" name="Line 95">
              <a:extLst>
                <a:ext uri="{FF2B5EF4-FFF2-40B4-BE49-F238E27FC236}">
                  <a16:creationId xmlns:a16="http://schemas.microsoft.com/office/drawing/2014/main" id="{6CD2D30C-B8EE-CB42-A27D-5FE263D8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4" name="Freeform 96">
              <a:extLst>
                <a:ext uri="{FF2B5EF4-FFF2-40B4-BE49-F238E27FC236}">
                  <a16:creationId xmlns:a16="http://schemas.microsoft.com/office/drawing/2014/main" id="{20B01DE9-7AFD-C24D-9CD9-516FD7BBE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5" name="Line 97">
              <a:extLst>
                <a:ext uri="{FF2B5EF4-FFF2-40B4-BE49-F238E27FC236}">
                  <a16:creationId xmlns:a16="http://schemas.microsoft.com/office/drawing/2014/main" id="{E2456BD2-CA8E-F046-B5E1-5E16BDF52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6" name="Line 98">
              <a:extLst>
                <a:ext uri="{FF2B5EF4-FFF2-40B4-BE49-F238E27FC236}">
                  <a16:creationId xmlns:a16="http://schemas.microsoft.com/office/drawing/2014/main" id="{508986BF-0BF8-C84B-B35D-126A70A67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7" name="Freeform 99">
              <a:extLst>
                <a:ext uri="{FF2B5EF4-FFF2-40B4-BE49-F238E27FC236}">
                  <a16:creationId xmlns:a16="http://schemas.microsoft.com/office/drawing/2014/main" id="{950FC8AE-15F4-3742-9559-034E881D3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8" name="Line 100">
              <a:extLst>
                <a:ext uri="{FF2B5EF4-FFF2-40B4-BE49-F238E27FC236}">
                  <a16:creationId xmlns:a16="http://schemas.microsoft.com/office/drawing/2014/main" id="{2CE85403-6AC4-BA49-A0D6-25141AFE7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49" name="Line 101">
              <a:extLst>
                <a:ext uri="{FF2B5EF4-FFF2-40B4-BE49-F238E27FC236}">
                  <a16:creationId xmlns:a16="http://schemas.microsoft.com/office/drawing/2014/main" id="{69A3E608-F344-3840-A4CE-0635ABD54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0" name="Freeform 102">
              <a:extLst>
                <a:ext uri="{FF2B5EF4-FFF2-40B4-BE49-F238E27FC236}">
                  <a16:creationId xmlns:a16="http://schemas.microsoft.com/office/drawing/2014/main" id="{EF58B7AE-0DF7-FB44-A181-2F99F44F9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1" name="Line 103">
              <a:extLst>
                <a:ext uri="{FF2B5EF4-FFF2-40B4-BE49-F238E27FC236}">
                  <a16:creationId xmlns:a16="http://schemas.microsoft.com/office/drawing/2014/main" id="{FA9B7CA5-0576-8543-BEA2-3D4C26C51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0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2" name="Line 104">
              <a:extLst>
                <a:ext uri="{FF2B5EF4-FFF2-40B4-BE49-F238E27FC236}">
                  <a16:creationId xmlns:a16="http://schemas.microsoft.com/office/drawing/2014/main" id="{155B0003-CB0E-C84D-BADA-13D696545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3" name="Freeform 105">
              <a:extLst>
                <a:ext uri="{FF2B5EF4-FFF2-40B4-BE49-F238E27FC236}">
                  <a16:creationId xmlns:a16="http://schemas.microsoft.com/office/drawing/2014/main" id="{CAAE715C-67FB-E54D-B11E-88ED9F381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4" name="Line 106">
              <a:extLst>
                <a:ext uri="{FF2B5EF4-FFF2-40B4-BE49-F238E27FC236}">
                  <a16:creationId xmlns:a16="http://schemas.microsoft.com/office/drawing/2014/main" id="{CE8A4145-F27A-214B-907E-CFF46C7F3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5" name="Line 107">
              <a:extLst>
                <a:ext uri="{FF2B5EF4-FFF2-40B4-BE49-F238E27FC236}">
                  <a16:creationId xmlns:a16="http://schemas.microsoft.com/office/drawing/2014/main" id="{F89DDAC4-E4B1-444D-AFA3-E1C47CA45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6" name="Freeform 108">
              <a:extLst>
                <a:ext uri="{FF2B5EF4-FFF2-40B4-BE49-F238E27FC236}">
                  <a16:creationId xmlns:a16="http://schemas.microsoft.com/office/drawing/2014/main" id="{4E5BFD05-2347-FD4F-A791-4BCE1FB03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7" name="Line 109">
              <a:extLst>
                <a:ext uri="{FF2B5EF4-FFF2-40B4-BE49-F238E27FC236}">
                  <a16:creationId xmlns:a16="http://schemas.microsoft.com/office/drawing/2014/main" id="{B23E90A7-4459-904D-B9FA-BF1720794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4932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8" name="Line 110">
              <a:extLst>
                <a:ext uri="{FF2B5EF4-FFF2-40B4-BE49-F238E27FC236}">
                  <a16:creationId xmlns:a16="http://schemas.microsoft.com/office/drawing/2014/main" id="{B7E1BD34-41B1-5043-AF65-08C5F185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348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59" name="Rectangle 111">
              <a:extLst>
                <a:ext uri="{FF2B5EF4-FFF2-40B4-BE49-F238E27FC236}">
                  <a16:creationId xmlns:a16="http://schemas.microsoft.com/office/drawing/2014/main" id="{31B90BAA-3D46-AD4C-A546-49FF8CA0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5003"/>
              <a:ext cx="10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60" name="Rectangle 112">
              <a:extLst>
                <a:ext uri="{FF2B5EF4-FFF2-40B4-BE49-F238E27FC236}">
                  <a16:creationId xmlns:a16="http://schemas.microsoft.com/office/drawing/2014/main" id="{68BD42C0-9741-5044-8EE1-0F54F7D9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4973"/>
              <a:ext cx="37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800" b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61" name="Line 113">
              <a:extLst>
                <a:ext uri="{FF2B5EF4-FFF2-40B4-BE49-F238E27FC236}">
                  <a16:creationId xmlns:a16="http://schemas.microsoft.com/office/drawing/2014/main" id="{8C6F5D2A-314F-C441-9DC9-ACE489B57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6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2" name="Line 114">
              <a:extLst>
                <a:ext uri="{FF2B5EF4-FFF2-40B4-BE49-F238E27FC236}">
                  <a16:creationId xmlns:a16="http://schemas.microsoft.com/office/drawing/2014/main" id="{82E4172B-49BB-F743-A56A-7FD0C9F50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3" name="Freeform 115">
              <a:extLst>
                <a:ext uri="{FF2B5EF4-FFF2-40B4-BE49-F238E27FC236}">
                  <a16:creationId xmlns:a16="http://schemas.microsoft.com/office/drawing/2014/main" id="{6EF33E53-EA22-7D43-9FEF-A88CDBCD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4" name="Line 116">
              <a:extLst>
                <a:ext uri="{FF2B5EF4-FFF2-40B4-BE49-F238E27FC236}">
                  <a16:creationId xmlns:a16="http://schemas.microsoft.com/office/drawing/2014/main" id="{10238FC7-7A9D-ED48-8CF2-13389EE40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4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5" name="Line 117">
              <a:extLst>
                <a:ext uri="{FF2B5EF4-FFF2-40B4-BE49-F238E27FC236}">
                  <a16:creationId xmlns:a16="http://schemas.microsoft.com/office/drawing/2014/main" id="{7BF7F74E-37C1-C04D-BAD9-7458DAB48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4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6" name="Freeform 118">
              <a:extLst>
                <a:ext uri="{FF2B5EF4-FFF2-40B4-BE49-F238E27FC236}">
                  <a16:creationId xmlns:a16="http://schemas.microsoft.com/office/drawing/2014/main" id="{24AC98CA-4F70-664B-8535-6ECCA9466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7" name="Line 119">
              <a:extLst>
                <a:ext uri="{FF2B5EF4-FFF2-40B4-BE49-F238E27FC236}">
                  <a16:creationId xmlns:a16="http://schemas.microsoft.com/office/drawing/2014/main" id="{45C44C4E-65A8-D74E-AAEA-AEE5E50E0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8" name="Line 120">
              <a:extLst>
                <a:ext uri="{FF2B5EF4-FFF2-40B4-BE49-F238E27FC236}">
                  <a16:creationId xmlns:a16="http://schemas.microsoft.com/office/drawing/2014/main" id="{8D468FA1-838B-E748-98B0-BE8750BF3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69" name="Freeform 121">
              <a:extLst>
                <a:ext uri="{FF2B5EF4-FFF2-40B4-BE49-F238E27FC236}">
                  <a16:creationId xmlns:a16="http://schemas.microsoft.com/office/drawing/2014/main" id="{BF104E72-38E8-9C48-ACD1-89A5836EE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0" name="Line 122">
              <a:extLst>
                <a:ext uri="{FF2B5EF4-FFF2-40B4-BE49-F238E27FC236}">
                  <a16:creationId xmlns:a16="http://schemas.microsoft.com/office/drawing/2014/main" id="{A2DC40B9-4D54-3844-818C-642613170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1" name="Line 123">
              <a:extLst>
                <a:ext uri="{FF2B5EF4-FFF2-40B4-BE49-F238E27FC236}">
                  <a16:creationId xmlns:a16="http://schemas.microsoft.com/office/drawing/2014/main" id="{3E49D276-6879-E646-BCBC-7BBBD4A2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2" name="Freeform 124">
              <a:extLst>
                <a:ext uri="{FF2B5EF4-FFF2-40B4-BE49-F238E27FC236}">
                  <a16:creationId xmlns:a16="http://schemas.microsoft.com/office/drawing/2014/main" id="{D205E0E9-825F-CA4C-9A5F-38319AC71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3" name="Line 125">
              <a:extLst>
                <a:ext uri="{FF2B5EF4-FFF2-40B4-BE49-F238E27FC236}">
                  <a16:creationId xmlns:a16="http://schemas.microsoft.com/office/drawing/2014/main" id="{1DC58ACF-34EE-E944-AC89-AFCB36D50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4" name="Line 126">
              <a:extLst>
                <a:ext uri="{FF2B5EF4-FFF2-40B4-BE49-F238E27FC236}">
                  <a16:creationId xmlns:a16="http://schemas.microsoft.com/office/drawing/2014/main" id="{3DA8B29F-99B5-8143-80C7-227BB5BB7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5" name="Freeform 127">
              <a:extLst>
                <a:ext uri="{FF2B5EF4-FFF2-40B4-BE49-F238E27FC236}">
                  <a16:creationId xmlns:a16="http://schemas.microsoft.com/office/drawing/2014/main" id="{61BA2809-13F9-A442-890E-2DFB45E6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6" name="Line 128">
              <a:extLst>
                <a:ext uri="{FF2B5EF4-FFF2-40B4-BE49-F238E27FC236}">
                  <a16:creationId xmlns:a16="http://schemas.microsoft.com/office/drawing/2014/main" id="{FA51E13F-607F-C645-8FC1-9BC7B0CAE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2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7" name="Line 129">
              <a:extLst>
                <a:ext uri="{FF2B5EF4-FFF2-40B4-BE49-F238E27FC236}">
                  <a16:creationId xmlns:a16="http://schemas.microsoft.com/office/drawing/2014/main" id="{249DDC8E-BB65-B24C-B977-7F67B970C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8" name="Freeform 130">
              <a:extLst>
                <a:ext uri="{FF2B5EF4-FFF2-40B4-BE49-F238E27FC236}">
                  <a16:creationId xmlns:a16="http://schemas.microsoft.com/office/drawing/2014/main" id="{6DBA0159-E71C-3F42-BDAE-9D4770664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79" name="Line 131">
              <a:extLst>
                <a:ext uri="{FF2B5EF4-FFF2-40B4-BE49-F238E27FC236}">
                  <a16:creationId xmlns:a16="http://schemas.microsoft.com/office/drawing/2014/main" id="{9B00E7C0-8588-C245-8D4D-D0AFF6E3E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0" name="Line 132">
              <a:extLst>
                <a:ext uri="{FF2B5EF4-FFF2-40B4-BE49-F238E27FC236}">
                  <a16:creationId xmlns:a16="http://schemas.microsoft.com/office/drawing/2014/main" id="{183B9A71-51D5-7B4F-8734-FFF8EE090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1" name="Freeform 133">
              <a:extLst>
                <a:ext uri="{FF2B5EF4-FFF2-40B4-BE49-F238E27FC236}">
                  <a16:creationId xmlns:a16="http://schemas.microsoft.com/office/drawing/2014/main" id="{CCCAE722-C469-EE4C-A406-7D10DF61C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2" name="Line 134">
              <a:extLst>
                <a:ext uri="{FF2B5EF4-FFF2-40B4-BE49-F238E27FC236}">
                  <a16:creationId xmlns:a16="http://schemas.microsoft.com/office/drawing/2014/main" id="{056FE608-74F8-CC4B-829A-DAA56E46F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3" name="Line 135">
              <a:extLst>
                <a:ext uri="{FF2B5EF4-FFF2-40B4-BE49-F238E27FC236}">
                  <a16:creationId xmlns:a16="http://schemas.microsoft.com/office/drawing/2014/main" id="{5411AD25-C647-5843-9470-EF9BCC79E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4" name="Freeform 136">
              <a:extLst>
                <a:ext uri="{FF2B5EF4-FFF2-40B4-BE49-F238E27FC236}">
                  <a16:creationId xmlns:a16="http://schemas.microsoft.com/office/drawing/2014/main" id="{B496AF08-EA7F-DE4F-A589-4427B2F62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5" name="Line 137">
              <a:extLst>
                <a:ext uri="{FF2B5EF4-FFF2-40B4-BE49-F238E27FC236}">
                  <a16:creationId xmlns:a16="http://schemas.microsoft.com/office/drawing/2014/main" id="{E275428F-B3A5-044D-B656-85639B65B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8" y="4938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6" name="Line 138">
              <a:extLst>
                <a:ext uri="{FF2B5EF4-FFF2-40B4-BE49-F238E27FC236}">
                  <a16:creationId xmlns:a16="http://schemas.microsoft.com/office/drawing/2014/main" id="{0B682B56-F25C-BA4F-9EEC-6F365EA01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3486"/>
              <a:ext cx="1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7" name="Freeform 139">
              <a:extLst>
                <a:ext uri="{FF2B5EF4-FFF2-40B4-BE49-F238E27FC236}">
                  <a16:creationId xmlns:a16="http://schemas.microsoft.com/office/drawing/2014/main" id="{A3F80A25-B469-F940-8535-1BD26226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" y="3486"/>
              <a:ext cx="1" cy="1464"/>
            </a:xfrm>
            <a:custGeom>
              <a:avLst/>
              <a:gdLst>
                <a:gd name="T0" fmla="*/ 0 w 1"/>
                <a:gd name="T1" fmla="*/ 1464 h 244"/>
                <a:gd name="T2" fmla="*/ 0 w 1"/>
                <a:gd name="T3" fmla="*/ 0 h 244"/>
                <a:gd name="T4" fmla="*/ 0 w 1"/>
                <a:gd name="T5" fmla="*/ 0 h 2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4">
                  <a:moveTo>
                    <a:pt x="0" y="24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8" name="Line 140">
              <a:extLst>
                <a:ext uri="{FF2B5EF4-FFF2-40B4-BE49-F238E27FC236}">
                  <a16:creationId xmlns:a16="http://schemas.microsoft.com/office/drawing/2014/main" id="{728CD421-EF53-8849-8077-9B12A4DCB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8" y="4932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89" name="Line 141">
              <a:extLst>
                <a:ext uri="{FF2B5EF4-FFF2-40B4-BE49-F238E27FC236}">
                  <a16:creationId xmlns:a16="http://schemas.microsoft.com/office/drawing/2014/main" id="{B5F25E0E-4C1F-FC4A-9A6F-52A8ADE98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348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90" name="Rectangle 142">
              <a:extLst>
                <a:ext uri="{FF2B5EF4-FFF2-40B4-BE49-F238E27FC236}">
                  <a16:creationId xmlns:a16="http://schemas.microsoft.com/office/drawing/2014/main" id="{967C3BDD-05E3-B047-857F-2FA99912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5003"/>
              <a:ext cx="10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91" name="Rectangle 143">
              <a:extLst>
                <a:ext uri="{FF2B5EF4-FFF2-40B4-BE49-F238E27FC236}">
                  <a16:creationId xmlns:a16="http://schemas.microsoft.com/office/drawing/2014/main" id="{ABAF04E0-390F-DF48-90D4-A6E25173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4973"/>
              <a:ext cx="37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800" b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92" name="Line 144">
              <a:extLst>
                <a:ext uri="{FF2B5EF4-FFF2-40B4-BE49-F238E27FC236}">
                  <a16:creationId xmlns:a16="http://schemas.microsoft.com/office/drawing/2014/main" id="{752105AA-74A7-CD47-AFD7-B5031EE92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848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93" name="Line 145">
              <a:extLst>
                <a:ext uri="{FF2B5EF4-FFF2-40B4-BE49-F238E27FC236}">
                  <a16:creationId xmlns:a16="http://schemas.microsoft.com/office/drawing/2014/main" id="{CB2889D7-722C-554D-BDB1-B7038C512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4848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94" name="Rectangle 146">
              <a:extLst>
                <a:ext uri="{FF2B5EF4-FFF2-40B4-BE49-F238E27FC236}">
                  <a16:creationId xmlns:a16="http://schemas.microsoft.com/office/drawing/2014/main" id="{C22F4239-4AAF-2742-BF1A-65835FF3C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794"/>
              <a:ext cx="19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-500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95" name="Line 147">
              <a:extLst>
                <a:ext uri="{FF2B5EF4-FFF2-40B4-BE49-F238E27FC236}">
                  <a16:creationId xmlns:a16="http://schemas.microsoft.com/office/drawing/2014/main" id="{050577DB-8122-6F48-A382-BA4862E8E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59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96" name="Line 148">
              <a:extLst>
                <a:ext uri="{FF2B5EF4-FFF2-40B4-BE49-F238E27FC236}">
                  <a16:creationId xmlns:a16="http://schemas.microsoft.com/office/drawing/2014/main" id="{FE9F5261-B643-0349-90B5-03C5D47DA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459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97" name="Rectangle 149">
              <a:extLst>
                <a:ext uri="{FF2B5EF4-FFF2-40B4-BE49-F238E27FC236}">
                  <a16:creationId xmlns:a16="http://schemas.microsoft.com/office/drawing/2014/main" id="{0BDFA82D-B2C8-2840-B845-34462A55C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535"/>
              <a:ext cx="19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-400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698" name="Line 150">
              <a:extLst>
                <a:ext uri="{FF2B5EF4-FFF2-40B4-BE49-F238E27FC236}">
                  <a16:creationId xmlns:a16="http://schemas.microsoft.com/office/drawing/2014/main" id="{0572C658-5690-EE41-B736-DCD8F025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33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99" name="Line 151">
              <a:extLst>
                <a:ext uri="{FF2B5EF4-FFF2-40B4-BE49-F238E27FC236}">
                  <a16:creationId xmlns:a16="http://schemas.microsoft.com/office/drawing/2014/main" id="{B0DF3B42-2901-3249-A79E-9D4B86E3D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433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0" name="Rectangle 152">
              <a:extLst>
                <a:ext uri="{FF2B5EF4-FFF2-40B4-BE49-F238E27FC236}">
                  <a16:creationId xmlns:a16="http://schemas.microsoft.com/office/drawing/2014/main" id="{04A396A8-C86A-9142-920E-7041543C5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278"/>
              <a:ext cx="19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-300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701" name="Line 153">
              <a:extLst>
                <a:ext uri="{FF2B5EF4-FFF2-40B4-BE49-F238E27FC236}">
                  <a16:creationId xmlns:a16="http://schemas.microsoft.com/office/drawing/2014/main" id="{794C1BEB-80A3-B349-8C34-4206CD4B8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07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2" name="Line 154">
              <a:extLst>
                <a:ext uri="{FF2B5EF4-FFF2-40B4-BE49-F238E27FC236}">
                  <a16:creationId xmlns:a16="http://schemas.microsoft.com/office/drawing/2014/main" id="{5E4611E7-3538-6044-A1FA-2C7D4D96D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407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3" name="Rectangle 155">
              <a:extLst>
                <a:ext uri="{FF2B5EF4-FFF2-40B4-BE49-F238E27FC236}">
                  <a16:creationId xmlns:a16="http://schemas.microsoft.com/office/drawing/2014/main" id="{FEDD41E2-56BF-F54B-99F6-AAC58D19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3894"/>
              <a:ext cx="29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800" b="0">
                  <a:solidFill>
                    <a:srgbClr val="FF0000"/>
                  </a:solidFill>
                  <a:latin typeface="Helvetica" pitchFamily="2" charset="0"/>
                </a:rPr>
                <a:t>-180</a:t>
              </a:r>
              <a:endParaRPr lang="it-IT" altLang="en-US" sz="1800" b="0">
                <a:solidFill>
                  <a:srgbClr val="FF0000"/>
                </a:solidFill>
              </a:endParaRPr>
            </a:p>
          </p:txBody>
        </p:sp>
        <p:sp>
          <p:nvSpPr>
            <p:cNvPr id="23704" name="Line 156">
              <a:extLst>
                <a:ext uri="{FF2B5EF4-FFF2-40B4-BE49-F238E27FC236}">
                  <a16:creationId xmlns:a16="http://schemas.microsoft.com/office/drawing/2014/main" id="{DD71BC50-3115-7549-A4C4-CA9F77A44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82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5" name="Line 157">
              <a:extLst>
                <a:ext uri="{FF2B5EF4-FFF2-40B4-BE49-F238E27FC236}">
                  <a16:creationId xmlns:a16="http://schemas.microsoft.com/office/drawing/2014/main" id="{EBDEA850-01CD-EB4E-B8A8-B7646E728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382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6" name="Rectangle 158">
              <a:extLst>
                <a:ext uri="{FF2B5EF4-FFF2-40B4-BE49-F238E27FC236}">
                  <a16:creationId xmlns:a16="http://schemas.microsoft.com/office/drawing/2014/main" id="{AE8AF2F9-A99E-E34D-8B69-E8036DE47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769"/>
              <a:ext cx="19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-100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707" name="Line 159">
              <a:extLst>
                <a:ext uri="{FF2B5EF4-FFF2-40B4-BE49-F238E27FC236}">
                  <a16:creationId xmlns:a16="http://schemas.microsoft.com/office/drawing/2014/main" id="{B34AB342-D8E2-894E-8422-959C7D4ED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56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8" name="Line 160">
              <a:extLst>
                <a:ext uri="{FF2B5EF4-FFF2-40B4-BE49-F238E27FC236}">
                  <a16:creationId xmlns:a16="http://schemas.microsoft.com/office/drawing/2014/main" id="{C85E93E4-65AF-E241-93D7-73F5FBBA4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356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09" name="Rectangle 161">
              <a:extLst>
                <a:ext uri="{FF2B5EF4-FFF2-40B4-BE49-F238E27FC236}">
                  <a16:creationId xmlns:a16="http://schemas.microsoft.com/office/drawing/2014/main" id="{6ADE9567-0EB0-8B40-B657-049DA1D55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3510"/>
              <a:ext cx="5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1200" b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710" name="Line 162">
              <a:extLst>
                <a:ext uri="{FF2B5EF4-FFF2-40B4-BE49-F238E27FC236}">
                  <a16:creationId xmlns:a16="http://schemas.microsoft.com/office/drawing/2014/main" id="{ADE98137-8885-EA4D-845A-4312C510F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950"/>
              <a:ext cx="18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1" name="Line 163">
              <a:extLst>
                <a:ext uri="{FF2B5EF4-FFF2-40B4-BE49-F238E27FC236}">
                  <a16:creationId xmlns:a16="http://schemas.microsoft.com/office/drawing/2014/main" id="{15BEC945-271C-1748-BE58-05B08565D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486"/>
              <a:ext cx="18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2" name="Line 164">
              <a:extLst>
                <a:ext uri="{FF2B5EF4-FFF2-40B4-BE49-F238E27FC236}">
                  <a16:creationId xmlns:a16="http://schemas.microsoft.com/office/drawing/2014/main" id="{A4284485-1F38-9844-843C-09CC0C00E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4" y="3486"/>
              <a:ext cx="1" cy="1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3" name="Line 165">
              <a:extLst>
                <a:ext uri="{FF2B5EF4-FFF2-40B4-BE49-F238E27FC236}">
                  <a16:creationId xmlns:a16="http://schemas.microsoft.com/office/drawing/2014/main" id="{E439F23C-3DCD-B94B-AC27-2244972B4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8" y="3486"/>
              <a:ext cx="1" cy="1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4" name="Line 166">
              <a:extLst>
                <a:ext uri="{FF2B5EF4-FFF2-40B4-BE49-F238E27FC236}">
                  <a16:creationId xmlns:a16="http://schemas.microsoft.com/office/drawing/2014/main" id="{5727755C-AB09-C44F-99FD-C4C20D63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4950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5" name="Line 167">
              <a:extLst>
                <a:ext uri="{FF2B5EF4-FFF2-40B4-BE49-F238E27FC236}">
                  <a16:creationId xmlns:a16="http://schemas.microsoft.com/office/drawing/2014/main" id="{F79805D6-27A9-354F-AF2F-0DC3150C0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3486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6" name="Freeform 168">
              <a:extLst>
                <a:ext uri="{FF2B5EF4-FFF2-40B4-BE49-F238E27FC236}">
                  <a16:creationId xmlns:a16="http://schemas.microsoft.com/office/drawing/2014/main" id="{FC9FAF9E-7419-994F-85B8-23035462A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564"/>
              <a:ext cx="1854" cy="1470"/>
            </a:xfrm>
            <a:custGeom>
              <a:avLst/>
              <a:gdLst>
                <a:gd name="T0" fmla="*/ 0 w 1854"/>
                <a:gd name="T1" fmla="*/ 0 h 1470"/>
                <a:gd name="T2" fmla="*/ 36 w 1854"/>
                <a:gd name="T3" fmla="*/ 0 h 1470"/>
                <a:gd name="T4" fmla="*/ 78 w 1854"/>
                <a:gd name="T5" fmla="*/ 0 h 1470"/>
                <a:gd name="T6" fmla="*/ 114 w 1854"/>
                <a:gd name="T7" fmla="*/ 0 h 1470"/>
                <a:gd name="T8" fmla="*/ 150 w 1854"/>
                <a:gd name="T9" fmla="*/ 0 h 1470"/>
                <a:gd name="T10" fmla="*/ 192 w 1854"/>
                <a:gd name="T11" fmla="*/ 0 h 1470"/>
                <a:gd name="T12" fmla="*/ 228 w 1854"/>
                <a:gd name="T13" fmla="*/ 0 h 1470"/>
                <a:gd name="T14" fmla="*/ 264 w 1854"/>
                <a:gd name="T15" fmla="*/ 6 h 1470"/>
                <a:gd name="T16" fmla="*/ 300 w 1854"/>
                <a:gd name="T17" fmla="*/ 6 h 1470"/>
                <a:gd name="T18" fmla="*/ 342 w 1854"/>
                <a:gd name="T19" fmla="*/ 6 h 1470"/>
                <a:gd name="T20" fmla="*/ 378 w 1854"/>
                <a:gd name="T21" fmla="*/ 6 h 1470"/>
                <a:gd name="T22" fmla="*/ 414 w 1854"/>
                <a:gd name="T23" fmla="*/ 6 h 1470"/>
                <a:gd name="T24" fmla="*/ 456 w 1854"/>
                <a:gd name="T25" fmla="*/ 6 h 1470"/>
                <a:gd name="T26" fmla="*/ 492 w 1854"/>
                <a:gd name="T27" fmla="*/ 6 h 1470"/>
                <a:gd name="T28" fmla="*/ 528 w 1854"/>
                <a:gd name="T29" fmla="*/ 12 h 1470"/>
                <a:gd name="T30" fmla="*/ 570 w 1854"/>
                <a:gd name="T31" fmla="*/ 12 h 1470"/>
                <a:gd name="T32" fmla="*/ 606 w 1854"/>
                <a:gd name="T33" fmla="*/ 12 h 1470"/>
                <a:gd name="T34" fmla="*/ 642 w 1854"/>
                <a:gd name="T35" fmla="*/ 18 h 1470"/>
                <a:gd name="T36" fmla="*/ 684 w 1854"/>
                <a:gd name="T37" fmla="*/ 18 h 1470"/>
                <a:gd name="T38" fmla="*/ 720 w 1854"/>
                <a:gd name="T39" fmla="*/ 18 h 1470"/>
                <a:gd name="T40" fmla="*/ 756 w 1854"/>
                <a:gd name="T41" fmla="*/ 24 h 1470"/>
                <a:gd name="T42" fmla="*/ 792 w 1854"/>
                <a:gd name="T43" fmla="*/ 30 h 1470"/>
                <a:gd name="T44" fmla="*/ 834 w 1854"/>
                <a:gd name="T45" fmla="*/ 30 h 1470"/>
                <a:gd name="T46" fmla="*/ 870 w 1854"/>
                <a:gd name="T47" fmla="*/ 36 h 1470"/>
                <a:gd name="T48" fmla="*/ 906 w 1854"/>
                <a:gd name="T49" fmla="*/ 42 h 1470"/>
                <a:gd name="T50" fmla="*/ 948 w 1854"/>
                <a:gd name="T51" fmla="*/ 48 h 1470"/>
                <a:gd name="T52" fmla="*/ 984 w 1854"/>
                <a:gd name="T53" fmla="*/ 54 h 1470"/>
                <a:gd name="T54" fmla="*/ 1020 w 1854"/>
                <a:gd name="T55" fmla="*/ 66 h 1470"/>
                <a:gd name="T56" fmla="*/ 1062 w 1854"/>
                <a:gd name="T57" fmla="*/ 78 h 1470"/>
                <a:gd name="T58" fmla="*/ 1098 w 1854"/>
                <a:gd name="T59" fmla="*/ 84 h 1470"/>
                <a:gd name="T60" fmla="*/ 1134 w 1854"/>
                <a:gd name="T61" fmla="*/ 102 h 1470"/>
                <a:gd name="T62" fmla="*/ 1170 w 1854"/>
                <a:gd name="T63" fmla="*/ 114 h 1470"/>
                <a:gd name="T64" fmla="*/ 1212 w 1854"/>
                <a:gd name="T65" fmla="*/ 132 h 1470"/>
                <a:gd name="T66" fmla="*/ 1248 w 1854"/>
                <a:gd name="T67" fmla="*/ 156 h 1470"/>
                <a:gd name="T68" fmla="*/ 1284 w 1854"/>
                <a:gd name="T69" fmla="*/ 174 h 1470"/>
                <a:gd name="T70" fmla="*/ 1326 w 1854"/>
                <a:gd name="T71" fmla="*/ 204 h 1470"/>
                <a:gd name="T72" fmla="*/ 1362 w 1854"/>
                <a:gd name="T73" fmla="*/ 234 h 1470"/>
                <a:gd name="T74" fmla="*/ 1398 w 1854"/>
                <a:gd name="T75" fmla="*/ 270 h 1470"/>
                <a:gd name="T76" fmla="*/ 1440 w 1854"/>
                <a:gd name="T77" fmla="*/ 312 h 1470"/>
                <a:gd name="T78" fmla="*/ 1476 w 1854"/>
                <a:gd name="T79" fmla="*/ 360 h 1470"/>
                <a:gd name="T80" fmla="*/ 1512 w 1854"/>
                <a:gd name="T81" fmla="*/ 414 h 1470"/>
                <a:gd name="T82" fmla="*/ 1554 w 1854"/>
                <a:gd name="T83" fmla="*/ 474 h 1470"/>
                <a:gd name="T84" fmla="*/ 1590 w 1854"/>
                <a:gd name="T85" fmla="*/ 546 h 1470"/>
                <a:gd name="T86" fmla="*/ 1626 w 1854"/>
                <a:gd name="T87" fmla="*/ 630 h 1470"/>
                <a:gd name="T88" fmla="*/ 1662 w 1854"/>
                <a:gd name="T89" fmla="*/ 726 h 1470"/>
                <a:gd name="T90" fmla="*/ 1704 w 1854"/>
                <a:gd name="T91" fmla="*/ 834 h 1470"/>
                <a:gd name="T92" fmla="*/ 1740 w 1854"/>
                <a:gd name="T93" fmla="*/ 966 h 1470"/>
                <a:gd name="T94" fmla="*/ 1776 w 1854"/>
                <a:gd name="T95" fmla="*/ 1110 h 1470"/>
                <a:gd name="T96" fmla="*/ 1818 w 1854"/>
                <a:gd name="T97" fmla="*/ 1278 h 1470"/>
                <a:gd name="T98" fmla="*/ 1854 w 1854"/>
                <a:gd name="T99" fmla="*/ 1470 h 14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54" h="1470">
                  <a:moveTo>
                    <a:pt x="0" y="0"/>
                  </a:moveTo>
                  <a:lnTo>
                    <a:pt x="36" y="0"/>
                  </a:lnTo>
                  <a:lnTo>
                    <a:pt x="78" y="0"/>
                  </a:lnTo>
                  <a:lnTo>
                    <a:pt x="114" y="0"/>
                  </a:lnTo>
                  <a:lnTo>
                    <a:pt x="150" y="0"/>
                  </a:lnTo>
                  <a:lnTo>
                    <a:pt x="192" y="0"/>
                  </a:lnTo>
                  <a:lnTo>
                    <a:pt x="228" y="0"/>
                  </a:lnTo>
                  <a:lnTo>
                    <a:pt x="264" y="6"/>
                  </a:lnTo>
                  <a:lnTo>
                    <a:pt x="300" y="6"/>
                  </a:lnTo>
                  <a:lnTo>
                    <a:pt x="342" y="6"/>
                  </a:lnTo>
                  <a:lnTo>
                    <a:pt x="378" y="6"/>
                  </a:lnTo>
                  <a:lnTo>
                    <a:pt x="414" y="6"/>
                  </a:lnTo>
                  <a:lnTo>
                    <a:pt x="456" y="6"/>
                  </a:lnTo>
                  <a:lnTo>
                    <a:pt x="492" y="6"/>
                  </a:lnTo>
                  <a:lnTo>
                    <a:pt x="528" y="12"/>
                  </a:lnTo>
                  <a:lnTo>
                    <a:pt x="570" y="12"/>
                  </a:lnTo>
                  <a:lnTo>
                    <a:pt x="606" y="12"/>
                  </a:lnTo>
                  <a:lnTo>
                    <a:pt x="642" y="18"/>
                  </a:lnTo>
                  <a:lnTo>
                    <a:pt x="684" y="18"/>
                  </a:lnTo>
                  <a:lnTo>
                    <a:pt x="720" y="18"/>
                  </a:lnTo>
                  <a:lnTo>
                    <a:pt x="756" y="24"/>
                  </a:lnTo>
                  <a:lnTo>
                    <a:pt x="792" y="30"/>
                  </a:lnTo>
                  <a:lnTo>
                    <a:pt x="834" y="30"/>
                  </a:lnTo>
                  <a:lnTo>
                    <a:pt x="870" y="36"/>
                  </a:lnTo>
                  <a:lnTo>
                    <a:pt x="906" y="42"/>
                  </a:lnTo>
                  <a:lnTo>
                    <a:pt x="948" y="48"/>
                  </a:lnTo>
                  <a:lnTo>
                    <a:pt x="984" y="54"/>
                  </a:lnTo>
                  <a:lnTo>
                    <a:pt x="1020" y="66"/>
                  </a:lnTo>
                  <a:lnTo>
                    <a:pt x="1062" y="78"/>
                  </a:lnTo>
                  <a:lnTo>
                    <a:pt x="1098" y="84"/>
                  </a:lnTo>
                  <a:lnTo>
                    <a:pt x="1134" y="102"/>
                  </a:lnTo>
                  <a:lnTo>
                    <a:pt x="1170" y="114"/>
                  </a:lnTo>
                  <a:lnTo>
                    <a:pt x="1212" y="132"/>
                  </a:lnTo>
                  <a:lnTo>
                    <a:pt x="1248" y="156"/>
                  </a:lnTo>
                  <a:lnTo>
                    <a:pt x="1284" y="174"/>
                  </a:lnTo>
                  <a:lnTo>
                    <a:pt x="1326" y="204"/>
                  </a:lnTo>
                  <a:lnTo>
                    <a:pt x="1362" y="234"/>
                  </a:lnTo>
                  <a:lnTo>
                    <a:pt x="1398" y="270"/>
                  </a:lnTo>
                  <a:lnTo>
                    <a:pt x="1440" y="312"/>
                  </a:lnTo>
                  <a:lnTo>
                    <a:pt x="1476" y="360"/>
                  </a:lnTo>
                  <a:lnTo>
                    <a:pt x="1512" y="414"/>
                  </a:lnTo>
                  <a:lnTo>
                    <a:pt x="1554" y="474"/>
                  </a:lnTo>
                  <a:lnTo>
                    <a:pt x="1590" y="546"/>
                  </a:lnTo>
                  <a:lnTo>
                    <a:pt x="1626" y="630"/>
                  </a:lnTo>
                  <a:lnTo>
                    <a:pt x="1662" y="726"/>
                  </a:lnTo>
                  <a:lnTo>
                    <a:pt x="1704" y="834"/>
                  </a:lnTo>
                  <a:lnTo>
                    <a:pt x="1740" y="966"/>
                  </a:lnTo>
                  <a:lnTo>
                    <a:pt x="1776" y="1110"/>
                  </a:lnTo>
                  <a:lnTo>
                    <a:pt x="1818" y="1278"/>
                  </a:lnTo>
                  <a:lnTo>
                    <a:pt x="1854" y="147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7" name="Freeform 169">
              <a:extLst>
                <a:ext uri="{FF2B5EF4-FFF2-40B4-BE49-F238E27FC236}">
                  <a16:creationId xmlns:a16="http://schemas.microsoft.com/office/drawing/2014/main" id="{B025B1F2-4A0C-724F-86B6-1E9B6F8DC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576"/>
              <a:ext cx="1254" cy="1578"/>
            </a:xfrm>
            <a:custGeom>
              <a:avLst/>
              <a:gdLst>
                <a:gd name="T0" fmla="*/ 0 w 1254"/>
                <a:gd name="T1" fmla="*/ 0 h 1578"/>
                <a:gd name="T2" fmla="*/ 36 w 1254"/>
                <a:gd name="T3" fmla="*/ 6 h 1578"/>
                <a:gd name="T4" fmla="*/ 78 w 1254"/>
                <a:gd name="T5" fmla="*/ 6 h 1578"/>
                <a:gd name="T6" fmla="*/ 114 w 1254"/>
                <a:gd name="T7" fmla="*/ 12 h 1578"/>
                <a:gd name="T8" fmla="*/ 150 w 1254"/>
                <a:gd name="T9" fmla="*/ 12 h 1578"/>
                <a:gd name="T10" fmla="*/ 192 w 1254"/>
                <a:gd name="T11" fmla="*/ 18 h 1578"/>
                <a:gd name="T12" fmla="*/ 228 w 1254"/>
                <a:gd name="T13" fmla="*/ 24 h 1578"/>
                <a:gd name="T14" fmla="*/ 264 w 1254"/>
                <a:gd name="T15" fmla="*/ 24 h 1578"/>
                <a:gd name="T16" fmla="*/ 300 w 1254"/>
                <a:gd name="T17" fmla="*/ 30 h 1578"/>
                <a:gd name="T18" fmla="*/ 342 w 1254"/>
                <a:gd name="T19" fmla="*/ 42 h 1578"/>
                <a:gd name="T20" fmla="*/ 378 w 1254"/>
                <a:gd name="T21" fmla="*/ 48 h 1578"/>
                <a:gd name="T22" fmla="*/ 414 w 1254"/>
                <a:gd name="T23" fmla="*/ 54 h 1578"/>
                <a:gd name="T24" fmla="*/ 456 w 1254"/>
                <a:gd name="T25" fmla="*/ 66 h 1578"/>
                <a:gd name="T26" fmla="*/ 492 w 1254"/>
                <a:gd name="T27" fmla="*/ 78 h 1578"/>
                <a:gd name="T28" fmla="*/ 528 w 1254"/>
                <a:gd name="T29" fmla="*/ 90 h 1578"/>
                <a:gd name="T30" fmla="*/ 570 w 1254"/>
                <a:gd name="T31" fmla="*/ 108 h 1578"/>
                <a:gd name="T32" fmla="*/ 606 w 1254"/>
                <a:gd name="T33" fmla="*/ 126 h 1578"/>
                <a:gd name="T34" fmla="*/ 642 w 1254"/>
                <a:gd name="T35" fmla="*/ 150 h 1578"/>
                <a:gd name="T36" fmla="*/ 684 w 1254"/>
                <a:gd name="T37" fmla="*/ 174 h 1578"/>
                <a:gd name="T38" fmla="*/ 720 w 1254"/>
                <a:gd name="T39" fmla="*/ 204 h 1578"/>
                <a:gd name="T40" fmla="*/ 756 w 1254"/>
                <a:gd name="T41" fmla="*/ 234 h 1578"/>
                <a:gd name="T42" fmla="*/ 792 w 1254"/>
                <a:gd name="T43" fmla="*/ 270 h 1578"/>
                <a:gd name="T44" fmla="*/ 834 w 1254"/>
                <a:gd name="T45" fmla="*/ 312 h 1578"/>
                <a:gd name="T46" fmla="*/ 870 w 1254"/>
                <a:gd name="T47" fmla="*/ 366 h 1578"/>
                <a:gd name="T48" fmla="*/ 906 w 1254"/>
                <a:gd name="T49" fmla="*/ 420 h 1578"/>
                <a:gd name="T50" fmla="*/ 948 w 1254"/>
                <a:gd name="T51" fmla="*/ 486 h 1578"/>
                <a:gd name="T52" fmla="*/ 984 w 1254"/>
                <a:gd name="T53" fmla="*/ 564 h 1578"/>
                <a:gd name="T54" fmla="*/ 1020 w 1254"/>
                <a:gd name="T55" fmla="*/ 648 h 1578"/>
                <a:gd name="T56" fmla="*/ 1062 w 1254"/>
                <a:gd name="T57" fmla="*/ 750 h 1578"/>
                <a:gd name="T58" fmla="*/ 1098 w 1254"/>
                <a:gd name="T59" fmla="*/ 864 h 1578"/>
                <a:gd name="T60" fmla="*/ 1134 w 1254"/>
                <a:gd name="T61" fmla="*/ 996 h 1578"/>
                <a:gd name="T62" fmla="*/ 1170 w 1254"/>
                <a:gd name="T63" fmla="*/ 1152 h 1578"/>
                <a:gd name="T64" fmla="*/ 1212 w 1254"/>
                <a:gd name="T65" fmla="*/ 1326 h 1578"/>
                <a:gd name="T66" fmla="*/ 1248 w 1254"/>
                <a:gd name="T67" fmla="*/ 1530 h 1578"/>
                <a:gd name="T68" fmla="*/ 1254 w 1254"/>
                <a:gd name="T69" fmla="*/ 1578 h 15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1578">
                  <a:moveTo>
                    <a:pt x="0" y="0"/>
                  </a:moveTo>
                  <a:lnTo>
                    <a:pt x="36" y="6"/>
                  </a:lnTo>
                  <a:lnTo>
                    <a:pt x="78" y="6"/>
                  </a:lnTo>
                  <a:lnTo>
                    <a:pt x="114" y="12"/>
                  </a:lnTo>
                  <a:lnTo>
                    <a:pt x="150" y="12"/>
                  </a:lnTo>
                  <a:lnTo>
                    <a:pt x="192" y="18"/>
                  </a:lnTo>
                  <a:lnTo>
                    <a:pt x="228" y="24"/>
                  </a:lnTo>
                  <a:lnTo>
                    <a:pt x="264" y="24"/>
                  </a:lnTo>
                  <a:lnTo>
                    <a:pt x="300" y="30"/>
                  </a:lnTo>
                  <a:lnTo>
                    <a:pt x="342" y="42"/>
                  </a:lnTo>
                  <a:lnTo>
                    <a:pt x="378" y="48"/>
                  </a:lnTo>
                  <a:lnTo>
                    <a:pt x="414" y="54"/>
                  </a:lnTo>
                  <a:lnTo>
                    <a:pt x="456" y="66"/>
                  </a:lnTo>
                  <a:lnTo>
                    <a:pt x="492" y="78"/>
                  </a:lnTo>
                  <a:lnTo>
                    <a:pt x="528" y="90"/>
                  </a:lnTo>
                  <a:lnTo>
                    <a:pt x="570" y="108"/>
                  </a:lnTo>
                  <a:lnTo>
                    <a:pt x="606" y="126"/>
                  </a:lnTo>
                  <a:lnTo>
                    <a:pt x="642" y="150"/>
                  </a:lnTo>
                  <a:lnTo>
                    <a:pt x="684" y="174"/>
                  </a:lnTo>
                  <a:lnTo>
                    <a:pt x="720" y="204"/>
                  </a:lnTo>
                  <a:lnTo>
                    <a:pt x="756" y="234"/>
                  </a:lnTo>
                  <a:lnTo>
                    <a:pt x="792" y="270"/>
                  </a:lnTo>
                  <a:lnTo>
                    <a:pt x="834" y="312"/>
                  </a:lnTo>
                  <a:lnTo>
                    <a:pt x="870" y="366"/>
                  </a:lnTo>
                  <a:lnTo>
                    <a:pt x="906" y="420"/>
                  </a:lnTo>
                  <a:lnTo>
                    <a:pt x="948" y="486"/>
                  </a:lnTo>
                  <a:lnTo>
                    <a:pt x="984" y="564"/>
                  </a:lnTo>
                  <a:lnTo>
                    <a:pt x="1020" y="648"/>
                  </a:lnTo>
                  <a:lnTo>
                    <a:pt x="1062" y="750"/>
                  </a:lnTo>
                  <a:lnTo>
                    <a:pt x="1098" y="864"/>
                  </a:lnTo>
                  <a:lnTo>
                    <a:pt x="1134" y="996"/>
                  </a:lnTo>
                  <a:lnTo>
                    <a:pt x="1170" y="1152"/>
                  </a:lnTo>
                  <a:lnTo>
                    <a:pt x="1212" y="1326"/>
                  </a:lnTo>
                  <a:lnTo>
                    <a:pt x="1248" y="1530"/>
                  </a:lnTo>
                  <a:lnTo>
                    <a:pt x="1254" y="1578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8" name="Freeform 170">
              <a:extLst>
                <a:ext uri="{FF2B5EF4-FFF2-40B4-BE49-F238E27FC236}">
                  <a16:creationId xmlns:a16="http://schemas.microsoft.com/office/drawing/2014/main" id="{2C0D4594-BE88-7440-9836-B56071D39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708"/>
              <a:ext cx="636" cy="1446"/>
            </a:xfrm>
            <a:custGeom>
              <a:avLst/>
              <a:gdLst>
                <a:gd name="T0" fmla="*/ 0 w 636"/>
                <a:gd name="T1" fmla="*/ 0 h 1446"/>
                <a:gd name="T2" fmla="*/ 36 w 636"/>
                <a:gd name="T3" fmla="*/ 24 h 1446"/>
                <a:gd name="T4" fmla="*/ 78 w 636"/>
                <a:gd name="T5" fmla="*/ 48 h 1446"/>
                <a:gd name="T6" fmla="*/ 114 w 636"/>
                <a:gd name="T7" fmla="*/ 78 h 1446"/>
                <a:gd name="T8" fmla="*/ 150 w 636"/>
                <a:gd name="T9" fmla="*/ 114 h 1446"/>
                <a:gd name="T10" fmla="*/ 192 w 636"/>
                <a:gd name="T11" fmla="*/ 150 h 1446"/>
                <a:gd name="T12" fmla="*/ 228 w 636"/>
                <a:gd name="T13" fmla="*/ 198 h 1446"/>
                <a:gd name="T14" fmla="*/ 264 w 636"/>
                <a:gd name="T15" fmla="*/ 252 h 1446"/>
                <a:gd name="T16" fmla="*/ 300 w 636"/>
                <a:gd name="T17" fmla="*/ 312 h 1446"/>
                <a:gd name="T18" fmla="*/ 342 w 636"/>
                <a:gd name="T19" fmla="*/ 378 h 1446"/>
                <a:gd name="T20" fmla="*/ 378 w 636"/>
                <a:gd name="T21" fmla="*/ 456 h 1446"/>
                <a:gd name="T22" fmla="*/ 414 w 636"/>
                <a:gd name="T23" fmla="*/ 546 h 1446"/>
                <a:gd name="T24" fmla="*/ 456 w 636"/>
                <a:gd name="T25" fmla="*/ 654 h 1446"/>
                <a:gd name="T26" fmla="*/ 492 w 636"/>
                <a:gd name="T27" fmla="*/ 774 h 1446"/>
                <a:gd name="T28" fmla="*/ 528 w 636"/>
                <a:gd name="T29" fmla="*/ 912 h 1446"/>
                <a:gd name="T30" fmla="*/ 570 w 636"/>
                <a:gd name="T31" fmla="*/ 1074 h 1446"/>
                <a:gd name="T32" fmla="*/ 606 w 636"/>
                <a:gd name="T33" fmla="*/ 1260 h 1446"/>
                <a:gd name="T34" fmla="*/ 636 w 636"/>
                <a:gd name="T35" fmla="*/ 1446 h 14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36" h="1446">
                  <a:moveTo>
                    <a:pt x="0" y="0"/>
                  </a:moveTo>
                  <a:lnTo>
                    <a:pt x="36" y="24"/>
                  </a:lnTo>
                  <a:lnTo>
                    <a:pt x="78" y="48"/>
                  </a:lnTo>
                  <a:lnTo>
                    <a:pt x="114" y="78"/>
                  </a:lnTo>
                  <a:lnTo>
                    <a:pt x="150" y="114"/>
                  </a:lnTo>
                  <a:lnTo>
                    <a:pt x="192" y="150"/>
                  </a:lnTo>
                  <a:lnTo>
                    <a:pt x="228" y="198"/>
                  </a:lnTo>
                  <a:lnTo>
                    <a:pt x="264" y="252"/>
                  </a:lnTo>
                  <a:lnTo>
                    <a:pt x="300" y="312"/>
                  </a:lnTo>
                  <a:lnTo>
                    <a:pt x="342" y="378"/>
                  </a:lnTo>
                  <a:lnTo>
                    <a:pt x="378" y="456"/>
                  </a:lnTo>
                  <a:lnTo>
                    <a:pt x="414" y="546"/>
                  </a:lnTo>
                  <a:lnTo>
                    <a:pt x="456" y="654"/>
                  </a:lnTo>
                  <a:lnTo>
                    <a:pt x="492" y="774"/>
                  </a:lnTo>
                  <a:lnTo>
                    <a:pt x="528" y="912"/>
                  </a:lnTo>
                  <a:lnTo>
                    <a:pt x="570" y="1074"/>
                  </a:lnTo>
                  <a:lnTo>
                    <a:pt x="606" y="1260"/>
                  </a:lnTo>
                  <a:lnTo>
                    <a:pt x="636" y="1446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19" name="Text Box 171">
              <a:extLst>
                <a:ext uri="{FF2B5EF4-FFF2-40B4-BE49-F238E27FC236}">
                  <a16:creationId xmlns:a16="http://schemas.microsoft.com/office/drawing/2014/main" id="{939ED324-A43C-944D-B474-56FA2F957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5113"/>
              <a:ext cx="183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T=10s            1s          0.1s</a:t>
              </a:r>
            </a:p>
          </p:txBody>
        </p:sp>
        <p:sp>
          <p:nvSpPr>
            <p:cNvPr id="23720" name="Line 172">
              <a:extLst>
                <a:ext uri="{FF2B5EF4-FFF2-40B4-BE49-F238E27FC236}">
                  <a16:creationId xmlns:a16="http://schemas.microsoft.com/office/drawing/2014/main" id="{0AFDA9D6-BAC8-8B41-8189-6B7219CB5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3989"/>
              <a:ext cx="197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23564" name="Group 175">
            <a:extLst>
              <a:ext uri="{FF2B5EF4-FFF2-40B4-BE49-F238E27FC236}">
                <a16:creationId xmlns:a16="http://schemas.microsoft.com/office/drawing/2014/main" id="{1086350B-C931-EE4A-A412-59AFE5700397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1619926"/>
            <a:ext cx="5214938" cy="1751012"/>
            <a:chOff x="1899" y="865"/>
            <a:chExt cx="3285" cy="1199"/>
          </a:xfrm>
        </p:grpSpPr>
        <p:sp>
          <p:nvSpPr>
            <p:cNvPr id="23565" name="Rectangle 7">
              <a:extLst>
                <a:ext uri="{FF2B5EF4-FFF2-40B4-BE49-F238E27FC236}">
                  <a16:creationId xmlns:a16="http://schemas.microsoft.com/office/drawing/2014/main" id="{03377904-81D5-914A-BB05-84AC8694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934"/>
              <a:ext cx="64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(Taylor)</a:t>
              </a:r>
            </a:p>
          </p:txBody>
        </p:sp>
        <p:sp>
          <p:nvSpPr>
            <p:cNvPr id="23566" name="Rectangle 8">
              <a:extLst>
                <a:ext uri="{FF2B5EF4-FFF2-40B4-BE49-F238E27FC236}">
                  <a16:creationId xmlns:a16="http://schemas.microsoft.com/office/drawing/2014/main" id="{625046FA-28F2-FF4D-B021-497ADEAD1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509"/>
              <a:ext cx="64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it-IT" altLang="en-US" sz="2000" b="0">
                  <a:solidFill>
                    <a:schemeClr val="tx1"/>
                  </a:solidFill>
                </a:rPr>
                <a:t>(Padè)</a:t>
              </a:r>
            </a:p>
          </p:txBody>
        </p:sp>
        <p:graphicFrame>
          <p:nvGraphicFramePr>
            <p:cNvPr id="23567" name="Object 17">
              <a:extLst>
                <a:ext uri="{FF2B5EF4-FFF2-40B4-BE49-F238E27FC236}">
                  <a16:creationId xmlns:a16="http://schemas.microsoft.com/office/drawing/2014/main" id="{ADC5D2C8-ED34-AE4C-BA64-75D3BCA9A5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2" y="865"/>
            <a:ext cx="239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6" name="MathType Equation" r:id="rId9" imgW="87477600" imgH="16090900" progId="Equation">
                    <p:embed/>
                  </p:oleObj>
                </mc:Choice>
                <mc:Fallback>
                  <p:oleObj name="MathType Equation" r:id="rId9" imgW="87477600" imgH="16090900" progId="Equation">
                    <p:embed/>
                    <p:pic>
                      <p:nvPicPr>
                        <p:cNvPr id="23567" name="Object 17">
                          <a:extLst>
                            <a:ext uri="{FF2B5EF4-FFF2-40B4-BE49-F238E27FC236}">
                              <a16:creationId xmlns:a16="http://schemas.microsoft.com/office/drawing/2014/main" id="{ADC5D2C8-ED34-AE4C-BA64-75D3BCA9A5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865"/>
                          <a:ext cx="239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8">
              <a:extLst>
                <a:ext uri="{FF2B5EF4-FFF2-40B4-BE49-F238E27FC236}">
                  <a16:creationId xmlns:a16="http://schemas.microsoft.com/office/drawing/2014/main" id="{F0AA2F3A-AE52-5E4B-B247-C8B4E061EB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272"/>
            <a:ext cx="1016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7" name="MathType Equation" r:id="rId11" imgW="37160200" imgH="28968700" progId="Equation">
                    <p:embed/>
                  </p:oleObj>
                </mc:Choice>
                <mc:Fallback>
                  <p:oleObj name="MathType Equation" r:id="rId11" imgW="37160200" imgH="28968700" progId="Equation">
                    <p:embed/>
                    <p:pic>
                      <p:nvPicPr>
                        <p:cNvPr id="23568" name="Object 18">
                          <a:extLst>
                            <a:ext uri="{FF2B5EF4-FFF2-40B4-BE49-F238E27FC236}">
                              <a16:creationId xmlns:a16="http://schemas.microsoft.com/office/drawing/2014/main" id="{F0AA2F3A-AE52-5E4B-B247-C8B4E061EB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72"/>
                          <a:ext cx="1016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AutoShape 173">
              <a:extLst>
                <a:ext uri="{FF2B5EF4-FFF2-40B4-BE49-F238E27FC236}">
                  <a16:creationId xmlns:a16="http://schemas.microsoft.com/office/drawing/2014/main" id="{7271BB75-616A-0D4C-A480-419F370C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1235"/>
              <a:ext cx="165" cy="506"/>
            </a:xfrm>
            <a:prstGeom prst="leftBracket">
              <a:avLst>
                <a:gd name="adj" fmla="val 1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t-IT"/>
            </a:p>
          </p:txBody>
        </p:sp>
      </p:grpSp>
    </p:spTree>
    <p:extLst>
      <p:ext uri="{BB962C8B-B14F-4D97-AF65-F5344CB8AC3E}">
        <p14:creationId xmlns:p14="http://schemas.microsoft.com/office/powerpoint/2010/main" val="6679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4153E20-2BEB-AA4A-9D11-B88D4F050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Sistemi a Fase Non Minima</a:t>
            </a:r>
          </a:p>
        </p:txBody>
      </p:sp>
      <p:sp>
        <p:nvSpPr>
          <p:cNvPr id="24579" name="Rectangle 10">
            <a:extLst>
              <a:ext uri="{FF2B5EF4-FFF2-40B4-BE49-F238E27FC236}">
                <a16:creationId xmlns:a16="http://schemas.microsoft.com/office/drawing/2014/main" id="{DECCB1A9-06D6-9149-B475-1258BAD6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49461"/>
            <a:ext cx="183673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>
                <a:solidFill>
                  <a:srgbClr val="FF0000"/>
                </a:solidFill>
              </a:rPr>
              <a:t>Come un polo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24580" name="Rectangle 12">
            <a:extLst>
              <a:ext uri="{FF2B5EF4-FFF2-40B4-BE49-F238E27FC236}">
                <a16:creationId xmlns:a16="http://schemas.microsoft.com/office/drawing/2014/main" id="{3CA22C7C-A8A5-864B-B649-5C0656D2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98" y="946627"/>
            <a:ext cx="3986669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200" b="0">
                <a:solidFill>
                  <a:schemeClr val="tx1"/>
                </a:solidFill>
              </a:rPr>
              <a:t>Hanno </a:t>
            </a:r>
            <a:r>
              <a:rPr lang="it-IT" altLang="en-US" sz="2200" b="0">
                <a:solidFill>
                  <a:srgbClr val="FF0033"/>
                </a:solidFill>
              </a:rPr>
              <a:t>zeri a parte reale positiva</a:t>
            </a:r>
            <a:r>
              <a:rPr lang="it-IT" altLang="en-US" sz="2200" b="0">
                <a:solidFill>
                  <a:schemeClr val="tx1"/>
                </a:solidFill>
              </a:rPr>
              <a:t>:</a:t>
            </a:r>
            <a:r>
              <a:rPr lang="it-IT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1" name="Rectangle 16">
            <a:extLst>
              <a:ext uri="{FF2B5EF4-FFF2-40B4-BE49-F238E27FC236}">
                <a16:creationId xmlns:a16="http://schemas.microsoft.com/office/drawing/2014/main" id="{D03321A1-E567-E144-80DC-A5AB2F72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91969"/>
            <a:ext cx="51054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 b="0">
                <a:solidFill>
                  <a:schemeClr val="tx1"/>
                </a:solidFill>
              </a:rPr>
              <a:t>Ad uno </a:t>
            </a:r>
            <a:r>
              <a:rPr lang="it-IT" altLang="en-US" sz="2000" b="0">
                <a:solidFill>
                  <a:schemeClr val="accent2"/>
                </a:solidFill>
              </a:rPr>
              <a:t>stimolo positivo</a:t>
            </a:r>
            <a:r>
              <a:rPr lang="it-IT" altLang="en-US" sz="2000" b="0">
                <a:solidFill>
                  <a:schemeClr val="tx1"/>
                </a:solidFill>
              </a:rPr>
              <a:t> rispondono inizialmente con uno </a:t>
            </a:r>
            <a:r>
              <a:rPr lang="it-IT" altLang="en-US" sz="2000" b="0">
                <a:solidFill>
                  <a:srgbClr val="FF0000"/>
                </a:solidFill>
              </a:rPr>
              <a:t>spostamento negativo</a:t>
            </a:r>
            <a:r>
              <a:rPr lang="it-IT" altLang="en-US" sz="2000" b="0">
                <a:solidFill>
                  <a:schemeClr val="tx1"/>
                </a:solidFill>
              </a:rPr>
              <a:t>. </a:t>
            </a:r>
            <a:br>
              <a:rPr lang="it-IT" altLang="en-US" sz="2000" b="0">
                <a:solidFill>
                  <a:schemeClr val="tx1"/>
                </a:solidFill>
              </a:rPr>
            </a:br>
            <a:r>
              <a:rPr lang="it-IT" altLang="en-US" sz="2000" b="0">
                <a:solidFill>
                  <a:srgbClr val="33CC33"/>
                </a:solidFill>
                <a:latin typeface="Comic Sans MS" panose="030F0902030302020204" pitchFamily="66" charset="0"/>
              </a:rPr>
              <a:t>Confondono il meccanismo della controreazione !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sp>
        <p:nvSpPr>
          <p:cNvPr id="24582" name="Rectangle 17">
            <a:extLst>
              <a:ext uri="{FF2B5EF4-FFF2-40B4-BE49-F238E27FC236}">
                <a16:creationId xmlns:a16="http://schemas.microsoft.com/office/drawing/2014/main" id="{AFB3D659-F66C-9D45-A214-B9BD474D3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6" y="4925661"/>
            <a:ext cx="28987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00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it-IT" altLang="en-US" sz="2000">
                <a:solidFill>
                  <a:srgbClr val="FF0000"/>
                </a:solidFill>
              </a:rPr>
              <a:t>Come uno zero normale</a:t>
            </a:r>
            <a:endParaRPr lang="it-IT" altLang="en-US" sz="2000" b="0">
              <a:solidFill>
                <a:schemeClr val="tx1"/>
              </a:solidFill>
            </a:endParaRPr>
          </a:p>
        </p:txBody>
      </p:sp>
      <p:grpSp>
        <p:nvGrpSpPr>
          <p:cNvPr id="24583" name="Group 42">
            <a:extLst>
              <a:ext uri="{FF2B5EF4-FFF2-40B4-BE49-F238E27FC236}">
                <a16:creationId xmlns:a16="http://schemas.microsoft.com/office/drawing/2014/main" id="{6400E75E-C129-BC49-93D4-C90D405723BA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1929946"/>
            <a:ext cx="2841626" cy="2206624"/>
            <a:chOff x="196" y="1350"/>
            <a:chExt cx="1790" cy="1390"/>
          </a:xfrm>
        </p:grpSpPr>
        <p:sp>
          <p:nvSpPr>
            <p:cNvPr id="24618" name="Rectangle 13">
              <a:extLst>
                <a:ext uri="{FF2B5EF4-FFF2-40B4-BE49-F238E27FC236}">
                  <a16:creationId xmlns:a16="http://schemas.microsoft.com/office/drawing/2014/main" id="{3D97CB64-2745-194D-8576-611832120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350"/>
              <a:ext cx="143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200" b="0">
                  <a:solidFill>
                    <a:schemeClr val="tx1"/>
                  </a:solidFill>
                </a:rPr>
                <a:t>Risposta a gradino</a:t>
              </a:r>
            </a:p>
          </p:txBody>
        </p:sp>
        <p:grpSp>
          <p:nvGrpSpPr>
            <p:cNvPr id="24619" name="Group 24">
              <a:extLst>
                <a:ext uri="{FF2B5EF4-FFF2-40B4-BE49-F238E27FC236}">
                  <a16:creationId xmlns:a16="http://schemas.microsoft.com/office/drawing/2014/main" id="{FC3314E3-968C-2B4F-BD6B-F20F4064F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" y="1661"/>
              <a:ext cx="1751" cy="1079"/>
              <a:chOff x="235" y="1759"/>
              <a:chExt cx="1751" cy="1079"/>
            </a:xfrm>
          </p:grpSpPr>
          <p:grpSp>
            <p:nvGrpSpPr>
              <p:cNvPr id="24622" name="Group 25">
                <a:extLst>
                  <a:ext uri="{FF2B5EF4-FFF2-40B4-BE49-F238E27FC236}">
                    <a16:creationId xmlns:a16="http://schemas.microsoft.com/office/drawing/2014/main" id="{92773B51-F2C9-124C-AA8C-97D48B5FB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" y="1759"/>
                <a:ext cx="1751" cy="1079"/>
                <a:chOff x="235" y="1759"/>
                <a:chExt cx="1751" cy="1079"/>
              </a:xfrm>
            </p:grpSpPr>
            <p:grpSp>
              <p:nvGrpSpPr>
                <p:cNvPr id="24625" name="Group 26">
                  <a:extLst>
                    <a:ext uri="{FF2B5EF4-FFF2-40B4-BE49-F238E27FC236}">
                      <a16:creationId xmlns:a16="http://schemas.microsoft.com/office/drawing/2014/main" id="{54734EE0-D7AD-EE4D-9019-5681FF0F45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" y="1759"/>
                  <a:ext cx="1613" cy="1079"/>
                  <a:chOff x="235" y="1759"/>
                  <a:chExt cx="1613" cy="1079"/>
                </a:xfrm>
              </p:grpSpPr>
              <p:sp>
                <p:nvSpPr>
                  <p:cNvPr id="24627" name="Line 27">
                    <a:extLst>
                      <a:ext uri="{FF2B5EF4-FFF2-40B4-BE49-F238E27FC236}">
                        <a16:creationId xmlns:a16="http://schemas.microsoft.com/office/drawing/2014/main" id="{8578B311-1108-7A49-AD21-895F5E6BB1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" y="1759"/>
                    <a:ext cx="0" cy="107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4628" name="Line 28">
                    <a:extLst>
                      <a:ext uri="{FF2B5EF4-FFF2-40B4-BE49-F238E27FC236}">
                        <a16:creationId xmlns:a16="http://schemas.microsoft.com/office/drawing/2014/main" id="{81BDF493-CDD1-974F-9622-924AE1FEEA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" y="2472"/>
                    <a:ext cx="161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4626" name="Line 29">
                  <a:extLst>
                    <a:ext uri="{FF2B5EF4-FFF2-40B4-BE49-F238E27FC236}">
                      <a16:creationId xmlns:a16="http://schemas.microsoft.com/office/drawing/2014/main" id="{A1D9D935-D3E0-7E41-8DDD-F34F94C13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" y="1944"/>
                  <a:ext cx="17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24623" name="Freeform 30">
                <a:extLst>
                  <a:ext uri="{FF2B5EF4-FFF2-40B4-BE49-F238E27FC236}">
                    <a16:creationId xmlns:a16="http://schemas.microsoft.com/office/drawing/2014/main" id="{D67A746F-3CB6-B948-9969-578C88B94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" y="1997"/>
                <a:ext cx="1617" cy="723"/>
              </a:xfrm>
              <a:custGeom>
                <a:avLst/>
                <a:gdLst>
                  <a:gd name="T0" fmla="*/ 0 w 1617"/>
                  <a:gd name="T1" fmla="*/ 722 h 723"/>
                  <a:gd name="T2" fmla="*/ 38 w 1617"/>
                  <a:gd name="T3" fmla="*/ 644 h 723"/>
                  <a:gd name="T4" fmla="*/ 79 w 1617"/>
                  <a:gd name="T5" fmla="*/ 570 h 723"/>
                  <a:gd name="T6" fmla="*/ 126 w 1617"/>
                  <a:gd name="T7" fmla="*/ 491 h 723"/>
                  <a:gd name="T8" fmla="*/ 176 w 1617"/>
                  <a:gd name="T9" fmla="*/ 422 h 723"/>
                  <a:gd name="T10" fmla="*/ 233 w 1617"/>
                  <a:gd name="T11" fmla="*/ 357 h 723"/>
                  <a:gd name="T12" fmla="*/ 302 w 1617"/>
                  <a:gd name="T13" fmla="*/ 291 h 723"/>
                  <a:gd name="T14" fmla="*/ 340 w 1617"/>
                  <a:gd name="T15" fmla="*/ 265 h 723"/>
                  <a:gd name="T16" fmla="*/ 381 w 1617"/>
                  <a:gd name="T17" fmla="*/ 235 h 723"/>
                  <a:gd name="T18" fmla="*/ 428 w 1617"/>
                  <a:gd name="T19" fmla="*/ 209 h 723"/>
                  <a:gd name="T20" fmla="*/ 476 w 1617"/>
                  <a:gd name="T21" fmla="*/ 187 h 723"/>
                  <a:gd name="T22" fmla="*/ 529 w 1617"/>
                  <a:gd name="T23" fmla="*/ 165 h 723"/>
                  <a:gd name="T24" fmla="*/ 583 w 1617"/>
                  <a:gd name="T25" fmla="*/ 143 h 723"/>
                  <a:gd name="T26" fmla="*/ 643 w 1617"/>
                  <a:gd name="T27" fmla="*/ 126 h 723"/>
                  <a:gd name="T28" fmla="*/ 706 w 1617"/>
                  <a:gd name="T29" fmla="*/ 113 h 723"/>
                  <a:gd name="T30" fmla="*/ 838 w 1617"/>
                  <a:gd name="T31" fmla="*/ 82 h 723"/>
                  <a:gd name="T32" fmla="*/ 983 w 1617"/>
                  <a:gd name="T33" fmla="*/ 61 h 723"/>
                  <a:gd name="T34" fmla="*/ 1134 w 1617"/>
                  <a:gd name="T35" fmla="*/ 43 h 723"/>
                  <a:gd name="T36" fmla="*/ 1292 w 1617"/>
                  <a:gd name="T37" fmla="*/ 26 h 723"/>
                  <a:gd name="T38" fmla="*/ 1452 w 1617"/>
                  <a:gd name="T39" fmla="*/ 13 h 723"/>
                  <a:gd name="T40" fmla="*/ 1616 w 1617"/>
                  <a:gd name="T41" fmla="*/ 0 h 7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7" h="723">
                    <a:moveTo>
                      <a:pt x="0" y="722"/>
                    </a:moveTo>
                    <a:lnTo>
                      <a:pt x="38" y="644"/>
                    </a:lnTo>
                    <a:lnTo>
                      <a:pt x="79" y="570"/>
                    </a:lnTo>
                    <a:lnTo>
                      <a:pt x="126" y="491"/>
                    </a:lnTo>
                    <a:lnTo>
                      <a:pt x="176" y="422"/>
                    </a:lnTo>
                    <a:lnTo>
                      <a:pt x="233" y="357"/>
                    </a:lnTo>
                    <a:lnTo>
                      <a:pt x="302" y="291"/>
                    </a:lnTo>
                    <a:lnTo>
                      <a:pt x="340" y="265"/>
                    </a:lnTo>
                    <a:lnTo>
                      <a:pt x="381" y="235"/>
                    </a:lnTo>
                    <a:lnTo>
                      <a:pt x="428" y="209"/>
                    </a:lnTo>
                    <a:lnTo>
                      <a:pt x="476" y="187"/>
                    </a:lnTo>
                    <a:lnTo>
                      <a:pt x="529" y="165"/>
                    </a:lnTo>
                    <a:lnTo>
                      <a:pt x="583" y="143"/>
                    </a:lnTo>
                    <a:lnTo>
                      <a:pt x="643" y="126"/>
                    </a:lnTo>
                    <a:lnTo>
                      <a:pt x="706" y="113"/>
                    </a:lnTo>
                    <a:lnTo>
                      <a:pt x="838" y="82"/>
                    </a:lnTo>
                    <a:lnTo>
                      <a:pt x="983" y="61"/>
                    </a:lnTo>
                    <a:lnTo>
                      <a:pt x="1134" y="43"/>
                    </a:lnTo>
                    <a:lnTo>
                      <a:pt x="1292" y="26"/>
                    </a:lnTo>
                    <a:lnTo>
                      <a:pt x="1452" y="13"/>
                    </a:lnTo>
                    <a:lnTo>
                      <a:pt x="161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24" name="Freeform 31">
                <a:extLst>
                  <a:ext uri="{FF2B5EF4-FFF2-40B4-BE49-F238E27FC236}">
                    <a16:creationId xmlns:a16="http://schemas.microsoft.com/office/drawing/2014/main" id="{3E37EA51-9D70-DC4C-B522-81C670C8C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66"/>
                <a:ext cx="1418" cy="286"/>
              </a:xfrm>
              <a:custGeom>
                <a:avLst/>
                <a:gdLst>
                  <a:gd name="T0" fmla="*/ 0 w 1418"/>
                  <a:gd name="T1" fmla="*/ 285 h 286"/>
                  <a:gd name="T2" fmla="*/ 12 w 1418"/>
                  <a:gd name="T3" fmla="*/ 267 h 286"/>
                  <a:gd name="T4" fmla="*/ 29 w 1418"/>
                  <a:gd name="T5" fmla="*/ 249 h 286"/>
                  <a:gd name="T6" fmla="*/ 48 w 1418"/>
                  <a:gd name="T7" fmla="*/ 231 h 286"/>
                  <a:gd name="T8" fmla="*/ 71 w 1418"/>
                  <a:gd name="T9" fmla="*/ 213 h 286"/>
                  <a:gd name="T10" fmla="*/ 97 w 1418"/>
                  <a:gd name="T11" fmla="*/ 199 h 286"/>
                  <a:gd name="T12" fmla="*/ 125 w 1418"/>
                  <a:gd name="T13" fmla="*/ 181 h 286"/>
                  <a:gd name="T14" fmla="*/ 190 w 1418"/>
                  <a:gd name="T15" fmla="*/ 148 h 286"/>
                  <a:gd name="T16" fmla="*/ 264 w 1418"/>
                  <a:gd name="T17" fmla="*/ 119 h 286"/>
                  <a:gd name="T18" fmla="*/ 343 w 1418"/>
                  <a:gd name="T19" fmla="*/ 94 h 286"/>
                  <a:gd name="T20" fmla="*/ 428 w 1418"/>
                  <a:gd name="T21" fmla="*/ 69 h 286"/>
                  <a:gd name="T22" fmla="*/ 516 w 1418"/>
                  <a:gd name="T23" fmla="*/ 51 h 286"/>
                  <a:gd name="T24" fmla="*/ 564 w 1418"/>
                  <a:gd name="T25" fmla="*/ 44 h 286"/>
                  <a:gd name="T26" fmla="*/ 615 w 1418"/>
                  <a:gd name="T27" fmla="*/ 36 h 286"/>
                  <a:gd name="T28" fmla="*/ 672 w 1418"/>
                  <a:gd name="T29" fmla="*/ 29 h 286"/>
                  <a:gd name="T30" fmla="*/ 728 w 1418"/>
                  <a:gd name="T31" fmla="*/ 26 h 286"/>
                  <a:gd name="T32" fmla="*/ 856 w 1418"/>
                  <a:gd name="T33" fmla="*/ 18 h 286"/>
                  <a:gd name="T34" fmla="*/ 983 w 1418"/>
                  <a:gd name="T35" fmla="*/ 11 h 286"/>
                  <a:gd name="T36" fmla="*/ 1111 w 1418"/>
                  <a:gd name="T37" fmla="*/ 8 h 286"/>
                  <a:gd name="T38" fmla="*/ 1173 w 1418"/>
                  <a:gd name="T39" fmla="*/ 8 h 286"/>
                  <a:gd name="T40" fmla="*/ 1230 w 1418"/>
                  <a:gd name="T41" fmla="*/ 8 h 286"/>
                  <a:gd name="T42" fmla="*/ 1284 w 1418"/>
                  <a:gd name="T43" fmla="*/ 4 h 286"/>
                  <a:gd name="T44" fmla="*/ 1335 w 1418"/>
                  <a:gd name="T45" fmla="*/ 4 h 286"/>
                  <a:gd name="T46" fmla="*/ 1377 w 1418"/>
                  <a:gd name="T47" fmla="*/ 4 h 286"/>
                  <a:gd name="T48" fmla="*/ 1417 w 1418"/>
                  <a:gd name="T49" fmla="*/ 0 h 28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18" h="286">
                    <a:moveTo>
                      <a:pt x="0" y="285"/>
                    </a:moveTo>
                    <a:lnTo>
                      <a:pt x="12" y="267"/>
                    </a:lnTo>
                    <a:lnTo>
                      <a:pt x="29" y="249"/>
                    </a:lnTo>
                    <a:lnTo>
                      <a:pt x="48" y="231"/>
                    </a:lnTo>
                    <a:lnTo>
                      <a:pt x="71" y="213"/>
                    </a:lnTo>
                    <a:lnTo>
                      <a:pt x="97" y="199"/>
                    </a:lnTo>
                    <a:lnTo>
                      <a:pt x="125" y="181"/>
                    </a:lnTo>
                    <a:lnTo>
                      <a:pt x="190" y="148"/>
                    </a:lnTo>
                    <a:lnTo>
                      <a:pt x="264" y="119"/>
                    </a:lnTo>
                    <a:lnTo>
                      <a:pt x="343" y="94"/>
                    </a:lnTo>
                    <a:lnTo>
                      <a:pt x="428" y="69"/>
                    </a:lnTo>
                    <a:lnTo>
                      <a:pt x="516" y="51"/>
                    </a:lnTo>
                    <a:lnTo>
                      <a:pt x="564" y="44"/>
                    </a:lnTo>
                    <a:lnTo>
                      <a:pt x="615" y="36"/>
                    </a:lnTo>
                    <a:lnTo>
                      <a:pt x="672" y="29"/>
                    </a:lnTo>
                    <a:lnTo>
                      <a:pt x="728" y="26"/>
                    </a:lnTo>
                    <a:lnTo>
                      <a:pt x="856" y="18"/>
                    </a:lnTo>
                    <a:lnTo>
                      <a:pt x="983" y="11"/>
                    </a:lnTo>
                    <a:lnTo>
                      <a:pt x="1111" y="8"/>
                    </a:lnTo>
                    <a:lnTo>
                      <a:pt x="1173" y="8"/>
                    </a:lnTo>
                    <a:lnTo>
                      <a:pt x="1230" y="8"/>
                    </a:lnTo>
                    <a:lnTo>
                      <a:pt x="1284" y="4"/>
                    </a:lnTo>
                    <a:lnTo>
                      <a:pt x="1335" y="4"/>
                    </a:lnTo>
                    <a:lnTo>
                      <a:pt x="1377" y="4"/>
                    </a:lnTo>
                    <a:lnTo>
                      <a:pt x="1417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620" name="Rectangle 32">
              <a:extLst>
                <a:ext uri="{FF2B5EF4-FFF2-40B4-BE49-F238E27FC236}">
                  <a16:creationId xmlns:a16="http://schemas.microsoft.com/office/drawing/2014/main" id="{54311329-553C-A64A-9D72-3481055B7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803"/>
              <a:ext cx="3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accent2"/>
                  </a:solidFill>
                  <a:latin typeface="Arial" panose="020B0604020202020204" pitchFamily="34" charset="0"/>
                </a:rPr>
                <a:t>g(t)</a:t>
              </a:r>
            </a:p>
          </p:txBody>
        </p:sp>
        <p:sp>
          <p:nvSpPr>
            <p:cNvPr id="24621" name="Rectangle 33">
              <a:extLst>
                <a:ext uri="{FF2B5EF4-FFF2-40B4-BE49-F238E27FC236}">
                  <a16:creationId xmlns:a16="http://schemas.microsoft.com/office/drawing/2014/main" id="{58A533F8-EB77-7942-9FD9-F1F1140B4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03"/>
              <a:ext cx="3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n(t)</a:t>
              </a:r>
            </a:p>
          </p:txBody>
        </p:sp>
      </p:grpSp>
      <p:graphicFrame>
        <p:nvGraphicFramePr>
          <p:cNvPr id="24584" name="Object 34">
            <a:extLst>
              <a:ext uri="{FF2B5EF4-FFF2-40B4-BE49-F238E27FC236}">
                <a16:creationId xmlns:a16="http://schemas.microsoft.com/office/drawing/2014/main" id="{A1E378F4-74D2-EE40-BE37-D6B1EADD6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057285"/>
              </p:ext>
            </p:extLst>
          </p:nvPr>
        </p:nvGraphicFramePr>
        <p:xfrm>
          <a:off x="5181600" y="936171"/>
          <a:ext cx="373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MathType Equation" r:id="rId3" imgW="86017100" imgH="14046200" progId="Equation">
                  <p:embed/>
                </p:oleObj>
              </mc:Choice>
              <mc:Fallback>
                <p:oleObj name="MathType Equation" r:id="rId3" imgW="86017100" imgH="14046200" progId="Equation">
                  <p:embed/>
                  <p:pic>
                    <p:nvPicPr>
                      <p:cNvPr id="24584" name="Object 34">
                        <a:extLst>
                          <a:ext uri="{FF2B5EF4-FFF2-40B4-BE49-F238E27FC236}">
                            <a16:creationId xmlns:a16="http://schemas.microsoft.com/office/drawing/2014/main" id="{A1E378F4-74D2-EE40-BE37-D6B1EADD6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36171"/>
                        <a:ext cx="373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Group 44">
            <a:extLst>
              <a:ext uri="{FF2B5EF4-FFF2-40B4-BE49-F238E27FC236}">
                <a16:creationId xmlns:a16="http://schemas.microsoft.com/office/drawing/2014/main" id="{C045913F-B4DF-524F-8F4F-F0560C1F9B62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1774372"/>
            <a:ext cx="3497262" cy="633413"/>
            <a:chOff x="2213" y="1329"/>
            <a:chExt cx="2203" cy="399"/>
          </a:xfrm>
        </p:grpSpPr>
        <p:sp>
          <p:nvSpPr>
            <p:cNvPr id="24616" name="Rectangle 14">
              <a:extLst>
                <a:ext uri="{FF2B5EF4-FFF2-40B4-BE49-F238E27FC236}">
                  <a16:creationId xmlns:a16="http://schemas.microsoft.com/office/drawing/2014/main" id="{BBCCC48B-E03B-204F-8377-52E597EC6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369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 b="0">
                  <a:solidFill>
                    <a:schemeClr val="tx1"/>
                  </a:solidFill>
                </a:rPr>
                <a:t>t = 0</a:t>
              </a:r>
            </a:p>
          </p:txBody>
        </p:sp>
        <p:graphicFrame>
          <p:nvGraphicFramePr>
            <p:cNvPr id="24617" name="Object 35">
              <a:extLst>
                <a:ext uri="{FF2B5EF4-FFF2-40B4-BE49-F238E27FC236}">
                  <a16:creationId xmlns:a16="http://schemas.microsoft.com/office/drawing/2014/main" id="{A792BA3B-08FC-9C4D-8800-CFEC6EF64B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1329"/>
            <a:ext cx="146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2" name="MathType Equation" r:id="rId5" imgW="53543200" imgH="14630400" progId="Equation">
                    <p:embed/>
                  </p:oleObj>
                </mc:Choice>
                <mc:Fallback>
                  <p:oleObj name="MathType Equation" r:id="rId5" imgW="53543200" imgH="14630400" progId="Equation">
                    <p:embed/>
                    <p:pic>
                      <p:nvPicPr>
                        <p:cNvPr id="24617" name="Object 35">
                          <a:extLst>
                            <a:ext uri="{FF2B5EF4-FFF2-40B4-BE49-F238E27FC236}">
                              <a16:creationId xmlns:a16="http://schemas.microsoft.com/office/drawing/2014/main" id="{A792BA3B-08FC-9C4D-8800-CFEC6EF64B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329"/>
                          <a:ext cx="146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6" name="Group 43">
            <a:extLst>
              <a:ext uri="{FF2B5EF4-FFF2-40B4-BE49-F238E27FC236}">
                <a16:creationId xmlns:a16="http://schemas.microsoft.com/office/drawing/2014/main" id="{D789ED91-AD69-1045-BACE-71EDA21631E4}"/>
              </a:ext>
            </a:extLst>
          </p:cNvPr>
          <p:cNvGrpSpPr>
            <a:grpSpLocks/>
          </p:cNvGrpSpPr>
          <p:nvPr/>
        </p:nvGrpSpPr>
        <p:grpSpPr bwMode="auto">
          <a:xfrm>
            <a:off x="5481715" y="2536371"/>
            <a:ext cx="3287635" cy="609600"/>
            <a:chOff x="2215" y="1872"/>
            <a:chExt cx="2105" cy="399"/>
          </a:xfrm>
        </p:grpSpPr>
        <p:sp>
          <p:nvSpPr>
            <p:cNvPr id="24614" name="Rectangle 15">
              <a:extLst>
                <a:ext uri="{FF2B5EF4-FFF2-40B4-BE49-F238E27FC236}">
                  <a16:creationId xmlns:a16="http://schemas.microsoft.com/office/drawing/2014/main" id="{96CD7EC7-9DEE-8642-94B6-02058EF7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911"/>
              <a:ext cx="52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400" b="0">
                  <a:solidFill>
                    <a:schemeClr val="tx1"/>
                  </a:solidFill>
                </a:rPr>
                <a:t>t = </a:t>
              </a:r>
              <a:r>
                <a:rPr lang="it-IT" altLang="en-US" sz="2400" b="0">
                  <a:solidFill>
                    <a:schemeClr val="tx1"/>
                  </a:solidFill>
                  <a:latin typeface="Symbol" pitchFamily="2" charset="2"/>
                </a:rPr>
                <a:t>¥</a:t>
              </a:r>
            </a:p>
          </p:txBody>
        </p:sp>
        <p:graphicFrame>
          <p:nvGraphicFramePr>
            <p:cNvPr id="24615" name="Object 36">
              <a:extLst>
                <a:ext uri="{FF2B5EF4-FFF2-40B4-BE49-F238E27FC236}">
                  <a16:creationId xmlns:a16="http://schemas.microsoft.com/office/drawing/2014/main" id="{481E4490-5F72-E044-9FCF-276945A11C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8" y="1872"/>
            <a:ext cx="13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MathType Equation" r:id="rId7" imgW="47980600" imgH="14630400" progId="Equation">
                    <p:embed/>
                  </p:oleObj>
                </mc:Choice>
                <mc:Fallback>
                  <p:oleObj name="MathType Equation" r:id="rId7" imgW="47980600" imgH="14630400" progId="Equation">
                    <p:embed/>
                    <p:pic>
                      <p:nvPicPr>
                        <p:cNvPr id="24615" name="Object 36">
                          <a:extLst>
                            <a:ext uri="{FF2B5EF4-FFF2-40B4-BE49-F238E27FC236}">
                              <a16:creationId xmlns:a16="http://schemas.microsoft.com/office/drawing/2014/main" id="{481E4490-5F72-E044-9FCF-276945A11C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1872"/>
                          <a:ext cx="131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7" name="Object 37">
            <a:extLst>
              <a:ext uri="{FF2B5EF4-FFF2-40B4-BE49-F238E27FC236}">
                <a16:creationId xmlns:a16="http://schemas.microsoft.com/office/drawing/2014/main" id="{B9DEEA09-7F02-E64B-B235-43A581924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06893"/>
              </p:ext>
            </p:extLst>
          </p:nvPr>
        </p:nvGraphicFramePr>
        <p:xfrm>
          <a:off x="3225800" y="4283528"/>
          <a:ext cx="2260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MathType Equation" r:id="rId9" imgW="52082700" imgH="17259300" progId="Equation">
                  <p:embed/>
                </p:oleObj>
              </mc:Choice>
              <mc:Fallback>
                <p:oleObj name="MathType Equation" r:id="rId9" imgW="52082700" imgH="17259300" progId="Equation">
                  <p:embed/>
                  <p:pic>
                    <p:nvPicPr>
                      <p:cNvPr id="24587" name="Object 37">
                        <a:extLst>
                          <a:ext uri="{FF2B5EF4-FFF2-40B4-BE49-F238E27FC236}">
                            <a16:creationId xmlns:a16="http://schemas.microsoft.com/office/drawing/2014/main" id="{B9DEEA09-7F02-E64B-B235-43A581924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283528"/>
                        <a:ext cx="2260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38">
            <a:extLst>
              <a:ext uri="{FF2B5EF4-FFF2-40B4-BE49-F238E27FC236}">
                <a16:creationId xmlns:a16="http://schemas.microsoft.com/office/drawing/2014/main" id="{AED71AE7-67E7-B849-A776-819A0A5CC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33837"/>
              </p:ext>
            </p:extLst>
          </p:nvPr>
        </p:nvGraphicFramePr>
        <p:xfrm>
          <a:off x="8305800" y="4698999"/>
          <a:ext cx="259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MathType Equation" r:id="rId11" imgW="59690000" imgH="6438900" progId="Equation">
                  <p:embed/>
                </p:oleObj>
              </mc:Choice>
              <mc:Fallback>
                <p:oleObj name="MathType Equation" r:id="rId11" imgW="59690000" imgH="6438900" progId="Equation">
                  <p:embed/>
                  <p:pic>
                    <p:nvPicPr>
                      <p:cNvPr id="24588" name="Object 38">
                        <a:extLst>
                          <a:ext uri="{FF2B5EF4-FFF2-40B4-BE49-F238E27FC236}">
                            <a16:creationId xmlns:a16="http://schemas.microsoft.com/office/drawing/2014/main" id="{AED71AE7-67E7-B849-A776-819A0A5CC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698999"/>
                        <a:ext cx="2590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Group 45">
            <a:extLst>
              <a:ext uri="{FF2B5EF4-FFF2-40B4-BE49-F238E27FC236}">
                <a16:creationId xmlns:a16="http://schemas.microsoft.com/office/drawing/2014/main" id="{18E637D9-EAD1-894A-B874-076C8D834C80}"/>
              </a:ext>
            </a:extLst>
          </p:cNvPr>
          <p:cNvGrpSpPr>
            <a:grpSpLocks/>
          </p:cNvGrpSpPr>
          <p:nvPr/>
        </p:nvGrpSpPr>
        <p:grpSpPr bwMode="auto">
          <a:xfrm>
            <a:off x="1371601" y="4775200"/>
            <a:ext cx="2652713" cy="1647825"/>
            <a:chOff x="249" y="3271"/>
            <a:chExt cx="1671" cy="1038"/>
          </a:xfrm>
        </p:grpSpPr>
        <p:sp>
          <p:nvSpPr>
            <p:cNvPr id="24607" name="Line 18">
              <a:extLst>
                <a:ext uri="{FF2B5EF4-FFF2-40B4-BE49-F238E27FC236}">
                  <a16:creationId xmlns:a16="http://schemas.microsoft.com/office/drawing/2014/main" id="{B074130E-C83E-5A43-AC22-0F3B4680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02"/>
              <a:ext cx="0" cy="10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8" name="Line 19">
              <a:extLst>
                <a:ext uri="{FF2B5EF4-FFF2-40B4-BE49-F238E27FC236}">
                  <a16:creationId xmlns:a16="http://schemas.microsoft.com/office/drawing/2014/main" id="{F406CB8E-162A-7E4E-8457-25C939EFF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4117"/>
              <a:ext cx="1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9" name="Line 20">
              <a:extLst>
                <a:ext uri="{FF2B5EF4-FFF2-40B4-BE49-F238E27FC236}">
                  <a16:creationId xmlns:a16="http://schemas.microsoft.com/office/drawing/2014/main" id="{2C4BE836-CE62-B34F-9871-50E572043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4117"/>
              <a:ext cx="76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0" name="Line 21">
              <a:extLst>
                <a:ext uri="{FF2B5EF4-FFF2-40B4-BE49-F238E27FC236}">
                  <a16:creationId xmlns:a16="http://schemas.microsoft.com/office/drawing/2014/main" id="{616A16B1-F94F-224F-B36A-916B509D0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9" y="3590"/>
              <a:ext cx="671" cy="52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11" name="Rectangle 22">
              <a:extLst>
                <a:ext uri="{FF2B5EF4-FFF2-40B4-BE49-F238E27FC236}">
                  <a16:creationId xmlns:a16="http://schemas.microsoft.com/office/drawing/2014/main" id="{812BA5A8-C7B2-D84C-B6B8-71E2720B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3275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altLang="en-US" sz="24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4612" name="Object 23">
              <a:extLst>
                <a:ext uri="{FF2B5EF4-FFF2-40B4-BE49-F238E27FC236}">
                  <a16:creationId xmlns:a16="http://schemas.microsoft.com/office/drawing/2014/main" id="{532B5918-56D1-7F48-AE48-482C62A231A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04" y="3271"/>
            <a:ext cx="26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6" name="Equazione" r:id="rId13" imgW="2400300" imgH="2705100" progId="Equation.3">
                    <p:embed/>
                  </p:oleObj>
                </mc:Choice>
                <mc:Fallback>
                  <p:oleObj name="Equazione" r:id="rId13" imgW="2400300" imgH="2705100" progId="Equation.3">
                    <p:embed/>
                    <p:pic>
                      <p:nvPicPr>
                        <p:cNvPr id="24612" name="Object 23">
                          <a:extLst>
                            <a:ext uri="{FF2B5EF4-FFF2-40B4-BE49-F238E27FC236}">
                              <a16:creationId xmlns:a16="http://schemas.microsoft.com/office/drawing/2014/main" id="{532B5918-56D1-7F48-AE48-482C62A231A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3271"/>
                          <a:ext cx="26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Text Box 39">
              <a:extLst>
                <a:ext uri="{FF2B5EF4-FFF2-40B4-BE49-F238E27FC236}">
                  <a16:creationId xmlns:a16="http://schemas.microsoft.com/office/drawing/2014/main" id="{0B06E9AB-CCD0-D84C-9843-1F6F44CE8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" y="3877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1/</a:t>
              </a:r>
              <a:r>
                <a:rPr lang="it-IT" altLang="en-US" sz="2000" b="0">
                  <a:solidFill>
                    <a:schemeClr val="tx1"/>
                  </a:solidFill>
                  <a:latin typeface="Symbol" pitchFamily="2" charset="2"/>
                </a:rPr>
                <a:t>t</a:t>
              </a:r>
              <a:endParaRPr lang="it-IT" altLang="en-US" sz="20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24590" name="Group 47">
            <a:extLst>
              <a:ext uri="{FF2B5EF4-FFF2-40B4-BE49-F238E27FC236}">
                <a16:creationId xmlns:a16="http://schemas.microsoft.com/office/drawing/2014/main" id="{B4BA05A9-472D-7748-BCF6-9879953687A2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4621213"/>
            <a:ext cx="3201988" cy="1743076"/>
            <a:chOff x="3070" y="3023"/>
            <a:chExt cx="2017" cy="1098"/>
          </a:xfrm>
        </p:grpSpPr>
        <p:sp>
          <p:nvSpPr>
            <p:cNvPr id="24596" name="Rectangle 9">
              <a:extLst>
                <a:ext uri="{FF2B5EF4-FFF2-40B4-BE49-F238E27FC236}">
                  <a16:creationId xmlns:a16="http://schemas.microsoft.com/office/drawing/2014/main" id="{259066B7-D32F-DA45-98CC-675FFE35C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791"/>
              <a:ext cx="3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1pPr>
              <a:lvl2pPr marL="742950" indent="-28575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2pPr>
              <a:lvl3pPr marL="11430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3pPr>
              <a:lvl4pPr marL="16002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4pPr>
              <a:lvl5pPr marL="2057400" indent="-228600" algn="r"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33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it-IT" altLang="en-US" sz="2000" b="0">
                  <a:solidFill>
                    <a:schemeClr val="tx1"/>
                  </a:solidFill>
                </a:rPr>
                <a:t>-90°</a:t>
              </a:r>
            </a:p>
          </p:txBody>
        </p:sp>
        <p:grpSp>
          <p:nvGrpSpPr>
            <p:cNvPr id="24597" name="Group 46">
              <a:extLst>
                <a:ext uri="{FF2B5EF4-FFF2-40B4-BE49-F238E27FC236}">
                  <a16:creationId xmlns:a16="http://schemas.microsoft.com/office/drawing/2014/main" id="{1E61EFB8-9A1B-3345-ACC5-49D35B92E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23"/>
              <a:ext cx="1823" cy="1098"/>
              <a:chOff x="4321" y="3918"/>
              <a:chExt cx="1823" cy="1098"/>
            </a:xfrm>
          </p:grpSpPr>
          <p:sp>
            <p:nvSpPr>
              <p:cNvPr id="24598" name="Line 3">
                <a:extLst>
                  <a:ext uri="{FF2B5EF4-FFF2-40B4-BE49-F238E27FC236}">
                    <a16:creationId xmlns:a16="http://schemas.microsoft.com/office/drawing/2014/main" id="{67F075AB-7ECF-064E-8D8D-7C81791DE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4009"/>
                <a:ext cx="0" cy="10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9" name="Line 4">
                <a:extLst>
                  <a:ext uri="{FF2B5EF4-FFF2-40B4-BE49-F238E27FC236}">
                    <a16:creationId xmlns:a16="http://schemas.microsoft.com/office/drawing/2014/main" id="{E76E566C-1FA9-D441-8653-FD7278F68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4296"/>
                <a:ext cx="16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0" name="Line 5">
                <a:extLst>
                  <a:ext uri="{FF2B5EF4-FFF2-40B4-BE49-F238E27FC236}">
                    <a16:creationId xmlns:a16="http://schemas.microsoft.com/office/drawing/2014/main" id="{DD4D5F89-3B44-0444-B9E6-72B3FB6B8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4296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1" name="Line 6">
                <a:extLst>
                  <a:ext uri="{FF2B5EF4-FFF2-40B4-BE49-F238E27FC236}">
                    <a16:creationId xmlns:a16="http://schemas.microsoft.com/office/drawing/2014/main" id="{54F488B3-4C88-764C-BE32-0FAF67C4E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7" y="4297"/>
                <a:ext cx="863" cy="527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2" name="Line 7">
                <a:extLst>
                  <a:ext uri="{FF2B5EF4-FFF2-40B4-BE49-F238E27FC236}">
                    <a16:creationId xmlns:a16="http://schemas.microsoft.com/office/drawing/2014/main" id="{340F76CC-4965-574E-964F-DD1026705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1" y="4824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3" name="Line 8">
                <a:extLst>
                  <a:ext uri="{FF2B5EF4-FFF2-40B4-BE49-F238E27FC236}">
                    <a16:creationId xmlns:a16="http://schemas.microsoft.com/office/drawing/2014/main" id="{D1882A7A-E879-0947-88E3-27CBE4F5B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4536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4" name="Rectangle 11">
                <a:extLst>
                  <a:ext uri="{FF2B5EF4-FFF2-40B4-BE49-F238E27FC236}">
                    <a16:creationId xmlns:a16="http://schemas.microsoft.com/office/drawing/2014/main" id="{69754175-0FF9-574E-BD95-2D7D35941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3918"/>
                <a:ext cx="2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Ð</a:t>
                </a:r>
              </a:p>
            </p:txBody>
          </p:sp>
          <p:sp>
            <p:nvSpPr>
              <p:cNvPr id="24605" name="Text Box 40">
                <a:extLst>
                  <a:ext uri="{FF2B5EF4-FFF2-40B4-BE49-F238E27FC236}">
                    <a16:creationId xmlns:a16="http://schemas.microsoft.com/office/drawing/2014/main" id="{A4A6DEEC-2957-8C4C-A1A3-659CFB945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3" y="4024"/>
                <a:ext cx="3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1pPr>
                <a:lvl2pPr marL="742950" indent="-28575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r"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33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it-IT" altLang="en-US" sz="2000" b="0">
                    <a:solidFill>
                      <a:schemeClr val="tx1"/>
                    </a:solidFill>
                  </a:rPr>
                  <a:t>1/</a:t>
                </a:r>
                <a:r>
                  <a:rPr lang="it-IT" altLang="en-US" sz="2000" b="0">
                    <a:solidFill>
                      <a:schemeClr val="tx1"/>
                    </a:solidFill>
                    <a:latin typeface="Symbol" pitchFamily="2" charset="2"/>
                  </a:rPr>
                  <a:t>t</a:t>
                </a:r>
                <a:endParaRPr lang="it-IT" altLang="en-US" sz="2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6" name="Line 41">
                <a:extLst>
                  <a:ext uri="{FF2B5EF4-FFF2-40B4-BE49-F238E27FC236}">
                    <a16:creationId xmlns:a16="http://schemas.microsoft.com/office/drawing/2014/main" id="{0FBE5317-FE8D-3948-894F-8E232F00B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2" y="4262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24591" name="Line 48">
            <a:extLst>
              <a:ext uri="{FF2B5EF4-FFF2-40B4-BE49-F238E27FC236}">
                <a16:creationId xmlns:a16="http://schemas.microsoft.com/office/drawing/2014/main" id="{1046BA9E-79B6-2642-AB52-DBAE82135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469571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24592" name="Line 49">
            <a:extLst>
              <a:ext uri="{FF2B5EF4-FFF2-40B4-BE49-F238E27FC236}">
                <a16:creationId xmlns:a16="http://schemas.microsoft.com/office/drawing/2014/main" id="{A900BE6A-5D1C-E343-8AC8-AE51D152F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155371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24593" name="Line 50">
            <a:extLst>
              <a:ext uri="{FF2B5EF4-FFF2-40B4-BE49-F238E27FC236}">
                <a16:creationId xmlns:a16="http://schemas.microsoft.com/office/drawing/2014/main" id="{BC7BA104-0B3C-D545-A371-0C52D6B18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155371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  <p:sp>
        <p:nvSpPr>
          <p:cNvPr id="24594" name="Line 51">
            <a:extLst>
              <a:ext uri="{FF2B5EF4-FFF2-40B4-BE49-F238E27FC236}">
                <a16:creationId xmlns:a16="http://schemas.microsoft.com/office/drawing/2014/main" id="{68B261A8-F03E-5F4E-846E-B5A994F8F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41171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4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1A6038A-596D-D245-A295-5B5D0BF7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93" y="2801257"/>
            <a:ext cx="1892300" cy="965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193FF83-8EDE-1946-AED7-82481E16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8" y="751114"/>
            <a:ext cx="7141028" cy="535577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2F57E-106A-1745-85EF-A53F8789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Luogo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radici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2F57E-106A-1745-85EF-A53F8789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Luogo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radici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334006-AFF6-2B4C-960A-DE2F2168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" y="901019"/>
            <a:ext cx="7390189" cy="55426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A217D4-8A98-4547-90AF-690916893D0B}"/>
                  </a:ext>
                </a:extLst>
              </p:cNvPr>
              <p:cNvSpPr txBox="1"/>
              <p:nvPr/>
            </p:nvSpPr>
            <p:spPr>
              <a:xfrm>
                <a:off x="7479999" y="2903347"/>
                <a:ext cx="4151086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/2)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+5)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A217D4-8A98-4547-90AF-69091689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99" y="2903347"/>
                <a:ext cx="4151086" cy="768993"/>
              </a:xfrm>
              <a:prstGeom prst="rect">
                <a:avLst/>
              </a:prstGeom>
              <a:blipFill>
                <a:blip r:embed="rId4"/>
                <a:stretch>
                  <a:fillRect t="-3279"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3DA4D8C-A6B9-2742-B669-6DBBC785A4A9}"/>
                  </a:ext>
                </a:extLst>
              </p14:cNvPr>
              <p14:cNvContentPartPr/>
              <p14:nvPr/>
            </p14:nvContentPartPr>
            <p14:xfrm>
              <a:off x="5390280" y="1866240"/>
              <a:ext cx="451800" cy="25920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3DA4D8C-A6B9-2742-B669-6DBBC785A4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0920" y="1856880"/>
                <a:ext cx="4705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556201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1061</TotalTime>
  <Words>235</Words>
  <Application>Microsoft Macintosh PowerPoint</Application>
  <PresentationFormat>Widescreen</PresentationFormat>
  <Paragraphs>118</Paragraphs>
  <Slides>7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9" baseType="lpstr">
      <vt:lpstr>Arial</vt:lpstr>
      <vt:lpstr>Cambria Math</vt:lpstr>
      <vt:lpstr>Comic Sans MS</vt:lpstr>
      <vt:lpstr>Copperplate Gothic Light</vt:lpstr>
      <vt:lpstr>Helvetica</vt:lpstr>
      <vt:lpstr>Symbol</vt:lpstr>
      <vt:lpstr>Times New Roman</vt:lpstr>
      <vt:lpstr>Verdana</vt:lpstr>
      <vt:lpstr>uliSpare</vt:lpstr>
      <vt:lpstr>Image</vt:lpstr>
      <vt:lpstr>MathType Equation</vt:lpstr>
      <vt:lpstr>Equazione</vt:lpstr>
      <vt:lpstr>Sistemi particolari</vt:lpstr>
      <vt:lpstr>Indice</vt:lpstr>
      <vt:lpstr>Sistemi con ritardo finito (vedi Marro  par.4.7)</vt:lpstr>
      <vt:lpstr>Sistemi con ritardo finito</vt:lpstr>
      <vt:lpstr>Sistemi a Fase Non Minima</vt:lpstr>
      <vt:lpstr>Luogo delle radici</vt:lpstr>
      <vt:lpstr>Luogo delle radici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121</cp:revision>
  <cp:lastPrinted>1998-03-25T13:12:00Z</cp:lastPrinted>
  <dcterms:created xsi:type="dcterms:W3CDTF">2018-03-12T14:43:51Z</dcterms:created>
  <dcterms:modified xsi:type="dcterms:W3CDTF">2020-04-30T14:16:01Z</dcterms:modified>
</cp:coreProperties>
</file>