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90" r:id="rId2"/>
    <p:sldId id="343" r:id="rId3"/>
    <p:sldId id="281" r:id="rId4"/>
    <p:sldId id="283" r:id="rId5"/>
    <p:sldId id="282" r:id="rId6"/>
    <p:sldId id="286" r:id="rId7"/>
    <p:sldId id="344" r:id="rId8"/>
    <p:sldId id="298" r:id="rId9"/>
    <p:sldId id="284" r:id="rId10"/>
    <p:sldId id="273" r:id="rId11"/>
    <p:sldId id="274" r:id="rId12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 autoAdjust="0"/>
    <p:restoredTop sz="93621" autoAdjust="0"/>
  </p:normalViewPr>
  <p:slideViewPr>
    <p:cSldViewPr snapToGrid="0">
      <p:cViewPr varScale="1">
        <p:scale>
          <a:sx n="88" d="100"/>
          <a:sy n="88" d="100"/>
        </p:scale>
        <p:origin x="9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it-IT" dirty="0"/>
            <a:t>Funzione di Sensibilità</a:t>
          </a:r>
          <a:endParaRPr lang="en-GB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/>
        </a:p>
      </dgm:t>
    </dgm:pt>
    <dgm:pt modelId="{3B8768B4-3740-48AD-BF90-689D8B76D458}">
      <dgm:prSet phldrT="[Testo]"/>
      <dgm:spPr/>
      <dgm:t>
        <a:bodyPr/>
        <a:lstStyle/>
        <a:p>
          <a:pPr algn="l"/>
          <a:r>
            <a:rPr lang="it-IT" dirty="0"/>
            <a:t>Reiezione dei disturbi aleatori</a:t>
          </a:r>
          <a:endParaRPr lang="en-GB" dirty="0"/>
        </a:p>
      </dgm:t>
    </dgm:pt>
    <dgm:pt modelId="{AC568D9B-C7A3-4A47-98A0-BB210D240893}" type="parTrans" cxnId="{F63153EF-745A-4497-BE2C-CC3EB6F9674D}">
      <dgm:prSet/>
      <dgm:spPr/>
      <dgm:t>
        <a:bodyPr/>
        <a:lstStyle/>
        <a:p>
          <a:endParaRPr lang="en-GB"/>
        </a:p>
      </dgm:t>
    </dgm:pt>
    <dgm:pt modelId="{C913BCA7-4BE8-41B3-8F7B-508FA7D83EF0}" type="sibTrans" cxnId="{F63153EF-745A-4497-BE2C-CC3EB6F9674D}">
      <dgm:prSet/>
      <dgm:spPr/>
      <dgm:t>
        <a:bodyPr/>
        <a:lstStyle/>
        <a:p>
          <a:endParaRPr lang="en-GB"/>
        </a:p>
      </dgm:t>
    </dgm:pt>
    <dgm:pt modelId="{C75D952A-1311-4C4C-88C8-394E7EAAF986}">
      <dgm:prSet phldrT="[Testo]"/>
      <dgm:spPr/>
      <dgm:t>
        <a:bodyPr/>
        <a:lstStyle/>
        <a:p>
          <a:pPr algn="l"/>
          <a:r>
            <a:rPr lang="en-GB" dirty="0" err="1"/>
            <a:t>Errore</a:t>
          </a:r>
          <a:r>
            <a:rPr lang="en-GB" dirty="0"/>
            <a:t> di </a:t>
          </a:r>
          <a:r>
            <a:rPr lang="en-GB" dirty="0" err="1"/>
            <a:t>riproduzione</a:t>
          </a:r>
          <a:r>
            <a:rPr lang="en-GB" dirty="0"/>
            <a:t> di </a:t>
          </a:r>
          <a:r>
            <a:rPr lang="en-GB" dirty="0" err="1"/>
            <a:t>sinusoidi</a:t>
          </a:r>
          <a:endParaRPr lang="en-GB" dirty="0"/>
        </a:p>
      </dgm:t>
    </dgm:pt>
    <dgm:pt modelId="{D2387682-DA5E-487C-9640-36D49B244BF8}" type="parTrans" cxnId="{40CB8A16-CECD-4041-BA64-A023884D52F6}">
      <dgm:prSet/>
      <dgm:spPr/>
      <dgm:t>
        <a:bodyPr/>
        <a:lstStyle/>
        <a:p>
          <a:endParaRPr lang="en-GB"/>
        </a:p>
      </dgm:t>
    </dgm:pt>
    <dgm:pt modelId="{658EF333-8324-46BF-98FC-EE39CA5F3FC8}" type="sibTrans" cxnId="{40CB8A16-CECD-4041-BA64-A023884D52F6}">
      <dgm:prSet/>
      <dgm:spPr/>
      <dgm:t>
        <a:bodyPr/>
        <a:lstStyle/>
        <a:p>
          <a:endParaRPr lang="en-GB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3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3"/>
      <dgm:spPr/>
    </dgm:pt>
    <dgm:pt modelId="{35D41E2A-CA0F-41BC-8762-20618474EE61}" type="pres">
      <dgm:prSet presAssocID="{9B9C1906-D963-455B-A403-2CB9C827A8D4}" presName="dstNode" presStyleLbl="node1" presStyleIdx="0" presStyleCnt="3"/>
      <dgm:spPr/>
    </dgm:pt>
    <dgm:pt modelId="{64B08276-D666-46A5-8BAE-812777F55989}" type="pres">
      <dgm:prSet presAssocID="{F8FE91BD-A8C8-4C66-9EAD-55A1FC7946B9}" presName="text_1" presStyleLbl="node1" presStyleIdx="0" presStyleCnt="3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3"/>
      <dgm:spPr/>
    </dgm:pt>
    <dgm:pt modelId="{4D74D467-5CFD-4046-AEB6-A2ABF966DE9E}" type="pres">
      <dgm:prSet presAssocID="{3B8768B4-3740-48AD-BF90-689D8B76D458}" presName="text_2" presStyleLbl="node1" presStyleIdx="1" presStyleCnt="3">
        <dgm:presLayoutVars>
          <dgm:bulletEnabled val="1"/>
        </dgm:presLayoutVars>
      </dgm:prSet>
      <dgm:spPr/>
    </dgm:pt>
    <dgm:pt modelId="{F54C5AC1-6BC1-4878-8CF7-D1C0B6AC8A6C}" type="pres">
      <dgm:prSet presAssocID="{3B8768B4-3740-48AD-BF90-689D8B76D458}" presName="accent_2" presStyleCnt="0"/>
      <dgm:spPr/>
    </dgm:pt>
    <dgm:pt modelId="{13C12077-1C84-4D9D-AF39-0C00A2271216}" type="pres">
      <dgm:prSet presAssocID="{3B8768B4-3740-48AD-BF90-689D8B76D458}" presName="accentRepeatNode" presStyleLbl="solidFgAcc1" presStyleIdx="1" presStyleCnt="3"/>
      <dgm:spPr/>
    </dgm:pt>
    <dgm:pt modelId="{272B9F13-55F4-4E78-A97D-88A58E15A2C5}" type="pres">
      <dgm:prSet presAssocID="{C75D952A-1311-4C4C-88C8-394E7EAAF986}" presName="text_3" presStyleLbl="node1" presStyleIdx="2" presStyleCnt="3">
        <dgm:presLayoutVars>
          <dgm:bulletEnabled val="1"/>
        </dgm:presLayoutVars>
      </dgm:prSet>
      <dgm:spPr/>
    </dgm:pt>
    <dgm:pt modelId="{E9863B08-0101-4359-AF4D-480D6A09F427}" type="pres">
      <dgm:prSet presAssocID="{C75D952A-1311-4C4C-88C8-394E7EAAF986}" presName="accent_3" presStyleCnt="0"/>
      <dgm:spPr/>
    </dgm:pt>
    <dgm:pt modelId="{D1F21A8B-AD5D-4037-8D69-BAA6072F1F73}" type="pres">
      <dgm:prSet presAssocID="{C75D952A-1311-4C4C-88C8-394E7EAAF986}" presName="accentRepeatNode" presStyleLbl="solidFgAcc1" presStyleIdx="2" presStyleCnt="3"/>
      <dgm:spPr/>
    </dgm:pt>
  </dgm:ptLst>
  <dgm:cxnLst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40CB8A16-CECD-4041-BA64-A023884D52F6}" srcId="{9B9C1906-D963-455B-A403-2CB9C827A8D4}" destId="{C75D952A-1311-4C4C-88C8-394E7EAAF986}" srcOrd="2" destOrd="0" parTransId="{D2387682-DA5E-487C-9640-36D49B244BF8}" sibTransId="{658EF333-8324-46BF-98FC-EE39CA5F3FC8}"/>
    <dgm:cxn modelId="{47BE0E4F-3199-4C6E-A816-41705629CD20}" type="presOf" srcId="{3B8768B4-3740-48AD-BF90-689D8B76D458}" destId="{4D74D467-5CFD-4046-AEB6-A2ABF966DE9E}" srcOrd="0" destOrd="0" presId="urn:microsoft.com/office/officeart/2008/layout/VerticalCurvedList"/>
    <dgm:cxn modelId="{5B214DD5-F750-47D2-862E-9EED58FFE20F}" type="presOf" srcId="{C75D952A-1311-4C4C-88C8-394E7EAAF986}" destId="{272B9F13-55F4-4E78-A97D-88A58E15A2C5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F63153EF-745A-4497-BE2C-CC3EB6F9674D}" srcId="{9B9C1906-D963-455B-A403-2CB9C827A8D4}" destId="{3B8768B4-3740-48AD-BF90-689D8B76D458}" srcOrd="1" destOrd="0" parTransId="{AC568D9B-C7A3-4A47-98A0-BB210D240893}" sibTransId="{C913BCA7-4BE8-41B3-8F7B-508FA7D83EF0}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20D04F38-53D8-4C14-AA17-61ADB7F80271}" type="presParOf" srcId="{ABCD8F0B-0FE5-4A31-A00A-A46138C36D35}" destId="{4D74D467-5CFD-4046-AEB6-A2ABF966DE9E}" srcOrd="3" destOrd="0" presId="urn:microsoft.com/office/officeart/2008/layout/VerticalCurvedList"/>
    <dgm:cxn modelId="{85828542-BF22-4296-9726-AE6BF9A1314C}" type="presParOf" srcId="{ABCD8F0B-0FE5-4A31-A00A-A46138C36D35}" destId="{F54C5AC1-6BC1-4878-8CF7-D1C0B6AC8A6C}" srcOrd="4" destOrd="0" presId="urn:microsoft.com/office/officeart/2008/layout/VerticalCurvedList"/>
    <dgm:cxn modelId="{35103059-246E-4FF0-8EBD-97C975482CA0}" type="presParOf" srcId="{F54C5AC1-6BC1-4878-8CF7-D1C0B6AC8A6C}" destId="{13C12077-1C84-4D9D-AF39-0C00A2271216}" srcOrd="0" destOrd="0" presId="urn:microsoft.com/office/officeart/2008/layout/VerticalCurvedList"/>
    <dgm:cxn modelId="{E5809C9A-3048-4779-9CA7-82664248F5AA}" type="presParOf" srcId="{ABCD8F0B-0FE5-4A31-A00A-A46138C36D35}" destId="{272B9F13-55F4-4E78-A97D-88A58E15A2C5}" srcOrd="5" destOrd="0" presId="urn:microsoft.com/office/officeart/2008/layout/VerticalCurvedList"/>
    <dgm:cxn modelId="{35D42D9F-1088-49B3-84FC-783F51424EDC}" type="presParOf" srcId="{ABCD8F0B-0FE5-4A31-A00A-A46138C36D35}" destId="{E9863B08-0101-4359-AF4D-480D6A09F427}" srcOrd="6" destOrd="0" presId="urn:microsoft.com/office/officeart/2008/layout/VerticalCurvedList"/>
    <dgm:cxn modelId="{2315C868-F75B-4D30-8244-5107A81A222B}" type="presParOf" srcId="{E9863B08-0101-4359-AF4D-480D6A09F427}" destId="{D1F21A8B-AD5D-4037-8D69-BAA6072F1F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669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631976" y="455314"/>
          <a:ext cx="8412977" cy="9106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81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Funzione di Sensibilità</a:t>
          </a:r>
          <a:endParaRPr lang="en-GB" sz="3500" kern="1200" dirty="0"/>
        </a:p>
      </dsp:txBody>
      <dsp:txXfrm>
        <a:off x="631976" y="455314"/>
        <a:ext cx="8412977" cy="910629"/>
      </dsp:txXfrm>
    </dsp:sp>
    <dsp:sp modelId="{4D7FB870-9BE9-41F7-960F-8B72B0F1B401}">
      <dsp:nvSpPr>
        <dsp:cNvPr id="0" name=""/>
        <dsp:cNvSpPr/>
      </dsp:nvSpPr>
      <dsp:spPr>
        <a:xfrm>
          <a:off x="62833" y="341486"/>
          <a:ext cx="1138286" cy="1138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4D467-5CFD-4046-AEB6-A2ABF966DE9E}">
      <dsp:nvSpPr>
        <dsp:cNvPr id="0" name=""/>
        <dsp:cNvSpPr/>
      </dsp:nvSpPr>
      <dsp:spPr>
        <a:xfrm>
          <a:off x="962990" y="1821258"/>
          <a:ext cx="8081963" cy="910629"/>
        </a:xfrm>
        <a:prstGeom prst="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81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Reiezione dei disturbi aleatori</a:t>
          </a:r>
          <a:endParaRPr lang="en-GB" sz="3500" kern="1200" dirty="0"/>
        </a:p>
      </dsp:txBody>
      <dsp:txXfrm>
        <a:off x="962990" y="1821258"/>
        <a:ext cx="8081963" cy="910629"/>
      </dsp:txXfrm>
    </dsp:sp>
    <dsp:sp modelId="{13C12077-1C84-4D9D-AF39-0C00A2271216}">
      <dsp:nvSpPr>
        <dsp:cNvPr id="0" name=""/>
        <dsp:cNvSpPr/>
      </dsp:nvSpPr>
      <dsp:spPr>
        <a:xfrm>
          <a:off x="393847" y="1707430"/>
          <a:ext cx="1138286" cy="1138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9F13-55F4-4E78-A97D-88A58E15A2C5}">
      <dsp:nvSpPr>
        <dsp:cNvPr id="0" name=""/>
        <dsp:cNvSpPr/>
      </dsp:nvSpPr>
      <dsp:spPr>
        <a:xfrm>
          <a:off x="631976" y="3187202"/>
          <a:ext cx="8412977" cy="910629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81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 err="1"/>
            <a:t>Errore</a:t>
          </a:r>
          <a:r>
            <a:rPr lang="en-GB" sz="3500" kern="1200" dirty="0"/>
            <a:t> di </a:t>
          </a:r>
          <a:r>
            <a:rPr lang="en-GB" sz="3500" kern="1200" dirty="0" err="1"/>
            <a:t>riproduzione</a:t>
          </a:r>
          <a:r>
            <a:rPr lang="en-GB" sz="3500" kern="1200" dirty="0"/>
            <a:t> di </a:t>
          </a:r>
          <a:r>
            <a:rPr lang="en-GB" sz="3500" kern="1200" dirty="0" err="1"/>
            <a:t>sinusoidi</a:t>
          </a:r>
          <a:endParaRPr lang="en-GB" sz="3500" kern="1200" dirty="0"/>
        </a:p>
      </dsp:txBody>
      <dsp:txXfrm>
        <a:off x="631976" y="3187202"/>
        <a:ext cx="8412977" cy="910629"/>
      </dsp:txXfrm>
    </dsp:sp>
    <dsp:sp modelId="{D1F21A8B-AD5D-4037-8D69-BAA6072F1F73}">
      <dsp:nvSpPr>
        <dsp:cNvPr id="0" name=""/>
        <dsp:cNvSpPr/>
      </dsp:nvSpPr>
      <dsp:spPr>
        <a:xfrm>
          <a:off x="62833" y="3073374"/>
          <a:ext cx="1138286" cy="1138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3:18:53.342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3101 13047 8221,'4'10'1624,"-1"-2"-1534,-3-8 89,0 1 729,0 1 123,0-1 44,0 1 2623,0 0-3205,0 0-146,-1 0 1233,-2 1-1041,2-2 872,-3-1 192,-7 1-1301,5 0 1110,-4 0-650,9-1-414,1 1 301,3-1-694,-1 0 381,11 0-123,0 0-123,2 0-68,-2 0 23,-5 0 202,13-1-157,-12 1 335,31-1-391,-31 1 134,22 0-146,-27 0 12,5 0-34,-9 0 123,0 0-134,4 0 617,7 0-606,-1 0 0,2 0 0,-8 0 0,-1 1 0,-1-1 0,0 1-3788,-1-1 3788,-26 1 0,-6-1 0</inkml:trace>
  <inkml:trace contextRef="#ctx0" brushRef="#br0" timeOffset="1266">2159 13097 15392,'-9'-1'5199,"1"0"-616,4-1-3395,17 0-23,37 0-1086,-21 1 10,23 1 146,-46 0-235,-25 11 0,35-16 0,-14 7 0</inkml:trace>
  <inkml:trace contextRef="#ctx0" brushRef="#br0" timeOffset="2957">2456 12898 5346,'5'12'5793,"0"-4"-652,-9-13-1623,10-5-1979,6 0-1393,53-1 465,-51 53-678,35-25 1914,-78 42-1836,19-50 214,-15 3 727,4-12-583,35-3-201,6 2-32,44 18 132,-24 39-3469,-19-5 3369,-38 16-2280,-22-37 2202,11-16-425,-10-2 402,29-10 68,-9 3 224,9-3 1599,2-1-1924,2 0-404,-1-1-2005,-3 0 3094,-20 0 1,38 0-1,-4 0 1</inkml:trace>
  <inkml:trace contextRef="#ctx0" brushRef="#br0" timeOffset="4370">3672 13072 7190,'6'6'9830,"1"-2"-6248,-1-4-2506,1 0 974,11 1-1411,6 2-3474,13-5 1,3-1 2834,1 4 0,-11-1 0,-64 9 0</inkml:trace>
  <inkml:trace contextRef="#ctx0" brushRef="#br0" timeOffset="5608">4590 13171 4516,'10'-8'3475,"-3"2"-170,6 3-2185,-6 2 5917,29-4-6891,-24 5-2108,16-3 1547,-11 3-3615,3 0 4030,6-1 0,-17 2 0,-5-1 0</inkml:trace>
  <inkml:trace contextRef="#ctx0" brushRef="#br0" timeOffset="6865">5608 13097 6204,'7'5'2196,"-1"1"-1087,-6-6 4225,-1 3-1995,0-3-56,45-1-5692,-22-2 2409,37-1 0,-55 3 0,-7 2 0</inkml:trace>
  <inkml:trace contextRef="#ctx0" brushRef="#br0" timeOffset="7909">6426 13097 7358,'4'-1'4403,"3"2"-3248,-5 1 3663,5 6-3642,-5-5 2354,9 4-6395,41-5-968,-10 0 3266,27-6 0,-45 1 0,-10-3 0</inkml:trace>
  <inkml:trace contextRef="#ctx0" brushRef="#br0" timeOffset="8899">7344 13097 7381,'-8'2'6006,"1"-3"-3228,7 5 1838,0-4-2173,11 2-5759,32-6-281,-15 2-2622,19-5 6219,-34 4 0,-7 2 0,-2 1 0</inkml:trace>
  <inkml:trace contextRef="#ctx0" brushRef="#br0" timeOffset="10008">8163 12998 12994,'18'3'9830,"-8"0"-8769,10-3-713,-10 0-2589,49 1 2241,-38-1 0,31 1 0,-53-1 0</inkml:trace>
  <inkml:trace contextRef="#ctx0" brushRef="#br0" timeOffset="11007">8883 13072 7348,'-7'-7'6218,"2"1"-1714,16 6-3888,4-1 771,16-2-11218,4-5 9720,-12 1 0,-20 8 0,-21 6 0</inkml:trace>
  <inkml:trace contextRef="#ctx0" brushRef="#br0" timeOffset="11944">9478 13072 7392,'-3'-10'2677,"1"1"-1085,2 9 4413,3-1-2923,-1 0-1346,5-1-1220,23 1-527,-14 1-34,24 0-6039,-6-10-919,-13 4 7003,9-7 0,-25 10 0,-2 0 0</inkml:trace>
  <inkml:trace contextRef="#ctx0" brushRef="#br0" timeOffset="13164">10148 13072 10226,'7'1'2712,"0"0"-2522,-4-1 2332,2 2-1155,-1-1 3876,4 5-4883,-3-5-80,39 5-527,-23-4-2005,40-5-3844,-43-1 6096,3-3 0,-16 4 0,-5 3 0</inkml:trace>
  <inkml:trace contextRef="#ctx0" brushRef="#br0" timeOffset="14352">10967 13072 5148,'-11'-3'3978,"1"0"-454,8 3-1977,0 0 2709,0 0-3853,10 0 434,1 0-569,10 0 29,16-3 0,2 0 1319,-8 1-1941,40-5-523,-56 7 0,-7 0 0,0 0 0</inkml:trace>
  <inkml:trace contextRef="#ctx0" brushRef="#br0" timeOffset="15551">11612 13072 8837,'3'2'7507,"-1"0"-2621,18-12-4382,-5 7-493,12-2-11,0 4 0,-28 1 0,1 0 0</inkml:trace>
  <inkml:trace contextRef="#ctx0" brushRef="#br0" timeOffset="16696">12108 13022 9621,'30'9'6981,"-9"-2"437,30-1-10354,7-8-2655,-5 4 5591,-7-11 0,-43 7 0,-3 0 0</inkml:trace>
  <inkml:trace contextRef="#ctx0" brushRef="#br0" timeOffset="18050">12753 13097 8378,'2'3'2151,"-2"-1"7679,0-2-8321,2 0-1184,2 0 812,32 0 1,8 0-1127,-17 0-219,25-2 1,-3-1 107,-33 2 100,31-4 0,-36 5 0,12 0 0</inkml:trace>
  <inkml:trace contextRef="#ctx0" brushRef="#br0" timeOffset="20957">13349 13122 8176,'6'6'6140,"0"0"-5277,-6-6 1244,3-1-1682,-1 1 91,2 0-57,0-1 68,2 1 2095,28-1-2342,-15 1 348,26-1-516,-30 1 78,10 0-3559,-13 0 3380,3 0 515,15 0-447,-4 0-35,6 0-77,-8-3 22,-17 1 67,18-6-68,-17 5 24,11-2 44,-18 5 3840,-1-1-3885,-4 1-78,1 0-11,-3 0 55,3 0 12,-1 0 34,-11-4-125,-3 17 282,6-9-146,11 11-158,18-49 225,-14 19-157,3-24-22,-29 54 268,17 7-156,1 10 44,12-13 157,30-18-179,-23-4-134,16-14-135,-52-6 224,13 8 269,-28 26-190,29 0 268,10 29-324,7-32 11,12 3-437,-17-44 347,-5 25 224,-14-13 23,7 34 11,14 3-57,9-9-189,10-11-90,-13-17 111,-9 10-380,-25-8 415,12 15-34,-16 18 55,26-10-178,13 11 89,-6-17 90,8-3-9876,-33-3 8698,8-1 1,-5 7-1,17 3 1</inkml:trace>
  <inkml:trace contextRef="#ctx0" brushRef="#br0" timeOffset="25351">13622 12675 7504,'10'5'1232,"-2"-3"-750,-8-10 224,0 3-348,0-2-234,0 5 145,0-2 1602,0-1-616,0-1-841,0 2 618,0-1 32,2 1 235,-1 0-794,1 1-404,-1 3 1535,0 1-1132,0 3-146,1 4 539,1 25-696,-1-17-21,2 20 111,-2-11-414,0-10 134,-1 6 78,-1-17-425,1-3 404,-1-44-12,1 25-56,-1-34 919,6 44-830,-4 15 1032,1 51-852,-4-77-325,-1 51 56,2-84-11,0 37-113,0 1 113,0 7 56,0-3-56,0 8 0,0 1-90,-5 42 381,2-18-729,-3-20 460,4-21-22,2-34 0,0 27 448,0 19-190,-5 25-337,3-26 68,-3 20 78,5-28-90,0 9 482,0 72-381,0-46 12,0 49-191,1-83 56,0 3-101,2-33 235,-1 24-122,2-17 167,-3 27 56,1 6-101,-2 10 405,1 22-472,-1-18-325,0 9 314,-25-34 0,19 12 0,-19-11 0</inkml:trace>
  <inkml:trace contextRef="#ctx0" brushRef="#br0" timeOffset="29665">13299 11311 19829,'3'-5'4281,"-2"1"-3564,-1 3-303,-2 0 696,-5 34-774,4 27-348,1-24 1,1 0 56,5 34 95,18-35 0,4-6-73,1-9-62,23-24 1,0-16 174,-20-28-203,-1 12 1,-4-1 22,-20-9 56,-5 28-44,0 5 77,0 3-10,-1 9 268,-5 10-358,2 10 145,-3 38-78,6-11-28,11-1 0,9-4 129,30-12-157,5 0 45,-3-39 39,-34-20 0,-8-7-129,-3-14 45,-1 12 0,-1 1-34,-7 1 113,2 18-113,1 12 101,0 1-123,0 2-381,0 2-167,-5 2-181,-2-1-9046,-41 9 9120,12 2 1,-10-1 0,26-1-1</inkml:trace>
  <inkml:trace contextRef="#ctx0" brushRef="#br0" timeOffset="31052">13820 11782 9330,'-13'-1'5199,"3"0"-3126,4 4 908,2-2-2040,1 0 1636,0 0-1311,3-1-403,6 1-527,1 0 661,40 9-470,-22-5-370,17 6 34,-30-10 10,-9-1-167,1 0 201,-2 0 0,-1 0-235,-28 14 0,-11 4 0,21-10 0,-16 7 0,0 1 0</inkml:trace>
  <inkml:trace contextRef="#ctx0" brushRef="#br0" timeOffset="32816">14019 11708 10574,'-13'-4'9830,"19"-28"-6023,4 23-3180,22-21-123,17 43-560,-14 2 33,15 23 91,-38-13 133,-32 16-234,7-27 122,-34 9-43,33-20-81,-7 1 159,14-4-337,4 0 258,2 0-23,15 0 225,28 13 0,4 4-191,-10-3 5,11 9 1,-10 4 27,-34-10-10,-10 26-1,-18-7 1088,-25-4-550,2-6-223,1-22-393,21-4 0,-19 0 0,48 0 0,-13 0 0</inkml:trace>
  <inkml:trace contextRef="#ctx0" brushRef="#br0" timeOffset="39411">13647 12055 15258,'-2'3'4303,"-9"13"-3710,7 4-559,-6 5 33,8-2 504,2 0 751,-5 8-1131,4-7 123,-6 15-336,6-26 246,-5 29-90,4-5 381,-4 5-414,5-13-78,-2-13 77,2-9-32,-3 4 44,-1 8 157,1 2-168,0 1 123,1 15-101,2-16-145,-2 15 22,3-20 0,0 1 56,0-8-68,0 6 1,0 1 22,0-7-246,0 4-1580,1-3 1793,0-5 22,-1 6 1422,10 8-1411,-5-6-11,6 9 68,-7-12-416,5 5 203,-6-11 55,6 7 57,-9-19 55,0-1-22,0-5 101,4-47-68,-3 36-33,4-36-44,-4 48 301,5-50-268,-4 40-67,4-45 89,-6 58 134,0-23-223,0 21 44,0-13 46,0 18 10,-1 1-11,0 3 23,0 1-23,-1-4-134,0-12 168,0 0-90,0-13 146,1 14-90,0 1 11,-1 2-11,1 9-67,0-8 90,0 7-56,0 2 100,-1-4 56,1 5-190,-1-3 79,0 5 89,0 1-100,-3 10 44,1 6 280,-1 51-56,2-18-258,3 17 34,4-30 269,0 2-224,3-1-124,-2 10 23,1-6 11,-5-24 146,2 8 348,-3-18 503,0 4-1355,-2-6 347,-32 2 0,57-10 0,-14 2 0</inkml:trace>
  <inkml:trace contextRef="#ctx0" brushRef="#br1" timeOffset="57052">12307 12526 6047,'11'3'1379,"-2"-1"1309,-9-2 7142,0 0-8555,-3 3-1253,2 1 729,-4 29 235,4 6-941,0 2 78,1-7 79,-2-12-90,1 2-135,-2-1 281,3 1 605,0-8-863,0-5 22,0 3-67,0-9 236,0-3-46,0 0 35,0-1-12,-1-21-168,-1 10-34,-2-22 12,-1-14-34,1 8 78,1-11 0,3 20-346,0 20-91,0-1 415,-12 9 0,9 1 0,-10-1 0</inkml:trace>
  <inkml:trace contextRef="#ctx0" brushRef="#br1" timeOffset="59866">12208 12080 12815,'3'-3'5401,"0"1"-4527,-2 0 3395,0 1-2566,-5 67-1086,24-22-573,-18-6 1,1-2-34,27-8-11,-21-31 135,9-14-191,-13 7 101,6-20-101,-4-5 44,-3 16-10,2-11 112,-6 23-90,0 0-79,0-8 113,0 5 212,0 2-223,15 61 66,8 10-89,-12-27 0,0-2 23,11 16-23,-2-48-12,-11-3 113,23-15-291,-25-11 206,5-12 1,-5 1-9848,-20 6 7373,2-14 0,16 40 1,11 0-1</inkml:trace>
  <inkml:trace contextRef="#ctx0" brushRef="#br1" timeOffset="61252">12654 12179 6105,'8'9'4728,"-2"-1"-1477,-6-8 100,-3 14-1910,0-4-153,-13 55-1142,9-37-343,-3 23 1,2 2 689,10-20 1248,20 26-1258,18-49-237,8-13-963,-4-6-426,-25 2-1389,-12 1 2532,-31 5 0,22 1 0,-11 0 0</inkml:trace>
  <inkml:trace contextRef="#ctx0" brushRef="#br1" timeOffset="62161">12654 12303 6887,'3'7'6858,"-6"8"-6130,1-13 583,-5 7-459,4-9-505,-1 0-44,1 1 156,-5 5 4628,4-3-4639,-4 4 975,28-6-1087,-9 0-10167,33 0 7796,-41 0 1,17-1-1,-28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787FAFE4-9B6D-244D-A8B3-B9F2C18BDC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2766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Sensibilità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3282766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Sensibilità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emf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.png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image" Target="../media/image4.png"/><Relationship Id="rId10" Type="http://schemas.openxmlformats.org/officeDocument/2006/relationships/image" Target="../media/image23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.png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5037" y="5264514"/>
            <a:ext cx="7717162" cy="515206"/>
          </a:xfrm>
        </p:spPr>
        <p:txBody>
          <a:bodyPr/>
          <a:lstStyle/>
          <a:p>
            <a:pPr algn="ctr"/>
            <a:r>
              <a:rPr lang="it-IT" altLang="en-US" dirty="0"/>
              <a:t>Sensibilità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82AD7A8-7272-9049-80EE-BF0FF40F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82" y="476614"/>
            <a:ext cx="7092236" cy="4443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489A1333-F16D-D247-B4D6-F6A817567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0"/>
              <a:t>Errore per ingresso sinusoidale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62CB595-1FFF-974D-B3F5-D8C0E652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9600"/>
            <a:ext cx="86868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 Ipotesi : </a:t>
            </a:r>
            <a:r>
              <a:rPr lang="it-IT" altLang="en-US" sz="2000" b="0"/>
              <a:t>Stabilità asintotica</a:t>
            </a:r>
          </a:p>
          <a:p>
            <a:pPr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 Risposta a regime ad un ingresso sinusoidale di frequenza data: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B27D506A-6B77-6440-8813-BD08AD92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62200"/>
            <a:ext cx="26670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Ricavabile dalla</a:t>
            </a:r>
          </a:p>
          <a:p>
            <a:r>
              <a:rPr lang="it-IT" altLang="en-US" sz="2000" b="0">
                <a:solidFill>
                  <a:schemeClr val="tx1"/>
                </a:solidFill>
              </a:rPr>
              <a:t>risposta armonica  I-U 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85F03699-A6B2-5841-970E-2274CD49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47244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/>
              <a:t>l’errore a regime permanente (sinusoidale) </a:t>
            </a:r>
            <a:br>
              <a:rPr lang="it-IT" altLang="en-US" sz="2000" b="0"/>
            </a:br>
            <a:r>
              <a:rPr lang="it-IT" altLang="en-US" sz="2000" b="0"/>
              <a:t>ha ampiezza limitata da</a:t>
            </a: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FBA44E57-F876-B149-B986-1DED095B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1371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 </a:t>
            </a:r>
            <a:r>
              <a:rPr lang="it-IT" altLang="en-US" sz="2000" b="0">
                <a:solidFill>
                  <a:schemeClr val="accent2"/>
                </a:solidFill>
              </a:rPr>
              <a:t>Errore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4102" name="Object 12">
            <a:extLst>
              <a:ext uri="{FF2B5EF4-FFF2-40B4-BE49-F238E27FC236}">
                <a16:creationId xmlns:a16="http://schemas.microsoft.com/office/drawing/2014/main" id="{63DCB90B-A927-1B4E-A901-1FF2FECDF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4864" y="2419350"/>
          <a:ext cx="23955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MathType Equation" r:id="rId3" imgW="50901600" imgH="23114000" progId="Equation">
                  <p:embed/>
                </p:oleObj>
              </mc:Choice>
              <mc:Fallback>
                <p:oleObj name="MathType Equation" r:id="rId3" imgW="50901600" imgH="23114000" progId="Equation">
                  <p:embed/>
                  <p:pic>
                    <p:nvPicPr>
                      <p:cNvPr id="4102" name="Object 12">
                        <a:extLst>
                          <a:ext uri="{FF2B5EF4-FFF2-40B4-BE49-F238E27FC236}">
                            <a16:creationId xmlns:a16="http://schemas.microsoft.com/office/drawing/2014/main" id="{63DCB90B-A927-1B4E-A901-1FF2FECDF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4" y="2419350"/>
                        <a:ext cx="239553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5">
            <a:extLst>
              <a:ext uri="{FF2B5EF4-FFF2-40B4-BE49-F238E27FC236}">
                <a16:creationId xmlns:a16="http://schemas.microsoft.com/office/drawing/2014/main" id="{81ED2537-59C3-CF4C-829D-B1D5834E2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1" y="3709988"/>
          <a:ext cx="21748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MathType Equation" r:id="rId5" imgW="46228000" imgH="7023100" progId="Equation">
                  <p:embed/>
                </p:oleObj>
              </mc:Choice>
              <mc:Fallback>
                <p:oleObj name="MathType Equation" r:id="rId5" imgW="46228000" imgH="7023100" progId="Equation">
                  <p:embed/>
                  <p:pic>
                    <p:nvPicPr>
                      <p:cNvPr id="4103" name="Object 15">
                        <a:extLst>
                          <a:ext uri="{FF2B5EF4-FFF2-40B4-BE49-F238E27FC236}">
                            <a16:creationId xmlns:a16="http://schemas.microsoft.com/office/drawing/2014/main" id="{81ED2537-59C3-CF4C-829D-B1D5834E2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709988"/>
                        <a:ext cx="21748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6">
            <a:extLst>
              <a:ext uri="{FF2B5EF4-FFF2-40B4-BE49-F238E27FC236}">
                <a16:creationId xmlns:a16="http://schemas.microsoft.com/office/drawing/2014/main" id="{5605E4D2-2D6B-0348-BD4A-E655C5B2F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464" y="4038600"/>
          <a:ext cx="4351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MathType Equation" r:id="rId7" imgW="92456000" imgH="17843500" progId="Equation">
                  <p:embed/>
                </p:oleObj>
              </mc:Choice>
              <mc:Fallback>
                <p:oleObj name="MathType Equation" r:id="rId7" imgW="92456000" imgH="17843500" progId="Equation">
                  <p:embed/>
                  <p:pic>
                    <p:nvPicPr>
                      <p:cNvPr id="4104" name="Object 16">
                        <a:extLst>
                          <a:ext uri="{FF2B5EF4-FFF2-40B4-BE49-F238E27FC236}">
                            <a16:creationId xmlns:a16="http://schemas.microsoft.com/office/drawing/2014/main" id="{5605E4D2-2D6B-0348-BD4A-E655C5B2F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4" y="4038600"/>
                        <a:ext cx="43513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7">
            <a:extLst>
              <a:ext uri="{FF2B5EF4-FFF2-40B4-BE49-F238E27FC236}">
                <a16:creationId xmlns:a16="http://schemas.microsoft.com/office/drawing/2014/main" id="{8F965DDB-FDEA-AA4A-80F2-665C551B4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5160964"/>
          <a:ext cx="44640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9" imgW="46812200" imgH="11112500" progId="Equation.DSMT4">
                  <p:embed/>
                </p:oleObj>
              </mc:Choice>
              <mc:Fallback>
                <p:oleObj name="Equation" r:id="rId9" imgW="46812200" imgH="11112500" progId="Equation.DSMT4">
                  <p:embed/>
                  <p:pic>
                    <p:nvPicPr>
                      <p:cNvPr id="4105" name="Object 17">
                        <a:extLst>
                          <a:ext uri="{FF2B5EF4-FFF2-40B4-BE49-F238E27FC236}">
                            <a16:creationId xmlns:a16="http://schemas.microsoft.com/office/drawing/2014/main" id="{8F965DDB-FDEA-AA4A-80F2-665C551B4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160964"/>
                        <a:ext cx="44640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20">
            <a:extLst>
              <a:ext uri="{FF2B5EF4-FFF2-40B4-BE49-F238E27FC236}">
                <a16:creationId xmlns:a16="http://schemas.microsoft.com/office/drawing/2014/main" id="{0E319B37-4817-7F4E-A14D-F42A0CA5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1"/>
            <a:ext cx="341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 </a:t>
            </a:r>
            <a:r>
              <a:rPr lang="it-IT" altLang="en-US" sz="2000" b="0">
                <a:solidFill>
                  <a:schemeClr val="accent2"/>
                </a:solidFill>
              </a:rPr>
              <a:t>Risposta armonica dell’errore:</a:t>
            </a:r>
          </a:p>
        </p:txBody>
      </p:sp>
      <p:sp>
        <p:nvSpPr>
          <p:cNvPr id="4107" name="Text Box 21">
            <a:extLst>
              <a:ext uri="{FF2B5EF4-FFF2-40B4-BE49-F238E27FC236}">
                <a16:creationId xmlns:a16="http://schemas.microsoft.com/office/drawing/2014/main" id="{85E05305-A277-AA4B-8790-D24C9CDB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19801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sz="2000" b="0">
                <a:solidFill>
                  <a:schemeClr val="tx1"/>
                </a:solidFill>
              </a:rPr>
              <a:t>(|</a:t>
            </a:r>
            <a:r>
              <a:rPr lang="it-IT" altLang="en-US" sz="2000" b="0" i="1">
                <a:solidFill>
                  <a:schemeClr val="tx1"/>
                </a:solidFill>
              </a:rPr>
              <a:t>F(j</a:t>
            </a:r>
            <a:r>
              <a:rPr lang="it-IT" altLang="en-US" sz="2000" i="1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it-IT" altLang="en-US" sz="2000" b="0" i="1">
                <a:solidFill>
                  <a:schemeClr val="tx1"/>
                </a:solidFill>
              </a:rPr>
              <a:t>)</a:t>
            </a:r>
            <a:r>
              <a:rPr lang="it-IT" altLang="en-US" sz="2000" b="0">
                <a:solidFill>
                  <a:schemeClr val="tx1"/>
                </a:solidFill>
              </a:rPr>
              <a:t>| si legge sui diagrammi di Bode )</a:t>
            </a:r>
            <a:endParaRPr lang="it-IT" altLang="en-US" sz="2000">
              <a:solidFill>
                <a:schemeClr val="tx1"/>
              </a:solidFill>
              <a:latin typeface="Symbol" pitchFamily="2" charset="2"/>
            </a:endParaRPr>
          </a:p>
        </p:txBody>
      </p:sp>
      <p:grpSp>
        <p:nvGrpSpPr>
          <p:cNvPr id="4108" name="Group 28">
            <a:extLst>
              <a:ext uri="{FF2B5EF4-FFF2-40B4-BE49-F238E27FC236}">
                <a16:creationId xmlns:a16="http://schemas.microsoft.com/office/drawing/2014/main" id="{515CDE39-4D8A-704A-A8F6-53B7B062141F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1447800"/>
            <a:ext cx="7107238" cy="592138"/>
            <a:chOff x="1042" y="864"/>
            <a:chExt cx="4477" cy="373"/>
          </a:xfrm>
        </p:grpSpPr>
        <p:graphicFrame>
          <p:nvGraphicFramePr>
            <p:cNvPr id="4120" name="Object 10">
              <a:extLst>
                <a:ext uri="{FF2B5EF4-FFF2-40B4-BE49-F238E27FC236}">
                  <a16:creationId xmlns:a16="http://schemas.microsoft.com/office/drawing/2014/main" id="{B71A50C1-56F4-6B45-A3FB-D39978F6F2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2" y="954"/>
            <a:ext cx="92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9" name="MathType Equation" r:id="rId11" imgW="31305500" imgH="6731000" progId="Equation">
                    <p:embed/>
                  </p:oleObj>
                </mc:Choice>
                <mc:Fallback>
                  <p:oleObj name="MathType Equation" r:id="rId11" imgW="31305500" imgH="6731000" progId="Equation">
                    <p:embed/>
                    <p:pic>
                      <p:nvPicPr>
                        <p:cNvPr id="4120" name="Object 10">
                          <a:extLst>
                            <a:ext uri="{FF2B5EF4-FFF2-40B4-BE49-F238E27FC236}">
                              <a16:creationId xmlns:a16="http://schemas.microsoft.com/office/drawing/2014/main" id="{B71A50C1-56F4-6B45-A3FB-D39978F6F2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954"/>
                          <a:ext cx="92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1" name="Object 11">
              <a:extLst>
                <a:ext uri="{FF2B5EF4-FFF2-40B4-BE49-F238E27FC236}">
                  <a16:creationId xmlns:a16="http://schemas.microsoft.com/office/drawing/2014/main" id="{BBEF53E6-6D0F-B14E-BCBD-A136EF3A62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45"/>
            <a:ext cx="206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0" name="MathType Equation" r:id="rId13" imgW="69634100" imgH="7023100" progId="Equation">
                    <p:embed/>
                  </p:oleObj>
                </mc:Choice>
                <mc:Fallback>
                  <p:oleObj name="MathType Equation" r:id="rId13" imgW="69634100" imgH="7023100" progId="Equation">
                    <p:embed/>
                    <p:pic>
                      <p:nvPicPr>
                        <p:cNvPr id="4121" name="Object 11">
                          <a:extLst>
                            <a:ext uri="{FF2B5EF4-FFF2-40B4-BE49-F238E27FC236}">
                              <a16:creationId xmlns:a16="http://schemas.microsoft.com/office/drawing/2014/main" id="{BBEF53E6-6D0F-B14E-BCBD-A136EF3A62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45"/>
                          <a:ext cx="206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2" name="Freeform 18">
              <a:extLst>
                <a:ext uri="{FF2B5EF4-FFF2-40B4-BE49-F238E27FC236}">
                  <a16:creationId xmlns:a16="http://schemas.microsoft.com/office/drawing/2014/main" id="{A8BC6B1E-1EAA-1545-861D-AD4996C3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1046"/>
              <a:ext cx="326" cy="4"/>
            </a:xfrm>
            <a:custGeom>
              <a:avLst/>
              <a:gdLst>
                <a:gd name="T0" fmla="*/ 0 w 326"/>
                <a:gd name="T1" fmla="*/ 4 h 4"/>
                <a:gd name="T2" fmla="*/ 326 w 326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6" h="4">
                  <a:moveTo>
                    <a:pt x="0" y="4"/>
                  </a:moveTo>
                  <a:lnTo>
                    <a:pt x="32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23" name="Text Box 19">
              <a:extLst>
                <a:ext uri="{FF2B5EF4-FFF2-40B4-BE49-F238E27FC236}">
                  <a16:creationId xmlns:a16="http://schemas.microsoft.com/office/drawing/2014/main" id="{650F353D-379E-F945-99CF-6345F549C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864"/>
              <a:ext cx="468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3200" b="0">
                  <a:solidFill>
                    <a:schemeClr val="tx1"/>
                  </a:solidFill>
                  <a:latin typeface="Symbol" pitchFamily="2" charset="2"/>
                </a:rPr>
                <a:t>S</a:t>
              </a:r>
            </a:p>
          </p:txBody>
        </p:sp>
        <p:sp>
          <p:nvSpPr>
            <p:cNvPr id="4124" name="Line 22">
              <a:extLst>
                <a:ext uri="{FF2B5EF4-FFF2-40B4-BE49-F238E27FC236}">
                  <a16:creationId xmlns:a16="http://schemas.microsoft.com/office/drawing/2014/main" id="{73DE6628-E4D5-0D40-8E9A-C30DC9B02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109" name="Group 27">
            <a:extLst>
              <a:ext uri="{FF2B5EF4-FFF2-40B4-BE49-F238E27FC236}">
                <a16:creationId xmlns:a16="http://schemas.microsoft.com/office/drawing/2014/main" id="{428FCA3E-FCA9-6043-9D5E-5087885E9465}"/>
              </a:ext>
            </a:extLst>
          </p:cNvPr>
          <p:cNvGrpSpPr>
            <a:grpSpLocks/>
          </p:cNvGrpSpPr>
          <p:nvPr/>
        </p:nvGrpSpPr>
        <p:grpSpPr bwMode="auto">
          <a:xfrm>
            <a:off x="7243764" y="2074864"/>
            <a:ext cx="3071813" cy="1412876"/>
            <a:chOff x="3843" y="1307"/>
            <a:chExt cx="1935" cy="890"/>
          </a:xfrm>
        </p:grpSpPr>
        <p:graphicFrame>
          <p:nvGraphicFramePr>
            <p:cNvPr id="4111" name="Object 13">
              <a:extLst>
                <a:ext uri="{FF2B5EF4-FFF2-40B4-BE49-F238E27FC236}">
                  <a16:creationId xmlns:a16="http://schemas.microsoft.com/office/drawing/2014/main" id="{76D5D810-EEAF-B64F-BCCD-1095489623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440"/>
            <a:ext cx="15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1" name="MathType Equation" r:id="rId15" imgW="52374800" imgH="8191500" progId="Equation">
                    <p:embed/>
                  </p:oleObj>
                </mc:Choice>
                <mc:Fallback>
                  <p:oleObj name="MathType Equation" r:id="rId15" imgW="52374800" imgH="8191500" progId="Equation">
                    <p:embed/>
                    <p:pic>
                      <p:nvPicPr>
                        <p:cNvPr id="4111" name="Object 13">
                          <a:extLst>
                            <a:ext uri="{FF2B5EF4-FFF2-40B4-BE49-F238E27FC236}">
                              <a16:creationId xmlns:a16="http://schemas.microsoft.com/office/drawing/2014/main" id="{76D5D810-EEAF-B64F-BCCD-1095489623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40"/>
                          <a:ext cx="15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2" name="Group 23">
              <a:extLst>
                <a:ext uri="{FF2B5EF4-FFF2-40B4-BE49-F238E27FC236}">
                  <a16:creationId xmlns:a16="http://schemas.microsoft.com/office/drawing/2014/main" id="{98EB714C-E984-6C45-88E7-8132FB3AD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824"/>
              <a:ext cx="1445" cy="311"/>
              <a:chOff x="2682" y="2308"/>
              <a:chExt cx="1445" cy="311"/>
            </a:xfrm>
          </p:grpSpPr>
          <p:grpSp>
            <p:nvGrpSpPr>
              <p:cNvPr id="4116" name="Group 5">
                <a:extLst>
                  <a:ext uri="{FF2B5EF4-FFF2-40B4-BE49-F238E27FC236}">
                    <a16:creationId xmlns:a16="http://schemas.microsoft.com/office/drawing/2014/main" id="{8F5D9DF9-96D7-0C49-A736-2F146C042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308"/>
                <a:ext cx="623" cy="311"/>
                <a:chOff x="3265" y="2641"/>
                <a:chExt cx="623" cy="287"/>
              </a:xfrm>
            </p:grpSpPr>
            <p:sp>
              <p:nvSpPr>
                <p:cNvPr id="4118" name="Line 6">
                  <a:extLst>
                    <a:ext uri="{FF2B5EF4-FFF2-40B4-BE49-F238E27FC236}">
                      <a16:creationId xmlns:a16="http://schemas.microsoft.com/office/drawing/2014/main" id="{3A8C936A-D8C0-6542-8452-62E38F753D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65" y="2641"/>
                  <a:ext cx="124" cy="2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19" name="Line 7">
                  <a:extLst>
                    <a:ext uri="{FF2B5EF4-FFF2-40B4-BE49-F238E27FC236}">
                      <a16:creationId xmlns:a16="http://schemas.microsoft.com/office/drawing/2014/main" id="{75B22528-634E-A942-B7CF-1A8D54093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5" y="2928"/>
                  <a:ext cx="62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aphicFrame>
            <p:nvGraphicFramePr>
              <p:cNvPr id="4117" name="Object 14">
                <a:extLst>
                  <a:ext uri="{FF2B5EF4-FFF2-40B4-BE49-F238E27FC236}">
                    <a16:creationId xmlns:a16="http://schemas.microsoft.com/office/drawing/2014/main" id="{C00A7E76-4684-ED4D-979A-8DBC259712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2" y="2360"/>
              <a:ext cx="1445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12" name="MathType Equation" r:id="rId17" imgW="48856900" imgH="7607300" progId="Equation">
                      <p:embed/>
                    </p:oleObj>
                  </mc:Choice>
                  <mc:Fallback>
                    <p:oleObj name="MathType Equation" r:id="rId17" imgW="48856900" imgH="7607300" progId="Equation">
                      <p:embed/>
                      <p:pic>
                        <p:nvPicPr>
                          <p:cNvPr id="4117" name="Object 14">
                            <a:extLst>
                              <a:ext uri="{FF2B5EF4-FFF2-40B4-BE49-F238E27FC236}">
                                <a16:creationId xmlns:a16="http://schemas.microsoft.com/office/drawing/2014/main" id="{C00A7E76-4684-ED4D-979A-8DBC259712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2360"/>
                            <a:ext cx="1445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accent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13" name="Oval 24">
              <a:extLst>
                <a:ext uri="{FF2B5EF4-FFF2-40B4-BE49-F238E27FC236}">
                  <a16:creationId xmlns:a16="http://schemas.microsoft.com/office/drawing/2014/main" id="{184D7476-53C5-774E-A0F8-AEAF2EED1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07"/>
              <a:ext cx="96" cy="410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4114" name="Oval 25">
              <a:extLst>
                <a:ext uri="{FF2B5EF4-FFF2-40B4-BE49-F238E27FC236}">
                  <a16:creationId xmlns:a16="http://schemas.microsoft.com/office/drawing/2014/main" id="{4777A1A3-E2D7-C14F-87E5-C7153829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87"/>
              <a:ext cx="96" cy="410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4115" name="AutoShape 26">
              <a:extLst>
                <a:ext uri="{FF2B5EF4-FFF2-40B4-BE49-F238E27FC236}">
                  <a16:creationId xmlns:a16="http://schemas.microsoft.com/office/drawing/2014/main" id="{ECF61270-3B31-8C42-9F91-83FD4AE1A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1606"/>
              <a:ext cx="329" cy="339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</p:grpSp>
      <p:sp>
        <p:nvSpPr>
          <p:cNvPr id="4110" name="AutoShape 29">
            <a:extLst>
              <a:ext uri="{FF2B5EF4-FFF2-40B4-BE49-F238E27FC236}">
                <a16:creationId xmlns:a16="http://schemas.microsoft.com/office/drawing/2014/main" id="{1EF0C8D4-A388-3848-A28D-0C2F7A7A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244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24362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E7363D3-1846-F44B-9B9E-3660627FE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Reiezione Disturbi aleatori</a:t>
            </a:r>
            <a:endParaRPr lang="en-US" altLang="en-US"/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30D6EF2D-7CD6-4345-B360-8E6A7198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914401"/>
            <a:ext cx="9170988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Esempi:      Ridurre l’effetto del vento su un’antenna, o quello delle onde su una nave, o </a:t>
            </a:r>
          </a:p>
          <a:p>
            <a:pPr>
              <a:lnSpc>
                <a:spcPct val="6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                   quello di una raffica su un aereo</a:t>
            </a:r>
          </a:p>
          <a:p>
            <a:pPr>
              <a:lnSpc>
                <a:spcPct val="60000"/>
              </a:lnSpc>
            </a:pPr>
            <a:endParaRPr lang="it-IT" altLang="en-US" sz="2000" b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it-IT" altLang="en-US" sz="2000" b="0">
                <a:solidFill>
                  <a:srgbClr val="FF0033"/>
                </a:solidFill>
              </a:rPr>
              <a:t>Problema:   Il disturbo non è misurabile </a:t>
            </a:r>
          </a:p>
          <a:p>
            <a:pPr>
              <a:lnSpc>
                <a:spcPct val="60000"/>
              </a:lnSpc>
            </a:pPr>
            <a:endParaRPr lang="it-IT" altLang="en-US" sz="2000" b="0">
              <a:solidFill>
                <a:srgbClr val="FF0033"/>
              </a:solidFill>
            </a:endParaRPr>
          </a:p>
          <a:p>
            <a:pPr>
              <a:lnSpc>
                <a:spcPct val="60000"/>
              </a:lnSpc>
            </a:pPr>
            <a:r>
              <a:rPr lang="it-IT" altLang="en-US" sz="2000" b="0">
                <a:solidFill>
                  <a:srgbClr val="336600"/>
                </a:solidFill>
              </a:rPr>
              <a:t>Soluzione:  L’effetto c’è e si può misurare</a:t>
            </a:r>
          </a:p>
          <a:p>
            <a:pPr>
              <a:lnSpc>
                <a:spcPct val="15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				</a:t>
            </a:r>
            <a:r>
              <a:rPr lang="it-IT" altLang="en-US" sz="2000" b="0">
                <a:solidFill>
                  <a:srgbClr val="0066CC"/>
                </a:solidFill>
              </a:rPr>
              <a:t>Specifica: </a:t>
            </a:r>
            <a:r>
              <a:rPr lang="it-IT" altLang="en-US" sz="2000" b="0">
                <a:solidFill>
                  <a:schemeClr val="tx1"/>
                </a:solidFill>
              </a:rPr>
              <a:t>Ridurre l’effetto  di un fattore K</a:t>
            </a:r>
          </a:p>
          <a:p>
            <a:pPr>
              <a:lnSpc>
                <a:spcPct val="150000"/>
              </a:lnSpc>
            </a:pPr>
            <a:r>
              <a:rPr lang="it-IT" altLang="en-US" sz="1800" b="0">
                <a:solidFill>
                  <a:srgbClr val="FF0033"/>
                </a:solidFill>
              </a:rPr>
              <a:t>				A CICLO APERTO         A CICLO CHIUSO</a:t>
            </a:r>
            <a:endParaRPr lang="it-IT" altLang="en-US" sz="2000" b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endParaRPr lang="it-IT" altLang="en-US" sz="2000" b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endParaRPr lang="it-IT" altLang="en-US" sz="2000" b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				</a:t>
            </a:r>
          </a:p>
          <a:p>
            <a:pPr>
              <a:lnSpc>
                <a:spcPct val="160000"/>
              </a:lnSpc>
            </a:pPr>
            <a:r>
              <a:rPr lang="it-IT" altLang="en-US" sz="2000" b="0">
                <a:solidFill>
                  <a:schemeClr val="tx1"/>
                </a:solidFill>
              </a:rPr>
              <a:t>			      ,  che si può approssimare con 	          (agendo su G</a:t>
            </a:r>
            <a:r>
              <a:rPr lang="it-IT" altLang="en-US" sz="2000" b="0" baseline="-25000">
                <a:solidFill>
                  <a:schemeClr val="tx1"/>
                </a:solidFill>
              </a:rPr>
              <a:t>1</a:t>
            </a:r>
            <a:r>
              <a:rPr lang="it-IT" altLang="en-US" sz="2000" b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5123" name="Group 4">
            <a:extLst>
              <a:ext uri="{FF2B5EF4-FFF2-40B4-BE49-F238E27FC236}">
                <a16:creationId xmlns:a16="http://schemas.microsoft.com/office/drawing/2014/main" id="{A070C0EB-9FA6-4C45-9581-1ADAE551F0A2}"/>
              </a:ext>
            </a:extLst>
          </p:cNvPr>
          <p:cNvGrpSpPr>
            <a:grpSpLocks/>
          </p:cNvGrpSpPr>
          <p:nvPr/>
        </p:nvGrpSpPr>
        <p:grpSpPr bwMode="auto">
          <a:xfrm>
            <a:off x="5233988" y="3144834"/>
            <a:ext cx="1320799" cy="361949"/>
            <a:chOff x="2213" y="2313"/>
            <a:chExt cx="832" cy="228"/>
          </a:xfrm>
        </p:grpSpPr>
        <p:sp>
          <p:nvSpPr>
            <p:cNvPr id="5202" name="Rectangle 5">
              <a:extLst>
                <a:ext uri="{FF2B5EF4-FFF2-40B4-BE49-F238E27FC236}">
                  <a16:creationId xmlns:a16="http://schemas.microsoft.com/office/drawing/2014/main" id="{96274310-F0A9-3949-B2F0-4F62B2C2A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233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y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3" name="Rectangle 6">
              <a:extLst>
                <a:ext uri="{FF2B5EF4-FFF2-40B4-BE49-F238E27FC236}">
                  <a16:creationId xmlns:a16="http://schemas.microsoft.com/office/drawing/2014/main" id="{F5005D19-B46C-C64B-970F-6C5F02A1A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331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G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4" name="Rectangle 7">
              <a:extLst>
                <a:ext uri="{FF2B5EF4-FFF2-40B4-BE49-F238E27FC236}">
                  <a16:creationId xmlns:a16="http://schemas.microsoft.com/office/drawing/2014/main" id="{DCAF6F70-37C4-B045-9CC1-90C94EBD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331"/>
              <a:ext cx="7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z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5" name="Rectangle 8">
              <a:extLst>
                <a:ext uri="{FF2B5EF4-FFF2-40B4-BE49-F238E27FC236}">
                  <a16:creationId xmlns:a16="http://schemas.microsoft.com/office/drawing/2014/main" id="{0CEB56F6-608D-A64F-94B7-AE50F26C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2397"/>
              <a:ext cx="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z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6" name="Rectangle 9">
              <a:extLst>
                <a:ext uri="{FF2B5EF4-FFF2-40B4-BE49-F238E27FC236}">
                  <a16:creationId xmlns:a16="http://schemas.microsoft.com/office/drawing/2014/main" id="{A0D6071F-178B-734E-B5AF-470FC4DDC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2397"/>
              <a:ext cx="6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0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7" name="Rectangle 10">
              <a:extLst>
                <a:ext uri="{FF2B5EF4-FFF2-40B4-BE49-F238E27FC236}">
                  <a16:creationId xmlns:a16="http://schemas.microsoft.com/office/drawing/2014/main" id="{DECAF870-1C47-6F40-84A3-6006C3E6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397"/>
              <a:ext cx="6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2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8" name="Rectangle 11">
              <a:extLst>
                <a:ext uri="{FF2B5EF4-FFF2-40B4-BE49-F238E27FC236}">
                  <a16:creationId xmlns:a16="http://schemas.microsoft.com/office/drawing/2014/main" id="{90AB8245-70F5-5044-B53E-8170F0516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2313"/>
              <a:ext cx="8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9" name="Rectangle 12">
              <a:extLst>
                <a:ext uri="{FF2B5EF4-FFF2-40B4-BE49-F238E27FC236}">
                  <a16:creationId xmlns:a16="http://schemas.microsoft.com/office/drawing/2014/main" id="{ECE52486-921A-0844-8BE7-60C285635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313"/>
              <a:ext cx="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</p:grpSp>
      <p:grpSp>
        <p:nvGrpSpPr>
          <p:cNvPr id="5124" name="Group 13">
            <a:extLst>
              <a:ext uri="{FF2B5EF4-FFF2-40B4-BE49-F238E27FC236}">
                <a16:creationId xmlns:a16="http://schemas.microsoft.com/office/drawing/2014/main" id="{C7AA5EE7-42FE-EF4B-9EE0-700676B2574A}"/>
              </a:ext>
            </a:extLst>
          </p:cNvPr>
          <p:cNvGrpSpPr>
            <a:grpSpLocks/>
          </p:cNvGrpSpPr>
          <p:nvPr/>
        </p:nvGrpSpPr>
        <p:grpSpPr bwMode="auto">
          <a:xfrm>
            <a:off x="7648576" y="2947988"/>
            <a:ext cx="3121025" cy="709612"/>
            <a:chOff x="4098" y="2213"/>
            <a:chExt cx="1966" cy="447"/>
          </a:xfrm>
        </p:grpSpPr>
        <p:sp>
          <p:nvSpPr>
            <p:cNvPr id="5178" name="Line 14">
              <a:extLst>
                <a:ext uri="{FF2B5EF4-FFF2-40B4-BE49-F238E27FC236}">
                  <a16:creationId xmlns:a16="http://schemas.microsoft.com/office/drawing/2014/main" id="{5262072E-54B5-BA49-B3E4-22E0EC959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2431"/>
              <a:ext cx="77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9" name="Line 15">
              <a:extLst>
                <a:ext uri="{FF2B5EF4-FFF2-40B4-BE49-F238E27FC236}">
                  <a16:creationId xmlns:a16="http://schemas.microsoft.com/office/drawing/2014/main" id="{700163C2-9059-C140-99E8-D808DE9CC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9" y="2431"/>
              <a:ext cx="40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0" name="Rectangle 16">
              <a:extLst>
                <a:ext uri="{FF2B5EF4-FFF2-40B4-BE49-F238E27FC236}">
                  <a16:creationId xmlns:a16="http://schemas.microsoft.com/office/drawing/2014/main" id="{DF3B530C-516D-544A-93CB-5645522B8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33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y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1" name="Rectangle 17">
              <a:extLst>
                <a:ext uri="{FF2B5EF4-FFF2-40B4-BE49-F238E27FC236}">
                  <a16:creationId xmlns:a16="http://schemas.microsoft.com/office/drawing/2014/main" id="{02BA5E3D-AFF2-1D41-96B3-E6D735E5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2231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G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2" name="Rectangle 18">
              <a:extLst>
                <a:ext uri="{FF2B5EF4-FFF2-40B4-BE49-F238E27FC236}">
                  <a16:creationId xmlns:a16="http://schemas.microsoft.com/office/drawing/2014/main" id="{546EF2D8-2E6C-1F46-B9FD-A8F91599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" y="2451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G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3" name="Rectangle 19">
              <a:extLst>
                <a:ext uri="{FF2B5EF4-FFF2-40B4-BE49-F238E27FC236}">
                  <a16:creationId xmlns:a16="http://schemas.microsoft.com/office/drawing/2014/main" id="{34E3855D-E92D-C94A-A9B4-02DFAF31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2451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G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4" name="Rectangle 20">
              <a:extLst>
                <a:ext uri="{FF2B5EF4-FFF2-40B4-BE49-F238E27FC236}">
                  <a16:creationId xmlns:a16="http://schemas.microsoft.com/office/drawing/2014/main" id="{63852ADB-9256-1C47-B601-594ED392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2451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H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5" name="Rectangle 21">
              <a:extLst>
                <a:ext uri="{FF2B5EF4-FFF2-40B4-BE49-F238E27FC236}">
                  <a16:creationId xmlns:a16="http://schemas.microsoft.com/office/drawing/2014/main" id="{EB1A60F2-CAB9-D140-A58F-BA42A7705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2331"/>
              <a:ext cx="7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z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6" name="Rectangle 22">
              <a:extLst>
                <a:ext uri="{FF2B5EF4-FFF2-40B4-BE49-F238E27FC236}">
                  <a16:creationId xmlns:a16="http://schemas.microsoft.com/office/drawing/2014/main" id="{80CEE37C-BEDC-8045-B771-EDAE40C74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" y="2231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G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7" name="Rectangle 23">
              <a:extLst>
                <a:ext uri="{FF2B5EF4-FFF2-40B4-BE49-F238E27FC236}">
                  <a16:creationId xmlns:a16="http://schemas.microsoft.com/office/drawing/2014/main" id="{FB6E5C62-AFCC-2B4E-8B07-BD09EC8B3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" y="2231"/>
              <a:ext cx="7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z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8" name="Rectangle 24">
              <a:extLst>
                <a:ext uri="{FF2B5EF4-FFF2-40B4-BE49-F238E27FC236}">
                  <a16:creationId xmlns:a16="http://schemas.microsoft.com/office/drawing/2014/main" id="{2479D338-6650-EC48-BAFC-ADC739C0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" y="2451"/>
              <a:ext cx="8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F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89" name="Rectangle 25">
              <a:extLst>
                <a:ext uri="{FF2B5EF4-FFF2-40B4-BE49-F238E27FC236}">
                  <a16:creationId xmlns:a16="http://schemas.microsoft.com/office/drawing/2014/main" id="{47FC3552-8919-814A-91F1-1632CD5C1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397"/>
              <a:ext cx="11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zc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0" name="Rectangle 26">
              <a:extLst>
                <a:ext uri="{FF2B5EF4-FFF2-40B4-BE49-F238E27FC236}">
                  <a16:creationId xmlns:a16="http://schemas.microsoft.com/office/drawing/2014/main" id="{A74CCE7C-D417-BF4E-B562-E931F52A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2297"/>
              <a:ext cx="6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2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1" name="Rectangle 27">
              <a:extLst>
                <a:ext uri="{FF2B5EF4-FFF2-40B4-BE49-F238E27FC236}">
                  <a16:creationId xmlns:a16="http://schemas.microsoft.com/office/drawing/2014/main" id="{37E748AE-5472-6B47-9573-8784007C3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" y="2517"/>
              <a:ext cx="6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1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2" name="Rectangle 28">
              <a:extLst>
                <a:ext uri="{FF2B5EF4-FFF2-40B4-BE49-F238E27FC236}">
                  <a16:creationId xmlns:a16="http://schemas.microsoft.com/office/drawing/2014/main" id="{C9A07517-92C5-9940-8646-E3DEE21D0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2517"/>
              <a:ext cx="6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2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3" name="Rectangle 29">
              <a:extLst>
                <a:ext uri="{FF2B5EF4-FFF2-40B4-BE49-F238E27FC236}">
                  <a16:creationId xmlns:a16="http://schemas.microsoft.com/office/drawing/2014/main" id="{23657C84-8B1A-954C-8BB8-5E73D607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2297"/>
              <a:ext cx="6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1600" b="0">
                  <a:solidFill>
                    <a:srgbClr val="000000"/>
                  </a:solidFill>
                </a:rPr>
                <a:t>2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4" name="Rectangle 30">
              <a:extLst>
                <a:ext uri="{FF2B5EF4-FFF2-40B4-BE49-F238E27FC236}">
                  <a16:creationId xmlns:a16="http://schemas.microsoft.com/office/drawing/2014/main" id="{0729DF17-81CB-804A-A94E-2170F9C8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45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1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5" name="Rectangle 31">
              <a:extLst>
                <a:ext uri="{FF2B5EF4-FFF2-40B4-BE49-F238E27FC236}">
                  <a16:creationId xmlns:a16="http://schemas.microsoft.com/office/drawing/2014/main" id="{1FF2B284-7EAB-7F45-97DD-AEA970FD4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" y="245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1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6" name="Rectangle 32">
              <a:extLst>
                <a:ext uri="{FF2B5EF4-FFF2-40B4-BE49-F238E27FC236}">
                  <a16:creationId xmlns:a16="http://schemas.microsoft.com/office/drawing/2014/main" id="{B1D09637-E902-7F40-BE1A-9CC4DB92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313"/>
              <a:ext cx="8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7" name="Rectangle 33">
              <a:extLst>
                <a:ext uri="{FF2B5EF4-FFF2-40B4-BE49-F238E27FC236}">
                  <a16:creationId xmlns:a16="http://schemas.microsoft.com/office/drawing/2014/main" id="{87303C41-0749-A648-B68C-4CE11551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433"/>
              <a:ext cx="8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8" name="Rectangle 34">
              <a:extLst>
                <a:ext uri="{FF2B5EF4-FFF2-40B4-BE49-F238E27FC236}">
                  <a16:creationId xmlns:a16="http://schemas.microsoft.com/office/drawing/2014/main" id="{E54A5590-20CE-0048-B0C3-90B129C8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2313"/>
              <a:ext cx="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199" name="Rectangle 35">
              <a:extLst>
                <a:ext uri="{FF2B5EF4-FFF2-40B4-BE49-F238E27FC236}">
                  <a16:creationId xmlns:a16="http://schemas.microsoft.com/office/drawing/2014/main" id="{8E9EAA67-35EC-1E46-A307-A868ECA9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313"/>
              <a:ext cx="8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0" name="Rectangle 36">
              <a:extLst>
                <a:ext uri="{FF2B5EF4-FFF2-40B4-BE49-F238E27FC236}">
                  <a16:creationId xmlns:a16="http://schemas.microsoft.com/office/drawing/2014/main" id="{14E9FCB9-D35E-E244-A814-27FDE273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2213"/>
              <a:ext cx="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  <p:sp>
          <p:nvSpPr>
            <p:cNvPr id="5201" name="Rectangle 37">
              <a:extLst>
                <a:ext uri="{FF2B5EF4-FFF2-40B4-BE49-F238E27FC236}">
                  <a16:creationId xmlns:a16="http://schemas.microsoft.com/office/drawing/2014/main" id="{84742C57-F4EF-D54B-94A0-3732AAF7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" y="2433"/>
              <a:ext cx="8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79400" indent="-2794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defTabSz="1524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en-US" altLang="en-US" sz="2000" b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en-US" sz="2000" b="0" u="sng">
                <a:solidFill>
                  <a:schemeClr val="tx1"/>
                </a:solidFill>
              </a:endParaRPr>
            </a:p>
          </p:txBody>
        </p:sp>
      </p:grpSp>
      <p:sp>
        <p:nvSpPr>
          <p:cNvPr id="5125" name="Rectangle 38">
            <a:extLst>
              <a:ext uri="{FF2B5EF4-FFF2-40B4-BE49-F238E27FC236}">
                <a16:creationId xmlns:a16="http://schemas.microsoft.com/office/drawing/2014/main" id="{11F2AEA7-7927-E444-8505-5C544163A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286000"/>
            <a:ext cx="2997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chemeClr val="tx1"/>
                </a:solidFill>
              </a:rPr>
              <a:t>z</a:t>
            </a:r>
          </a:p>
        </p:txBody>
      </p:sp>
      <p:grpSp>
        <p:nvGrpSpPr>
          <p:cNvPr id="5126" name="Group 39">
            <a:extLst>
              <a:ext uri="{FF2B5EF4-FFF2-40B4-BE49-F238E27FC236}">
                <a16:creationId xmlns:a16="http://schemas.microsoft.com/office/drawing/2014/main" id="{29FE14F9-B42C-0C45-87EC-3CC460ACF1B5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2422527"/>
            <a:ext cx="3257550" cy="1201885"/>
            <a:chOff x="348" y="1526"/>
            <a:chExt cx="2292" cy="740"/>
          </a:xfrm>
        </p:grpSpPr>
        <p:sp>
          <p:nvSpPr>
            <p:cNvPr id="5148" name="Line 40">
              <a:extLst>
                <a:ext uri="{FF2B5EF4-FFF2-40B4-BE49-F238E27FC236}">
                  <a16:creationId xmlns:a16="http://schemas.microsoft.com/office/drawing/2014/main" id="{5A61E1F8-81FF-084F-964E-693D9C3A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766"/>
              <a:ext cx="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9" name="Oval 41">
              <a:extLst>
                <a:ext uri="{FF2B5EF4-FFF2-40B4-BE49-F238E27FC236}">
                  <a16:creationId xmlns:a16="http://schemas.microsoft.com/office/drawing/2014/main" id="{D1AF6A70-CC41-C542-BE61-7B8514F6E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739"/>
              <a:ext cx="58" cy="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grpSp>
          <p:nvGrpSpPr>
            <p:cNvPr id="5150" name="Group 42">
              <a:extLst>
                <a:ext uri="{FF2B5EF4-FFF2-40B4-BE49-F238E27FC236}">
                  <a16:creationId xmlns:a16="http://schemas.microsoft.com/office/drawing/2014/main" id="{58E183DE-6D76-7344-AF6A-DF5B003D8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" y="1669"/>
              <a:ext cx="373" cy="257"/>
              <a:chOff x="866" y="2762"/>
              <a:chExt cx="365" cy="360"/>
            </a:xfrm>
          </p:grpSpPr>
          <p:sp>
            <p:nvSpPr>
              <p:cNvPr id="5176" name="Rectangle 43">
                <a:extLst>
                  <a:ext uri="{FF2B5EF4-FFF2-40B4-BE49-F238E27FC236}">
                    <a16:creationId xmlns:a16="http://schemas.microsoft.com/office/drawing/2014/main" id="{48B0EF06-FACD-4240-AF78-7622D1C9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2762"/>
                <a:ext cx="32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GB" altLang="it-IT"/>
              </a:p>
            </p:txBody>
          </p:sp>
          <p:sp>
            <p:nvSpPr>
              <p:cNvPr id="5177" name="Rectangle 44">
                <a:extLst>
                  <a:ext uri="{FF2B5EF4-FFF2-40B4-BE49-F238E27FC236}">
                    <a16:creationId xmlns:a16="http://schemas.microsoft.com/office/drawing/2014/main" id="{589BCA4E-EE16-2941-9F8E-5D594BBC2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2776"/>
                <a:ext cx="314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sz="2000" b="0">
                    <a:solidFill>
                      <a:schemeClr val="tx1"/>
                    </a:solidFill>
                  </a:rPr>
                  <a:t>G</a:t>
                </a:r>
                <a:r>
                  <a:rPr lang="it-IT" altLang="en-US" sz="2000" b="0" baseline="-2500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5151" name="Line 45">
              <a:extLst>
                <a:ext uri="{FF2B5EF4-FFF2-40B4-BE49-F238E27FC236}">
                  <a16:creationId xmlns:a16="http://schemas.microsoft.com/office/drawing/2014/main" id="{B243EA36-6246-344A-818F-112352670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176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2" name="Line 46">
              <a:extLst>
                <a:ext uri="{FF2B5EF4-FFF2-40B4-BE49-F238E27FC236}">
                  <a16:creationId xmlns:a16="http://schemas.microsoft.com/office/drawing/2014/main" id="{3FC5FAA6-F673-704F-84FA-2A8E53E86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1766"/>
              <a:ext cx="19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153" name="Group 47">
              <a:extLst>
                <a:ext uri="{FF2B5EF4-FFF2-40B4-BE49-F238E27FC236}">
                  <a16:creationId xmlns:a16="http://schemas.microsoft.com/office/drawing/2014/main" id="{BA87DD4B-478A-A043-90BD-790872437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8" y="1668"/>
              <a:ext cx="420" cy="257"/>
              <a:chOff x="1646" y="2774"/>
              <a:chExt cx="411" cy="359"/>
            </a:xfrm>
          </p:grpSpPr>
          <p:sp>
            <p:nvSpPr>
              <p:cNvPr id="5174" name="Rectangle 48">
                <a:extLst>
                  <a:ext uri="{FF2B5EF4-FFF2-40B4-BE49-F238E27FC236}">
                    <a16:creationId xmlns:a16="http://schemas.microsoft.com/office/drawing/2014/main" id="{B0307ADF-C4A3-F94B-B689-264EE0852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774"/>
                <a:ext cx="32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GB" altLang="it-IT"/>
              </a:p>
            </p:txBody>
          </p:sp>
          <p:sp>
            <p:nvSpPr>
              <p:cNvPr id="5175" name="Rectangle 49">
                <a:extLst>
                  <a:ext uri="{FF2B5EF4-FFF2-40B4-BE49-F238E27FC236}">
                    <a16:creationId xmlns:a16="http://schemas.microsoft.com/office/drawing/2014/main" id="{C3BB70BE-9B4E-024B-80F5-00EC019A4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2788"/>
                <a:ext cx="359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sz="2000" b="0">
                    <a:solidFill>
                      <a:schemeClr val="tx1"/>
                    </a:solidFill>
                  </a:rPr>
                  <a:t>G</a:t>
                </a:r>
                <a:r>
                  <a:rPr lang="it-IT" altLang="en-US" sz="2000" b="0" baseline="-25000">
                    <a:solidFill>
                      <a:schemeClr val="tx1"/>
                    </a:solidFill>
                  </a:rPr>
                  <a:t>2</a:t>
                </a:r>
                <a:r>
                  <a:rPr lang="it-IT" altLang="en-US" sz="2000" b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5154" name="Line 50">
              <a:extLst>
                <a:ext uri="{FF2B5EF4-FFF2-40B4-BE49-F238E27FC236}">
                  <a16:creationId xmlns:a16="http://schemas.microsoft.com/office/drawing/2014/main" id="{FBC60B06-DB0A-C041-A306-F5EA1F697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4" y="1801"/>
              <a:ext cx="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5" name="Line 51">
              <a:extLst>
                <a:ext uri="{FF2B5EF4-FFF2-40B4-BE49-F238E27FC236}">
                  <a16:creationId xmlns:a16="http://schemas.microsoft.com/office/drawing/2014/main" id="{1D90E1EC-7501-E042-8D22-10324E1B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2096"/>
              <a:ext cx="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156" name="Group 52">
              <a:extLst>
                <a:ext uri="{FF2B5EF4-FFF2-40B4-BE49-F238E27FC236}">
                  <a16:creationId xmlns:a16="http://schemas.microsoft.com/office/drawing/2014/main" id="{99D40903-E523-9741-8CF1-B0990E7D0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9" y="2009"/>
              <a:ext cx="360" cy="257"/>
              <a:chOff x="1226" y="3218"/>
              <a:chExt cx="352" cy="359"/>
            </a:xfrm>
          </p:grpSpPr>
          <p:sp>
            <p:nvSpPr>
              <p:cNvPr id="5172" name="Rectangle 53">
                <a:extLst>
                  <a:ext uri="{FF2B5EF4-FFF2-40B4-BE49-F238E27FC236}">
                    <a16:creationId xmlns:a16="http://schemas.microsoft.com/office/drawing/2014/main" id="{408B4D1A-146A-8E46-AE6B-4E9101487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" y="3218"/>
                <a:ext cx="32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GB" altLang="it-IT"/>
              </a:p>
            </p:txBody>
          </p:sp>
          <p:sp>
            <p:nvSpPr>
              <p:cNvPr id="5173" name="Rectangle 54">
                <a:extLst>
                  <a:ext uri="{FF2B5EF4-FFF2-40B4-BE49-F238E27FC236}">
                    <a16:creationId xmlns:a16="http://schemas.microsoft.com/office/drawing/2014/main" id="{83F2281C-1263-1C4A-B4D2-EB66DDA3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8" y="3232"/>
                <a:ext cx="300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it-IT" altLang="en-US" sz="2000" b="0">
                    <a:solidFill>
                      <a:schemeClr val="tx1"/>
                    </a:solidFill>
                  </a:rPr>
                  <a:t>H </a:t>
                </a:r>
              </a:p>
            </p:txBody>
          </p:sp>
        </p:grpSp>
        <p:sp>
          <p:nvSpPr>
            <p:cNvPr id="5157" name="Line 55">
              <a:extLst>
                <a:ext uri="{FF2B5EF4-FFF2-40B4-BE49-F238E27FC236}">
                  <a16:creationId xmlns:a16="http://schemas.microsoft.com/office/drawing/2014/main" id="{CF807E7A-A53B-C64A-9367-1A1A3C10A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097"/>
              <a:ext cx="4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8" name="Line 56">
              <a:extLst>
                <a:ext uri="{FF2B5EF4-FFF2-40B4-BE49-F238E27FC236}">
                  <a16:creationId xmlns:a16="http://schemas.microsoft.com/office/drawing/2014/main" id="{4090AF65-4B22-B847-AC95-73EF02685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" y="1766"/>
              <a:ext cx="4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9" name="Line 57">
              <a:extLst>
                <a:ext uri="{FF2B5EF4-FFF2-40B4-BE49-F238E27FC236}">
                  <a16:creationId xmlns:a16="http://schemas.microsoft.com/office/drawing/2014/main" id="{717BCF73-5ECF-8241-B757-706643752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7" y="1779"/>
              <a:ext cx="1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0" name="Rectangle 58">
              <a:extLst>
                <a:ext uri="{FF2B5EF4-FFF2-40B4-BE49-F238E27FC236}">
                  <a16:creationId xmlns:a16="http://schemas.microsoft.com/office/drawing/2014/main" id="{49E0CF9D-DD0A-014B-87F0-610A5916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1605"/>
              <a:ext cx="23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161" name="Rectangle 59">
              <a:extLst>
                <a:ext uri="{FF2B5EF4-FFF2-40B4-BE49-F238E27FC236}">
                  <a16:creationId xmlns:a16="http://schemas.microsoft.com/office/drawing/2014/main" id="{0509EC08-6F67-B446-9247-6BCA1CC8F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537"/>
              <a:ext cx="41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u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º</a:t>
              </a:r>
              <a:r>
                <a:rPr lang="it-IT" altLang="en-US" sz="2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62" name="Oval 60">
              <a:extLst>
                <a:ext uri="{FF2B5EF4-FFF2-40B4-BE49-F238E27FC236}">
                  <a16:creationId xmlns:a16="http://schemas.microsoft.com/office/drawing/2014/main" id="{C71F65F9-C674-0B4B-AF7F-F8EAA6DE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739"/>
              <a:ext cx="57" cy="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5163" name="Line 61">
              <a:extLst>
                <a:ext uri="{FF2B5EF4-FFF2-40B4-BE49-F238E27FC236}">
                  <a16:creationId xmlns:a16="http://schemas.microsoft.com/office/drawing/2014/main" id="{D60C35D8-12C2-474D-B5D0-60632336F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1766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4" name="Rectangle 62">
              <a:extLst>
                <a:ext uri="{FF2B5EF4-FFF2-40B4-BE49-F238E27FC236}">
                  <a16:creationId xmlns:a16="http://schemas.microsoft.com/office/drawing/2014/main" id="{20E11370-B6F1-8141-8128-656EE76C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750"/>
              <a:ext cx="22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_</a:t>
              </a:r>
            </a:p>
          </p:txBody>
        </p:sp>
        <p:sp>
          <p:nvSpPr>
            <p:cNvPr id="5165" name="Rectangle 63">
              <a:extLst>
                <a:ext uri="{FF2B5EF4-FFF2-40B4-BE49-F238E27FC236}">
                  <a16:creationId xmlns:a16="http://schemas.microsoft.com/office/drawing/2014/main" id="{E0A46C13-6E3C-D54E-B819-EC944BC9C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596"/>
              <a:ext cx="23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166" name="Line 64">
              <a:extLst>
                <a:ext uri="{FF2B5EF4-FFF2-40B4-BE49-F238E27FC236}">
                  <a16:creationId xmlns:a16="http://schemas.microsoft.com/office/drawing/2014/main" id="{FE32BC81-A15E-0B45-AC69-8B8F4A2B9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" y="1598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7" name="Rectangle 65">
              <a:extLst>
                <a:ext uri="{FF2B5EF4-FFF2-40B4-BE49-F238E27FC236}">
                  <a16:creationId xmlns:a16="http://schemas.microsoft.com/office/drawing/2014/main" id="{78E8E509-51B0-2D46-A34E-AB130CC30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750"/>
              <a:ext cx="23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168" name="Rectangle 66">
              <a:extLst>
                <a:ext uri="{FF2B5EF4-FFF2-40B4-BE49-F238E27FC236}">
                  <a16:creationId xmlns:a16="http://schemas.microsoft.com/office/drawing/2014/main" id="{20520E87-33B0-974F-AF3B-DC6ECE04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526"/>
              <a:ext cx="22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000" b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5169" name="Rectangle 67">
              <a:extLst>
                <a:ext uri="{FF2B5EF4-FFF2-40B4-BE49-F238E27FC236}">
                  <a16:creationId xmlns:a16="http://schemas.microsoft.com/office/drawing/2014/main" id="{C3F33715-E680-E741-B871-A665D8AAC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673"/>
              <a:ext cx="343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5170" name="Rectangle 68">
              <a:extLst>
                <a:ext uri="{FF2B5EF4-FFF2-40B4-BE49-F238E27FC236}">
                  <a16:creationId xmlns:a16="http://schemas.microsoft.com/office/drawing/2014/main" id="{93EA1987-786F-A047-B8FA-0E138F0E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1663"/>
              <a:ext cx="331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5171" name="Rectangle 69">
              <a:extLst>
                <a:ext uri="{FF2B5EF4-FFF2-40B4-BE49-F238E27FC236}">
                  <a16:creationId xmlns:a16="http://schemas.microsoft.com/office/drawing/2014/main" id="{0B3C075E-D0FB-7C40-99D1-B5ED7842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2002"/>
              <a:ext cx="337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</p:grpSp>
      <p:sp>
        <p:nvSpPr>
          <p:cNvPr id="5127" name="Text Box 70">
            <a:extLst>
              <a:ext uri="{FF2B5EF4-FFF2-40B4-BE49-F238E27FC236}">
                <a16:creationId xmlns:a16="http://schemas.microsoft.com/office/drawing/2014/main" id="{C3E945D3-A5B4-2F40-925A-A3B7201E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1"/>
            <a:ext cx="176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2000" b="0">
                <a:solidFill>
                  <a:srgbClr val="0066CC"/>
                </a:solidFill>
              </a:rPr>
              <a:t>Dalla specifica: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5128" name="Object 71">
            <a:extLst>
              <a:ext uri="{FF2B5EF4-FFF2-40B4-BE49-F238E27FC236}">
                <a16:creationId xmlns:a16="http://schemas.microsoft.com/office/drawing/2014/main" id="{34B5F15C-B39D-0F4A-B2EB-24D7330A6599}"/>
              </a:ext>
            </a:extLst>
          </p:cNvPr>
          <p:cNvGraphicFramePr>
            <a:graphicFrameLocks/>
          </p:cNvGraphicFramePr>
          <p:nvPr/>
        </p:nvGraphicFramePr>
        <p:xfrm>
          <a:off x="1371600" y="4389438"/>
          <a:ext cx="32004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r:id="rId3" imgW="65824100" imgH="16383000" progId="Equation">
                  <p:embed/>
                </p:oleObj>
              </mc:Choice>
              <mc:Fallback>
                <p:oleObj r:id="rId3" imgW="65824100" imgH="16383000" progId="Equation">
                  <p:embed/>
                  <p:pic>
                    <p:nvPicPr>
                      <p:cNvPr id="5128" name="Object 71">
                        <a:extLst>
                          <a:ext uri="{FF2B5EF4-FFF2-40B4-BE49-F238E27FC236}">
                            <a16:creationId xmlns:a16="http://schemas.microsoft.com/office/drawing/2014/main" id="{34B5F15C-B39D-0F4A-B2EB-24D7330A65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89438"/>
                        <a:ext cx="32004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72">
            <a:extLst>
              <a:ext uri="{FF2B5EF4-FFF2-40B4-BE49-F238E27FC236}">
                <a16:creationId xmlns:a16="http://schemas.microsoft.com/office/drawing/2014/main" id="{9409843B-3B67-9145-B8E4-48D382662E4B}"/>
              </a:ext>
            </a:extLst>
          </p:cNvPr>
          <p:cNvGraphicFramePr>
            <a:graphicFrameLocks/>
          </p:cNvGraphicFramePr>
          <p:nvPr/>
        </p:nvGraphicFramePr>
        <p:xfrm>
          <a:off x="7772400" y="4648200"/>
          <a:ext cx="762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r:id="rId5" imgW="14338300" imgH="7023100" progId="Equation">
                  <p:embed/>
                </p:oleObj>
              </mc:Choice>
              <mc:Fallback>
                <p:oleObj r:id="rId5" imgW="14338300" imgH="7023100" progId="Equation">
                  <p:embed/>
                  <p:pic>
                    <p:nvPicPr>
                      <p:cNvPr id="5129" name="Object 72">
                        <a:extLst>
                          <a:ext uri="{FF2B5EF4-FFF2-40B4-BE49-F238E27FC236}">
                            <a16:creationId xmlns:a16="http://schemas.microsoft.com/office/drawing/2014/main" id="{9409843B-3B67-9145-B8E4-48D382662E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648200"/>
                        <a:ext cx="762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0" name="Group 73">
            <a:extLst>
              <a:ext uri="{FF2B5EF4-FFF2-40B4-BE49-F238E27FC236}">
                <a16:creationId xmlns:a16="http://schemas.microsoft.com/office/drawing/2014/main" id="{84AF6BE8-FCB6-844C-8443-9B2E5550DB5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029202"/>
            <a:ext cx="5524500" cy="1564048"/>
            <a:chOff x="320" y="4962"/>
            <a:chExt cx="3384" cy="885"/>
          </a:xfrm>
        </p:grpSpPr>
        <p:graphicFrame>
          <p:nvGraphicFramePr>
            <p:cNvPr id="5132" name="Object 74">
              <a:extLst>
                <a:ext uri="{FF2B5EF4-FFF2-40B4-BE49-F238E27FC236}">
                  <a16:creationId xmlns:a16="http://schemas.microsoft.com/office/drawing/2014/main" id="{C8C1494E-9F9B-BB49-82EB-0A1FDFDCD4C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7" y="5299"/>
            <a:ext cx="103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6" name="Immagine bitmap" r:id="rId7" imgW="2120900" imgH="774700" progId="Paint.Picture">
                    <p:embed/>
                  </p:oleObj>
                </mc:Choice>
                <mc:Fallback>
                  <p:oleObj name="Immagine bitmap" r:id="rId7" imgW="2120900" imgH="774700" progId="Paint.Picture">
                    <p:embed/>
                    <p:pic>
                      <p:nvPicPr>
                        <p:cNvPr id="5132" name="Object 74">
                          <a:extLst>
                            <a:ext uri="{FF2B5EF4-FFF2-40B4-BE49-F238E27FC236}">
                              <a16:creationId xmlns:a16="http://schemas.microsoft.com/office/drawing/2014/main" id="{C8C1494E-9F9B-BB49-82EB-0A1FDFDCD4C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5299"/>
                          <a:ext cx="103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Line 75">
              <a:extLst>
                <a:ext uri="{FF2B5EF4-FFF2-40B4-BE49-F238E27FC236}">
                  <a16:creationId xmlns:a16="http://schemas.microsoft.com/office/drawing/2014/main" id="{B4756F18-7687-A340-BBA3-4825D7B45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" y="5000"/>
              <a:ext cx="1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4" name="Line 76">
              <a:extLst>
                <a:ext uri="{FF2B5EF4-FFF2-40B4-BE49-F238E27FC236}">
                  <a16:creationId xmlns:a16="http://schemas.microsoft.com/office/drawing/2014/main" id="{7A9ADB88-346D-3949-9E42-213B15754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565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5" name="Rectangle 77">
              <a:extLst>
                <a:ext uri="{FF2B5EF4-FFF2-40B4-BE49-F238E27FC236}">
                  <a16:creationId xmlns:a16="http://schemas.microsoft.com/office/drawing/2014/main" id="{01053AC7-4B42-0240-A016-84A43EF5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5001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600" b="0">
                  <a:solidFill>
                    <a:schemeClr val="tx1"/>
                  </a:solidFill>
                  <a:latin typeface="Symbol" pitchFamily="2" charset="2"/>
                </a:rPr>
                <a:t>½</a:t>
              </a:r>
              <a:r>
                <a:rPr lang="it-IT" altLang="en-US" sz="1600" b="0">
                  <a:solidFill>
                    <a:schemeClr val="tx1"/>
                  </a:solidFill>
                </a:rPr>
                <a:t>G</a:t>
              </a:r>
              <a:r>
                <a:rPr lang="it-IT" altLang="en-US" sz="1600" b="0" baseline="-25000">
                  <a:solidFill>
                    <a:schemeClr val="tx1"/>
                  </a:solidFill>
                </a:rPr>
                <a:t>2</a:t>
              </a:r>
              <a:r>
                <a:rPr lang="it-IT" altLang="en-US" sz="1600" b="0">
                  <a:solidFill>
                    <a:schemeClr val="tx1"/>
                  </a:solidFill>
                </a:rPr>
                <a:t>z</a:t>
              </a:r>
              <a:r>
                <a:rPr lang="it-IT" altLang="en-US" sz="1600" b="0">
                  <a:solidFill>
                    <a:schemeClr val="tx1"/>
                  </a:solidFill>
                  <a:latin typeface="Symbol" pitchFamily="2" charset="2"/>
                </a:rPr>
                <a:t>½</a:t>
              </a:r>
            </a:p>
          </p:txBody>
        </p:sp>
        <p:sp>
          <p:nvSpPr>
            <p:cNvPr id="5136" name="Rectangle 78">
              <a:extLst>
                <a:ext uri="{FF2B5EF4-FFF2-40B4-BE49-F238E27FC236}">
                  <a16:creationId xmlns:a16="http://schemas.microsoft.com/office/drawing/2014/main" id="{85A44BC4-C030-FF4F-B8AD-496BB934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5655"/>
              <a:ext cx="2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6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1600" b="0" baseline="-25000">
                  <a:solidFill>
                    <a:schemeClr val="tx1"/>
                  </a:solidFill>
                  <a:latin typeface="Symbol" pitchFamily="2" charset="2"/>
                </a:rPr>
                <a:t>M</a:t>
              </a:r>
            </a:p>
          </p:txBody>
        </p:sp>
        <p:sp>
          <p:nvSpPr>
            <p:cNvPr id="5137" name="Line 79">
              <a:extLst>
                <a:ext uri="{FF2B5EF4-FFF2-40B4-BE49-F238E27FC236}">
                  <a16:creationId xmlns:a16="http://schemas.microsoft.com/office/drawing/2014/main" id="{946BE541-26A0-354D-97AA-00052E386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5537"/>
              <a:ext cx="3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8" name="Line 80">
              <a:extLst>
                <a:ext uri="{FF2B5EF4-FFF2-40B4-BE49-F238E27FC236}">
                  <a16:creationId xmlns:a16="http://schemas.microsoft.com/office/drawing/2014/main" id="{FA427180-A052-0E49-95C1-5A76764AC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4" y="5000"/>
              <a:ext cx="1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9" name="Line 81">
              <a:extLst>
                <a:ext uri="{FF2B5EF4-FFF2-40B4-BE49-F238E27FC236}">
                  <a16:creationId xmlns:a16="http://schemas.microsoft.com/office/drawing/2014/main" id="{FE7762F6-CC19-9D42-BC7A-84D874EFE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565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0" name="Rectangle 82">
              <a:extLst>
                <a:ext uri="{FF2B5EF4-FFF2-40B4-BE49-F238E27FC236}">
                  <a16:creationId xmlns:a16="http://schemas.microsoft.com/office/drawing/2014/main" id="{DFD24D69-0CC0-7D46-B7D9-F0BE25CC3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5001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600" b="0">
                  <a:solidFill>
                    <a:schemeClr val="tx1"/>
                  </a:solidFill>
                  <a:latin typeface="Symbol" pitchFamily="2" charset="2"/>
                </a:rPr>
                <a:t>½</a:t>
              </a:r>
              <a:r>
                <a:rPr lang="it-IT" altLang="en-US" sz="1600" b="0">
                  <a:solidFill>
                    <a:schemeClr val="tx1"/>
                  </a:solidFill>
                </a:rPr>
                <a:t>F</a:t>
              </a:r>
              <a:r>
                <a:rPr lang="it-IT" altLang="en-US" sz="1600" b="0">
                  <a:solidFill>
                    <a:schemeClr val="tx1"/>
                  </a:solidFill>
                  <a:latin typeface="Symbol" pitchFamily="2" charset="2"/>
                </a:rPr>
                <a:t>½</a:t>
              </a:r>
            </a:p>
          </p:txBody>
        </p:sp>
        <p:sp>
          <p:nvSpPr>
            <p:cNvPr id="5141" name="Rectangle 83">
              <a:extLst>
                <a:ext uri="{FF2B5EF4-FFF2-40B4-BE49-F238E27FC236}">
                  <a16:creationId xmlns:a16="http://schemas.microsoft.com/office/drawing/2014/main" id="{913D235B-5475-4C4F-80F9-34BF31AB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5655"/>
              <a:ext cx="2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600" b="0">
                  <a:solidFill>
                    <a:schemeClr val="tx1"/>
                  </a:solidFill>
                  <a:latin typeface="Symbol" pitchFamily="2" charset="2"/>
                </a:rPr>
                <a:t>w</a:t>
              </a:r>
              <a:r>
                <a:rPr lang="it-IT" altLang="en-US" sz="1600" b="0" baseline="-25000">
                  <a:solidFill>
                    <a:schemeClr val="tx1"/>
                  </a:solidFill>
                  <a:latin typeface="Symbol" pitchFamily="2" charset="2"/>
                </a:rPr>
                <a:t>M</a:t>
              </a:r>
            </a:p>
          </p:txBody>
        </p:sp>
        <p:sp>
          <p:nvSpPr>
            <p:cNvPr id="5142" name="Line 84">
              <a:extLst>
                <a:ext uri="{FF2B5EF4-FFF2-40B4-BE49-F238E27FC236}">
                  <a16:creationId xmlns:a16="http://schemas.microsoft.com/office/drawing/2014/main" id="{472BE36C-E449-BA45-9D2D-0DB7C331B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5372"/>
              <a:ext cx="3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3" name="Arc 85">
              <a:extLst>
                <a:ext uri="{FF2B5EF4-FFF2-40B4-BE49-F238E27FC236}">
                  <a16:creationId xmlns:a16="http://schemas.microsoft.com/office/drawing/2014/main" id="{936DBD47-1B58-4A49-973B-3658077EC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5252"/>
              <a:ext cx="847" cy="427"/>
            </a:xfrm>
            <a:custGeom>
              <a:avLst/>
              <a:gdLst>
                <a:gd name="T0" fmla="*/ 0 w 20890"/>
                <a:gd name="T1" fmla="*/ 0 h 21600"/>
                <a:gd name="T2" fmla="*/ 34 w 20890"/>
                <a:gd name="T3" fmla="*/ 6 h 21600"/>
                <a:gd name="T4" fmla="*/ 0 w 20890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90" h="21600" fill="none" extrusionOk="0">
                  <a:moveTo>
                    <a:pt x="0" y="0"/>
                  </a:moveTo>
                  <a:cubicBezTo>
                    <a:pt x="8" y="0"/>
                    <a:pt x="16" y="0"/>
                    <a:pt x="25" y="0"/>
                  </a:cubicBezTo>
                  <a:cubicBezTo>
                    <a:pt x="9802" y="0"/>
                    <a:pt x="18361" y="6568"/>
                    <a:pt x="20890" y="16013"/>
                  </a:cubicBezTo>
                </a:path>
                <a:path w="20890" h="21600" stroke="0" extrusionOk="0">
                  <a:moveTo>
                    <a:pt x="0" y="0"/>
                  </a:moveTo>
                  <a:cubicBezTo>
                    <a:pt x="8" y="0"/>
                    <a:pt x="16" y="0"/>
                    <a:pt x="25" y="0"/>
                  </a:cubicBezTo>
                  <a:cubicBezTo>
                    <a:pt x="9802" y="0"/>
                    <a:pt x="18361" y="6568"/>
                    <a:pt x="20890" y="16013"/>
                  </a:cubicBezTo>
                  <a:lnTo>
                    <a:pt x="2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4" name="Rectangle 86" descr="Diagonali scure verso l'alto">
              <a:extLst>
                <a:ext uri="{FF2B5EF4-FFF2-40B4-BE49-F238E27FC236}">
                  <a16:creationId xmlns:a16="http://schemas.microsoft.com/office/drawing/2014/main" id="{42F8F17C-D601-6F49-B501-1996E59C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5354"/>
              <a:ext cx="724" cy="299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5145" name="Rectangle 87">
              <a:extLst>
                <a:ext uri="{FF2B5EF4-FFF2-40B4-BE49-F238E27FC236}">
                  <a16:creationId xmlns:a16="http://schemas.microsoft.com/office/drawing/2014/main" id="{40302E97-2E54-2B48-AABA-107792308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5250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600" b="0">
                  <a:solidFill>
                    <a:schemeClr val="tx1"/>
                  </a:solidFill>
                  <a:latin typeface="Symbol" pitchFamily="2" charset="2"/>
                </a:rPr>
                <a:t>K</a:t>
              </a:r>
            </a:p>
          </p:txBody>
        </p:sp>
        <p:sp>
          <p:nvSpPr>
            <p:cNvPr id="5146" name="Line 88">
              <a:extLst>
                <a:ext uri="{FF2B5EF4-FFF2-40B4-BE49-F238E27FC236}">
                  <a16:creationId xmlns:a16="http://schemas.microsoft.com/office/drawing/2014/main" id="{DB7F4938-C18E-6549-910E-D482A4386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5256"/>
              <a:ext cx="924" cy="0"/>
            </a:xfrm>
            <a:prstGeom prst="line">
              <a:avLst/>
            </a:prstGeom>
            <a:noFill/>
            <a:ln w="12700">
              <a:solidFill>
                <a:srgbClr val="0066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7" name="Text Box 89">
              <a:extLst>
                <a:ext uri="{FF2B5EF4-FFF2-40B4-BE49-F238E27FC236}">
                  <a16:creationId xmlns:a16="http://schemas.microsoft.com/office/drawing/2014/main" id="{55125352-982F-9840-B20B-6DE066F0F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4" y="4962"/>
              <a:ext cx="74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1800" b="0">
                  <a:solidFill>
                    <a:srgbClr val="0066CC"/>
                  </a:solidFill>
                </a:rPr>
                <a:t>Frequenze</a:t>
              </a:r>
            </a:p>
            <a:p>
              <a:r>
                <a:rPr lang="it-IT" altLang="en-US" sz="1800" b="0">
                  <a:solidFill>
                    <a:srgbClr val="0066CC"/>
                  </a:solidFill>
                </a:rPr>
                <a:t>di interesse</a:t>
              </a:r>
            </a:p>
          </p:txBody>
        </p:sp>
      </p:grpSp>
      <p:sp>
        <p:nvSpPr>
          <p:cNvPr id="5131" name="Line 90">
            <a:extLst>
              <a:ext uri="{FF2B5EF4-FFF2-40B4-BE49-F238E27FC236}">
                <a16:creationId xmlns:a16="http://schemas.microsoft.com/office/drawing/2014/main" id="{1C74F8DF-EFB8-1846-8494-EC28D5B20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852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8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922779"/>
              </p:ext>
            </p:extLst>
          </p:nvPr>
        </p:nvGraphicFramePr>
        <p:xfrm>
          <a:off x="2532669" y="1404595"/>
          <a:ext cx="9107788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>
            <a:extLst>
              <a:ext uri="{FF2B5EF4-FFF2-40B4-BE49-F238E27FC236}">
                <a16:creationId xmlns:a16="http://schemas.microsoft.com/office/drawing/2014/main" id="{EFF3BB06-A888-F04C-AA0A-B97CBF077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di Sensibilità</a:t>
            </a:r>
          </a:p>
        </p:txBody>
      </p:sp>
      <p:sp>
        <p:nvSpPr>
          <p:cNvPr id="4098" name="Rectangle 5">
            <a:extLst>
              <a:ext uri="{FF2B5EF4-FFF2-40B4-BE49-F238E27FC236}">
                <a16:creationId xmlns:a16="http://schemas.microsoft.com/office/drawing/2014/main" id="{8CCCB64F-6FFA-AC4B-87EA-77B9A2DD5F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041525" y="706438"/>
            <a:ext cx="7862888" cy="4957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it-IT" altLang="en-US">
                <a:latin typeface="Arial" panose="020B0604020202020204" pitchFamily="34" charset="0"/>
              </a:rPr>
              <a:t>Per valutare l’effetto della retroazione definiamo la Funzione di Sensibilità di </a:t>
            </a:r>
            <a:r>
              <a:rPr lang="it-IT" altLang="en-US" b="1">
                <a:solidFill>
                  <a:schemeClr val="accent1"/>
                </a:solidFill>
                <a:latin typeface="Arial" panose="020B0604020202020204" pitchFamily="34" charset="0"/>
              </a:rPr>
              <a:t>Q</a:t>
            </a:r>
            <a:r>
              <a:rPr lang="it-IT" altLang="en-US">
                <a:latin typeface="Arial" panose="020B0604020202020204" pitchFamily="34" charset="0"/>
              </a:rPr>
              <a:t> rispetto ad </a:t>
            </a:r>
            <a:r>
              <a:rPr lang="it-IT" altLang="en-US" b="1">
                <a:solidFill>
                  <a:schemeClr val="accent1"/>
                </a:solidFill>
                <a:latin typeface="Symbol" pitchFamily="2" charset="2"/>
              </a:rPr>
              <a:t>a</a:t>
            </a:r>
          </a:p>
          <a:p>
            <a:pPr>
              <a:lnSpc>
                <a:spcPct val="90000"/>
              </a:lnSpc>
            </a:pPr>
            <a:endParaRPr lang="it-IT" altLang="en-US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it-IT" altLang="en-US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it-IT" altLang="en-US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it-IT" altLang="en-US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it-IT" altLang="en-US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it-IT" altLang="en-US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altLang="en-US">
                <a:latin typeface="Arial" panose="020B0604020202020204" pitchFamily="34" charset="0"/>
              </a:rPr>
              <a:t>Rappresenta l’influenza del parametro </a:t>
            </a:r>
            <a:r>
              <a:rPr lang="it-IT" altLang="en-US" b="1">
                <a:solidFill>
                  <a:schemeClr val="accent1"/>
                </a:solidFill>
                <a:latin typeface="Symbol" pitchFamily="2" charset="2"/>
              </a:rPr>
              <a:t>a</a:t>
            </a:r>
            <a:r>
              <a:rPr lang="it-IT" altLang="en-US">
                <a:latin typeface="Arial" panose="020B0604020202020204" pitchFamily="34" charset="0"/>
              </a:rPr>
              <a:t> sulla grandezza </a:t>
            </a:r>
            <a:r>
              <a:rPr lang="it-IT" altLang="en-US" b="1">
                <a:solidFill>
                  <a:schemeClr val="accent1"/>
                </a:solidFill>
                <a:latin typeface="Arial" panose="020B0604020202020204" pitchFamily="34" charset="0"/>
              </a:rPr>
              <a:t>Q</a:t>
            </a:r>
          </a:p>
        </p:txBody>
      </p:sp>
      <p:graphicFrame>
        <p:nvGraphicFramePr>
          <p:cNvPr id="4099" name="Object 8" descr="Diagonali larghe verso l'alto">
            <a:extLst>
              <a:ext uri="{FF2B5EF4-FFF2-40B4-BE49-F238E27FC236}">
                <a16:creationId xmlns:a16="http://schemas.microsoft.com/office/drawing/2014/main" id="{1ECB80B0-F24F-0249-8DA9-DFCE3D760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7375" y="2293939"/>
          <a:ext cx="2840038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26035000" imgH="18135600" progId="Equation.DSMT4">
                  <p:embed/>
                </p:oleObj>
              </mc:Choice>
              <mc:Fallback>
                <p:oleObj name="Equation" r:id="rId3" imgW="26035000" imgH="18135600" progId="Equation.DSMT4">
                  <p:embed/>
                  <p:pic>
                    <p:nvPicPr>
                      <p:cNvPr id="4099" name="Object 8" descr="Diagonali larghe verso l'alto">
                        <a:extLst>
                          <a:ext uri="{FF2B5EF4-FFF2-40B4-BE49-F238E27FC236}">
                            <a16:creationId xmlns:a16="http://schemas.microsoft.com/office/drawing/2014/main" id="{1ECB80B0-F24F-0249-8DA9-DFCE3D760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2293939"/>
                        <a:ext cx="2840038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43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846ED12F-1649-6E42-ABFE-BB8DD635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Sensibilità rispetto a variazioni di G(s)</a:t>
            </a:r>
          </a:p>
        </p:txBody>
      </p:sp>
      <p:grpSp>
        <p:nvGrpSpPr>
          <p:cNvPr id="5122" name="Group 23">
            <a:extLst>
              <a:ext uri="{FF2B5EF4-FFF2-40B4-BE49-F238E27FC236}">
                <a16:creationId xmlns:a16="http://schemas.microsoft.com/office/drawing/2014/main" id="{8BE632F9-443C-E247-ADD2-AE8104A80D7B}"/>
              </a:ext>
            </a:extLst>
          </p:cNvPr>
          <p:cNvGrpSpPr>
            <a:grpSpLocks/>
          </p:cNvGrpSpPr>
          <p:nvPr/>
        </p:nvGrpSpPr>
        <p:grpSpPr bwMode="auto">
          <a:xfrm>
            <a:off x="6672264" y="765176"/>
            <a:ext cx="3671887" cy="1660525"/>
            <a:chOff x="398" y="482"/>
            <a:chExt cx="2313" cy="1046"/>
          </a:xfrm>
        </p:grpSpPr>
        <p:sp>
          <p:nvSpPr>
            <p:cNvPr id="5127" name="Text Box 7" descr="Diagonali larghe verso l'alto">
              <a:extLst>
                <a:ext uri="{FF2B5EF4-FFF2-40B4-BE49-F238E27FC236}">
                  <a16:creationId xmlns:a16="http://schemas.microsoft.com/office/drawing/2014/main" id="{AEDBC26E-5CED-7440-A28D-7186A86A2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634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G(s)</a:t>
              </a:r>
            </a:p>
          </p:txBody>
        </p:sp>
        <p:sp>
          <p:nvSpPr>
            <p:cNvPr id="5128" name="Text Box 8" descr="Diagonali larghe verso l'alto">
              <a:extLst>
                <a:ext uri="{FF2B5EF4-FFF2-40B4-BE49-F238E27FC236}">
                  <a16:creationId xmlns:a16="http://schemas.microsoft.com/office/drawing/2014/main" id="{E9F4BBBF-39A1-8D40-ABEE-2FBBB5C88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23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H(s)</a:t>
              </a:r>
            </a:p>
          </p:txBody>
        </p:sp>
        <p:sp>
          <p:nvSpPr>
            <p:cNvPr id="5129" name="Oval 9" descr="Diagonali larghe verso l'alto">
              <a:extLst>
                <a:ext uri="{FF2B5EF4-FFF2-40B4-BE49-F238E27FC236}">
                  <a16:creationId xmlns:a16="http://schemas.microsoft.com/office/drawing/2014/main" id="{B4E96A6E-ADD3-314D-AF2F-ACB85EC4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63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5130" name="Line 10">
              <a:extLst>
                <a:ext uri="{FF2B5EF4-FFF2-40B4-BE49-F238E27FC236}">
                  <a16:creationId xmlns:a16="http://schemas.microsoft.com/office/drawing/2014/main" id="{75FD06AE-2907-3249-A41D-78E4B4CA5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1" name="Line 11">
              <a:extLst>
                <a:ext uri="{FF2B5EF4-FFF2-40B4-BE49-F238E27FC236}">
                  <a16:creationId xmlns:a16="http://schemas.microsoft.com/office/drawing/2014/main" id="{A3929E09-8FED-4142-B4FB-22C182164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7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2" name="Line 12">
              <a:extLst>
                <a:ext uri="{FF2B5EF4-FFF2-40B4-BE49-F238E27FC236}">
                  <a16:creationId xmlns:a16="http://schemas.microsoft.com/office/drawing/2014/main" id="{D98A9E85-34C2-0240-8F67-5928A1ED5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77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8722DD62-1E29-914C-B188-2CC9F64EF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36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4" name="Line 14">
              <a:extLst>
                <a:ext uri="{FF2B5EF4-FFF2-40B4-BE49-F238E27FC236}">
                  <a16:creationId xmlns:a16="http://schemas.microsoft.com/office/drawing/2014/main" id="{1BB84FF1-5639-AD4D-9586-61972B287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" y="136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5" name="Line 15">
              <a:extLst>
                <a:ext uri="{FF2B5EF4-FFF2-40B4-BE49-F238E27FC236}">
                  <a16:creationId xmlns:a16="http://schemas.microsoft.com/office/drawing/2014/main" id="{9573723E-AA2D-9B4A-A1DB-8D89D3B77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95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6" name="Line 16">
              <a:extLst>
                <a:ext uri="{FF2B5EF4-FFF2-40B4-BE49-F238E27FC236}">
                  <a16:creationId xmlns:a16="http://schemas.microsoft.com/office/drawing/2014/main" id="{5FA2894D-C030-F94A-9132-BB32CF18F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7" name="Text Box 17" descr="Diagonali larghe verso l'alto">
              <a:extLst>
                <a:ext uri="{FF2B5EF4-FFF2-40B4-BE49-F238E27FC236}">
                  <a16:creationId xmlns:a16="http://schemas.microsoft.com/office/drawing/2014/main" id="{F009F248-1EC8-BF46-949B-9E6C7E4DB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54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5138" name="Text Box 18" descr="Diagonali larghe verso l'alto">
              <a:extLst>
                <a:ext uri="{FF2B5EF4-FFF2-40B4-BE49-F238E27FC236}">
                  <a16:creationId xmlns:a16="http://schemas.microsoft.com/office/drawing/2014/main" id="{532D0388-2298-8F4D-B021-8D514C04C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8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-</a:t>
              </a:r>
            </a:p>
          </p:txBody>
        </p:sp>
        <p:sp>
          <p:nvSpPr>
            <p:cNvPr id="5139" name="Text Box 19" descr="Diagonali larghe verso l'alto">
              <a:extLst>
                <a:ext uri="{FF2B5EF4-FFF2-40B4-BE49-F238E27FC236}">
                  <a16:creationId xmlns:a16="http://schemas.microsoft.com/office/drawing/2014/main" id="{E4881A89-BE91-B34E-8833-B461B0BC6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u</a:t>
              </a:r>
            </a:p>
          </p:txBody>
        </p:sp>
        <p:sp>
          <p:nvSpPr>
            <p:cNvPr id="5140" name="Text Box 20" descr="Diagonali larghe verso l'alto">
              <a:extLst>
                <a:ext uri="{FF2B5EF4-FFF2-40B4-BE49-F238E27FC236}">
                  <a16:creationId xmlns:a16="http://schemas.microsoft.com/office/drawing/2014/main" id="{18F995D7-D43A-9B44-862F-0A6370AAF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y</a:t>
              </a:r>
            </a:p>
          </p:txBody>
        </p:sp>
      </p:grpSp>
      <p:graphicFrame>
        <p:nvGraphicFramePr>
          <p:cNvPr id="5123" name="Object 22">
            <a:extLst>
              <a:ext uri="{FF2B5EF4-FFF2-40B4-BE49-F238E27FC236}">
                <a16:creationId xmlns:a16="http://schemas.microsoft.com/office/drawing/2014/main" id="{2689A828-C01F-DA44-8D0E-4604BCD5F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1222376"/>
          <a:ext cx="6604000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4" imgW="79286100" imgH="62318900" progId="Equation.DSMT4">
                  <p:embed/>
                </p:oleObj>
              </mc:Choice>
              <mc:Fallback>
                <p:oleObj name="Equation" r:id="rId4" imgW="79286100" imgH="62318900" progId="Equation.DSMT4">
                  <p:embed/>
                  <p:pic>
                    <p:nvPicPr>
                      <p:cNvPr id="5123" name="Object 22">
                        <a:extLst>
                          <a:ext uri="{FF2B5EF4-FFF2-40B4-BE49-F238E27FC236}">
                            <a16:creationId xmlns:a16="http://schemas.microsoft.com/office/drawing/2014/main" id="{2689A828-C01F-DA44-8D0E-4604BCD5F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222376"/>
                        <a:ext cx="6604000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24">
            <a:extLst>
              <a:ext uri="{FF2B5EF4-FFF2-40B4-BE49-F238E27FC236}">
                <a16:creationId xmlns:a16="http://schemas.microsoft.com/office/drawing/2014/main" id="{DF5B7D35-936F-6241-86D7-833C2298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2911476"/>
            <a:ext cx="4627562" cy="8477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/>
              <a:t>Tende a 0 per guadagni di anello elevati </a:t>
            </a:r>
          </a:p>
        </p:txBody>
      </p:sp>
      <p:sp>
        <p:nvSpPr>
          <p:cNvPr id="5125" name="Text Box 25">
            <a:extLst>
              <a:ext uri="{FF2B5EF4-FFF2-40B4-BE49-F238E27FC236}">
                <a16:creationId xmlns:a16="http://schemas.microsoft.com/office/drawing/2014/main" id="{D337E973-7687-4042-BB8C-06DC973BF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648201"/>
            <a:ext cx="4627562" cy="8477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/>
              <a:t>Tende a 1 per guadagni di anello elevati </a:t>
            </a:r>
          </a:p>
        </p:txBody>
      </p:sp>
      <p:sp>
        <p:nvSpPr>
          <p:cNvPr id="5126" name="Text Box 26" descr="Diagonali larghe verso l'alto">
            <a:extLst>
              <a:ext uri="{FF2B5EF4-FFF2-40B4-BE49-F238E27FC236}">
                <a16:creationId xmlns:a16="http://schemas.microsoft.com/office/drawing/2014/main" id="{D54FC9BF-ABFD-A645-AB71-0C1DCA8C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483" y="5975351"/>
            <a:ext cx="5345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en-US">
                <a:solidFill>
                  <a:schemeClr val="accent2"/>
                </a:solidFill>
                <a:latin typeface="Futura Lt BT" panose="020B0602020204020303" pitchFamily="34" charset="-79"/>
                <a:sym typeface="Wingdings" pitchFamily="2" charset="2"/>
              </a:rPr>
              <a:t> Impossibile minimizzare entrambe</a:t>
            </a:r>
            <a:endParaRPr lang="it-IT" altLang="en-US">
              <a:solidFill>
                <a:schemeClr val="accent2"/>
              </a:solidFill>
              <a:latin typeface="Futura Lt BT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67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>
            <a:extLst>
              <a:ext uri="{FF2B5EF4-FFF2-40B4-BE49-F238E27FC236}">
                <a16:creationId xmlns:a16="http://schemas.microsoft.com/office/drawing/2014/main" id="{6C6A5F33-261C-8447-BF15-E28460A6A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Esempio: il carrello</a:t>
            </a:r>
          </a:p>
        </p:txBody>
      </p:sp>
      <p:grpSp>
        <p:nvGrpSpPr>
          <p:cNvPr id="6146" name="Group 24">
            <a:extLst>
              <a:ext uri="{FF2B5EF4-FFF2-40B4-BE49-F238E27FC236}">
                <a16:creationId xmlns:a16="http://schemas.microsoft.com/office/drawing/2014/main" id="{AA44D04D-5B43-D243-B315-4230F33F687D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692151"/>
            <a:ext cx="2757488" cy="1470025"/>
            <a:chOff x="3891" y="423"/>
            <a:chExt cx="1609" cy="830"/>
          </a:xfrm>
        </p:grpSpPr>
        <p:grpSp>
          <p:nvGrpSpPr>
            <p:cNvPr id="6157" name="Group 8">
              <a:extLst>
                <a:ext uri="{FF2B5EF4-FFF2-40B4-BE49-F238E27FC236}">
                  <a16:creationId xmlns:a16="http://schemas.microsoft.com/office/drawing/2014/main" id="{E484D77B-5ECD-254E-8F02-BF8303D32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8" y="666"/>
              <a:ext cx="587" cy="560"/>
              <a:chOff x="2466" y="748"/>
              <a:chExt cx="587" cy="517"/>
            </a:xfrm>
          </p:grpSpPr>
          <p:sp>
            <p:nvSpPr>
              <p:cNvPr id="6166" name="Rectangle 9">
                <a:extLst>
                  <a:ext uri="{FF2B5EF4-FFF2-40B4-BE49-F238E27FC236}">
                    <a16:creationId xmlns:a16="http://schemas.microsoft.com/office/drawing/2014/main" id="{C49684AD-54E6-F940-948D-A36653E7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748"/>
                <a:ext cx="587" cy="3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GB" altLang="it-IT"/>
              </a:p>
            </p:txBody>
          </p:sp>
          <p:sp>
            <p:nvSpPr>
              <p:cNvPr id="6167" name="Oval 10">
                <a:extLst>
                  <a:ext uri="{FF2B5EF4-FFF2-40B4-BE49-F238E27FC236}">
                    <a16:creationId xmlns:a16="http://schemas.microsoft.com/office/drawing/2014/main" id="{ACA21BC6-58D3-6B4D-8B85-104E51550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136"/>
                <a:ext cx="123" cy="12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GB" altLang="it-IT"/>
              </a:p>
            </p:txBody>
          </p:sp>
          <p:sp>
            <p:nvSpPr>
              <p:cNvPr id="6168" name="Oval 11">
                <a:extLst>
                  <a:ext uri="{FF2B5EF4-FFF2-40B4-BE49-F238E27FC236}">
                    <a16:creationId xmlns:a16="http://schemas.microsoft.com/office/drawing/2014/main" id="{D32B2BB4-371F-9C49-B045-8BCFA6A68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1136"/>
                <a:ext cx="127" cy="12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GB" altLang="it-IT"/>
              </a:p>
            </p:txBody>
          </p:sp>
        </p:grpSp>
        <p:sp>
          <p:nvSpPr>
            <p:cNvPr id="6158" name="Rectangle 12">
              <a:extLst>
                <a:ext uri="{FF2B5EF4-FFF2-40B4-BE49-F238E27FC236}">
                  <a16:creationId xmlns:a16="http://schemas.microsoft.com/office/drawing/2014/main" id="{1209EB1F-C150-4E4E-9AA7-07B3AC7B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814"/>
              <a:ext cx="27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en-US" sz="1600"/>
                <a:t>  M</a:t>
              </a:r>
            </a:p>
          </p:txBody>
        </p:sp>
        <p:sp>
          <p:nvSpPr>
            <p:cNvPr id="6159" name="Line 13">
              <a:extLst>
                <a:ext uri="{FF2B5EF4-FFF2-40B4-BE49-F238E27FC236}">
                  <a16:creationId xmlns:a16="http://schemas.microsoft.com/office/drawing/2014/main" id="{5755F6B2-E1EA-A741-B3CC-EBFB85394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867"/>
              <a:ext cx="3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0" name="Line 15">
              <a:extLst>
                <a:ext uri="{FF2B5EF4-FFF2-40B4-BE49-F238E27FC236}">
                  <a16:creationId xmlns:a16="http://schemas.microsoft.com/office/drawing/2014/main" id="{D8D66139-B9FD-004B-9E8C-9C28E1AE9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9" y="590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16">
              <a:extLst>
                <a:ext uri="{FF2B5EF4-FFF2-40B4-BE49-F238E27FC236}">
                  <a16:creationId xmlns:a16="http://schemas.microsoft.com/office/drawing/2014/main" id="{886DCC6F-0DF4-F543-B1FD-FD62B7F63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6" y="1151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Line 17">
              <a:extLst>
                <a:ext uri="{FF2B5EF4-FFF2-40B4-BE49-F238E27FC236}">
                  <a16:creationId xmlns:a16="http://schemas.microsoft.com/office/drawing/2014/main" id="{1F832A5C-E6A3-4642-8A3D-A73D2CDDC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" y="1249"/>
              <a:ext cx="1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6163" name="Object 18">
              <a:extLst>
                <a:ext uri="{FF2B5EF4-FFF2-40B4-BE49-F238E27FC236}">
                  <a16:creationId xmlns:a16="http://schemas.microsoft.com/office/drawing/2014/main" id="{51970A22-3494-9640-9321-2CA5080BAE3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06" y="423"/>
            <a:ext cx="12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" name="Equation" r:id="rId3" imgW="2628900" imgH="3213100" progId="Equation.DSMT4">
                    <p:embed/>
                  </p:oleObj>
                </mc:Choice>
                <mc:Fallback>
                  <p:oleObj name="Equation" r:id="rId3" imgW="2628900" imgH="3213100" progId="Equation.DSMT4">
                    <p:embed/>
                    <p:pic>
                      <p:nvPicPr>
                        <p:cNvPr id="6163" name="Object 18">
                          <a:extLst>
                            <a:ext uri="{FF2B5EF4-FFF2-40B4-BE49-F238E27FC236}">
                              <a16:creationId xmlns:a16="http://schemas.microsoft.com/office/drawing/2014/main" id="{51970A22-3494-9640-9321-2CA5080BAE3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6" y="423"/>
                          <a:ext cx="12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9">
              <a:extLst>
                <a:ext uri="{FF2B5EF4-FFF2-40B4-BE49-F238E27FC236}">
                  <a16:creationId xmlns:a16="http://schemas.microsoft.com/office/drawing/2014/main" id="{A93181EB-5F5A-3A46-8F4F-57A6D5612BC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91" y="1026"/>
            <a:ext cx="53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2" name="Equation" r:id="rId5" imgW="12293600" imgH="5270500" progId="Equation.DSMT4">
                    <p:embed/>
                  </p:oleObj>
                </mc:Choice>
                <mc:Fallback>
                  <p:oleObj name="Equation" r:id="rId5" imgW="12293600" imgH="5270500" progId="Equation.DSMT4">
                    <p:embed/>
                    <p:pic>
                      <p:nvPicPr>
                        <p:cNvPr id="6164" name="Object 19">
                          <a:extLst>
                            <a:ext uri="{FF2B5EF4-FFF2-40B4-BE49-F238E27FC236}">
                              <a16:creationId xmlns:a16="http://schemas.microsoft.com/office/drawing/2014/main" id="{A93181EB-5F5A-3A46-8F4F-57A6D5612BC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1026"/>
                          <a:ext cx="53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23">
              <a:extLst>
                <a:ext uri="{FF2B5EF4-FFF2-40B4-BE49-F238E27FC236}">
                  <a16:creationId xmlns:a16="http://schemas.microsoft.com/office/drawing/2014/main" id="{FB5588D1-8A40-C24C-9439-A3894571992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99" y="527"/>
            <a:ext cx="18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" name="Equation" r:id="rId7" imgW="3797300" imgH="5270500" progId="Equation.DSMT4">
                    <p:embed/>
                  </p:oleObj>
                </mc:Choice>
                <mc:Fallback>
                  <p:oleObj name="Equation" r:id="rId7" imgW="3797300" imgH="5270500" progId="Equation.DSMT4">
                    <p:embed/>
                    <p:pic>
                      <p:nvPicPr>
                        <p:cNvPr id="6165" name="Object 23">
                          <a:extLst>
                            <a:ext uri="{FF2B5EF4-FFF2-40B4-BE49-F238E27FC236}">
                              <a16:creationId xmlns:a16="http://schemas.microsoft.com/office/drawing/2014/main" id="{FB5588D1-8A40-C24C-9439-A3894571992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527"/>
                          <a:ext cx="183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" name="Object 25">
            <a:extLst>
              <a:ext uri="{FF2B5EF4-FFF2-40B4-BE49-F238E27FC236}">
                <a16:creationId xmlns:a16="http://schemas.microsoft.com/office/drawing/2014/main" id="{0B910C7B-C4AE-2345-8E77-8636B6DA3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4" y="2560638"/>
          <a:ext cx="4194175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9" imgW="49149000" imgH="45643800" progId="Equation.DSMT4">
                  <p:embed/>
                </p:oleObj>
              </mc:Choice>
              <mc:Fallback>
                <p:oleObj name="Equation" r:id="rId9" imgW="49149000" imgH="45643800" progId="Equation.DSMT4">
                  <p:embed/>
                  <p:pic>
                    <p:nvPicPr>
                      <p:cNvPr id="6147" name="Object 25">
                        <a:extLst>
                          <a:ext uri="{FF2B5EF4-FFF2-40B4-BE49-F238E27FC236}">
                            <a16:creationId xmlns:a16="http://schemas.microsoft.com/office/drawing/2014/main" id="{0B910C7B-C4AE-2345-8E77-8636B6DA3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4" y="2560638"/>
                        <a:ext cx="4194175" cy="389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28" descr="Diagonali larghe verso l'alto">
            <a:extLst>
              <a:ext uri="{FF2B5EF4-FFF2-40B4-BE49-F238E27FC236}">
                <a16:creationId xmlns:a16="http://schemas.microsoft.com/office/drawing/2014/main" id="{58122C05-7BA4-9A4E-B984-B14EEB98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268413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en-US"/>
              <a:t>M=D=1</a:t>
            </a:r>
          </a:p>
        </p:txBody>
      </p:sp>
      <p:grpSp>
        <p:nvGrpSpPr>
          <p:cNvPr id="6149" name="Group 35">
            <a:extLst>
              <a:ext uri="{FF2B5EF4-FFF2-40B4-BE49-F238E27FC236}">
                <a16:creationId xmlns:a16="http://schemas.microsoft.com/office/drawing/2014/main" id="{3682F6F0-3756-214D-B08F-D74068542052}"/>
              </a:ext>
            </a:extLst>
          </p:cNvPr>
          <p:cNvGrpSpPr>
            <a:grpSpLocks/>
          </p:cNvGrpSpPr>
          <p:nvPr/>
        </p:nvGrpSpPr>
        <p:grpSpPr bwMode="auto">
          <a:xfrm>
            <a:off x="4964114" y="1374776"/>
            <a:ext cx="6084887" cy="4562475"/>
            <a:chOff x="2440" y="890"/>
            <a:chExt cx="3833" cy="2874"/>
          </a:xfrm>
        </p:grpSpPr>
        <p:pic>
          <p:nvPicPr>
            <p:cNvPr id="6150" name="Picture 27" descr="Diagonali larghe verso l'alto">
              <a:extLst>
                <a:ext uri="{FF2B5EF4-FFF2-40B4-BE49-F238E27FC236}">
                  <a16:creationId xmlns:a16="http://schemas.microsoft.com/office/drawing/2014/main" id="{E4B0729B-A30D-854F-A667-E90349C7F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" y="890"/>
              <a:ext cx="3833" cy="2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1" name="Text Box 29" descr="Diagonali larghe verso l'alto">
              <a:extLst>
                <a:ext uri="{FF2B5EF4-FFF2-40B4-BE49-F238E27FC236}">
                  <a16:creationId xmlns:a16="http://schemas.microsoft.com/office/drawing/2014/main" id="{9C90E323-797E-5E4D-97D2-8032DC375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641"/>
              <a:ext cx="2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 sz="1200" b="1"/>
                <a:t>(j</a:t>
              </a:r>
              <a:r>
                <a:rPr lang="it-IT" altLang="en-US" sz="1200" b="1">
                  <a:latin typeface="Symbol" pitchFamily="2" charset="2"/>
                </a:rPr>
                <a:t>w</a:t>
              </a:r>
              <a:r>
                <a:rPr lang="it-IT" altLang="en-US" sz="1200" b="1"/>
                <a:t>)</a:t>
              </a:r>
            </a:p>
          </p:txBody>
        </p:sp>
        <p:sp>
          <p:nvSpPr>
            <p:cNvPr id="6152" name="Text Box 30" descr="Diagonali larghe verso l'alto">
              <a:extLst>
                <a:ext uri="{FF2B5EF4-FFF2-40B4-BE49-F238E27FC236}">
                  <a16:creationId xmlns:a16="http://schemas.microsoft.com/office/drawing/2014/main" id="{8A18A85E-B870-0C40-B5D2-800724E9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" y="1651"/>
              <a:ext cx="2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 sz="1200" b="1"/>
                <a:t>(j</a:t>
              </a:r>
              <a:r>
                <a:rPr lang="it-IT" altLang="en-US" sz="1200" b="1">
                  <a:latin typeface="Symbol" pitchFamily="2" charset="2"/>
                </a:rPr>
                <a:t>w</a:t>
              </a:r>
              <a:r>
                <a:rPr lang="it-IT" altLang="en-US" sz="1200" b="1"/>
                <a:t>)</a:t>
              </a:r>
            </a:p>
          </p:txBody>
        </p:sp>
        <p:sp>
          <p:nvSpPr>
            <p:cNvPr id="6153" name="Line 31">
              <a:extLst>
                <a:ext uri="{FF2B5EF4-FFF2-40B4-BE49-F238E27FC236}">
                  <a16:creationId xmlns:a16="http://schemas.microsoft.com/office/drawing/2014/main" id="{A659A0B9-B05A-4148-A99A-0A72CDBC1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4" y="166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4" name="Line 32">
              <a:extLst>
                <a:ext uri="{FF2B5EF4-FFF2-40B4-BE49-F238E27FC236}">
                  <a16:creationId xmlns:a16="http://schemas.microsoft.com/office/drawing/2014/main" id="{F25F59A2-A8BD-D944-8A9C-4BBECC917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6" y="167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5" name="Line 33">
              <a:extLst>
                <a:ext uri="{FF2B5EF4-FFF2-40B4-BE49-F238E27FC236}">
                  <a16:creationId xmlns:a16="http://schemas.microsoft.com/office/drawing/2014/main" id="{AD9606AE-289D-4448-BB0B-4997D1C94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8" y="1676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Line 34">
              <a:extLst>
                <a:ext uri="{FF2B5EF4-FFF2-40B4-BE49-F238E27FC236}">
                  <a16:creationId xmlns:a16="http://schemas.microsoft.com/office/drawing/2014/main" id="{B5828141-DBA6-AE4E-A954-F45A1A92E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8" y="167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023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>
            <a:extLst>
              <a:ext uri="{FF2B5EF4-FFF2-40B4-BE49-F238E27FC236}">
                <a16:creationId xmlns:a16="http://schemas.microsoft.com/office/drawing/2014/main" id="{A0BECD77-3663-C14D-A136-CBF85A284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Banda critica</a:t>
            </a:r>
          </a:p>
        </p:txBody>
      </p:sp>
      <p:graphicFrame>
        <p:nvGraphicFramePr>
          <p:cNvPr id="7170" name="Object 8">
            <a:extLst>
              <a:ext uri="{FF2B5EF4-FFF2-40B4-BE49-F238E27FC236}">
                <a16:creationId xmlns:a16="http://schemas.microsoft.com/office/drawing/2014/main" id="{29CBFCAB-8BCE-6E41-A13B-9F53A1B31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5325" y="908050"/>
          <a:ext cx="37592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47688500" imgH="20485100" progId="Equation.DSMT4">
                  <p:embed/>
                </p:oleObj>
              </mc:Choice>
              <mc:Fallback>
                <p:oleObj name="Equation" r:id="rId3" imgW="47688500" imgH="20485100" progId="Equation.DSMT4">
                  <p:embed/>
                  <p:pic>
                    <p:nvPicPr>
                      <p:cNvPr id="7170" name="Object 8">
                        <a:extLst>
                          <a:ext uri="{FF2B5EF4-FFF2-40B4-BE49-F238E27FC236}">
                            <a16:creationId xmlns:a16="http://schemas.microsoft.com/office/drawing/2014/main" id="{29CBFCAB-8BCE-6E41-A13B-9F53A1B31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908050"/>
                        <a:ext cx="3759200" cy="16144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1" name="Group 9">
            <a:extLst>
              <a:ext uri="{FF2B5EF4-FFF2-40B4-BE49-F238E27FC236}">
                <a16:creationId xmlns:a16="http://schemas.microsoft.com/office/drawing/2014/main" id="{866CD515-0FC4-5741-9F05-C5509B0D63F9}"/>
              </a:ext>
            </a:extLst>
          </p:cNvPr>
          <p:cNvGrpSpPr>
            <a:grpSpLocks/>
          </p:cNvGrpSpPr>
          <p:nvPr/>
        </p:nvGrpSpPr>
        <p:grpSpPr bwMode="auto">
          <a:xfrm>
            <a:off x="1655764" y="815976"/>
            <a:ext cx="3671887" cy="1660525"/>
            <a:chOff x="398" y="482"/>
            <a:chExt cx="2313" cy="1046"/>
          </a:xfrm>
        </p:grpSpPr>
        <p:sp>
          <p:nvSpPr>
            <p:cNvPr id="7183" name="Text Box 10" descr="Diagonali larghe verso l'alto">
              <a:extLst>
                <a:ext uri="{FF2B5EF4-FFF2-40B4-BE49-F238E27FC236}">
                  <a16:creationId xmlns:a16="http://schemas.microsoft.com/office/drawing/2014/main" id="{FB89696A-2FBE-4845-BFE4-8E31FFE03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634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 i="1"/>
                <a:t>G(s)</a:t>
              </a:r>
            </a:p>
          </p:txBody>
        </p:sp>
        <p:sp>
          <p:nvSpPr>
            <p:cNvPr id="7184" name="Text Box 11" descr="Diagonali larghe verso l'alto">
              <a:extLst>
                <a:ext uri="{FF2B5EF4-FFF2-40B4-BE49-F238E27FC236}">
                  <a16:creationId xmlns:a16="http://schemas.microsoft.com/office/drawing/2014/main" id="{56A14778-E326-394F-BC75-6168687A1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23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h</a:t>
              </a:r>
            </a:p>
          </p:txBody>
        </p:sp>
        <p:sp>
          <p:nvSpPr>
            <p:cNvPr id="7185" name="Oval 12" descr="Diagonali larghe verso l'alto">
              <a:extLst>
                <a:ext uri="{FF2B5EF4-FFF2-40B4-BE49-F238E27FC236}">
                  <a16:creationId xmlns:a16="http://schemas.microsoft.com/office/drawing/2014/main" id="{872E6AFA-5BC7-C948-B8A4-A2882D94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63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7186" name="Line 13">
              <a:extLst>
                <a:ext uri="{FF2B5EF4-FFF2-40B4-BE49-F238E27FC236}">
                  <a16:creationId xmlns:a16="http://schemas.microsoft.com/office/drawing/2014/main" id="{749DCE14-DCFF-B749-9A01-129E2D185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7" name="Line 14">
              <a:extLst>
                <a:ext uri="{FF2B5EF4-FFF2-40B4-BE49-F238E27FC236}">
                  <a16:creationId xmlns:a16="http://schemas.microsoft.com/office/drawing/2014/main" id="{BC386588-81B7-324C-8DC8-80DC1BE8D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7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8" name="Line 15">
              <a:extLst>
                <a:ext uri="{FF2B5EF4-FFF2-40B4-BE49-F238E27FC236}">
                  <a16:creationId xmlns:a16="http://schemas.microsoft.com/office/drawing/2014/main" id="{6E7E0973-B779-0447-85CB-0872FB56A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77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9" name="Line 16">
              <a:extLst>
                <a:ext uri="{FF2B5EF4-FFF2-40B4-BE49-F238E27FC236}">
                  <a16:creationId xmlns:a16="http://schemas.microsoft.com/office/drawing/2014/main" id="{B20F4CCF-D319-8C43-AB83-C39D5B36D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36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0" name="Line 17">
              <a:extLst>
                <a:ext uri="{FF2B5EF4-FFF2-40B4-BE49-F238E27FC236}">
                  <a16:creationId xmlns:a16="http://schemas.microsoft.com/office/drawing/2014/main" id="{D217C00A-1D45-9340-887E-E139D6834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" y="136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1" name="Line 18">
              <a:extLst>
                <a:ext uri="{FF2B5EF4-FFF2-40B4-BE49-F238E27FC236}">
                  <a16:creationId xmlns:a16="http://schemas.microsoft.com/office/drawing/2014/main" id="{8A43A5F7-E47F-AD43-9B27-4DC209B1E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95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2" name="Line 19">
              <a:extLst>
                <a:ext uri="{FF2B5EF4-FFF2-40B4-BE49-F238E27FC236}">
                  <a16:creationId xmlns:a16="http://schemas.microsoft.com/office/drawing/2014/main" id="{290FDBAE-CF2D-D440-8633-E1F8A5132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3" name="Text Box 20" descr="Diagonali larghe verso l'alto">
              <a:extLst>
                <a:ext uri="{FF2B5EF4-FFF2-40B4-BE49-F238E27FC236}">
                  <a16:creationId xmlns:a16="http://schemas.microsoft.com/office/drawing/2014/main" id="{A779F3D5-E6EA-8A44-9C8B-0B6AF8C7D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54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7194" name="Text Box 21" descr="Diagonali larghe verso l'alto">
              <a:extLst>
                <a:ext uri="{FF2B5EF4-FFF2-40B4-BE49-F238E27FC236}">
                  <a16:creationId xmlns:a16="http://schemas.microsoft.com/office/drawing/2014/main" id="{B6DCCCEC-3BF8-0840-A963-A46C8D01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8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-</a:t>
              </a:r>
            </a:p>
          </p:txBody>
        </p:sp>
        <p:sp>
          <p:nvSpPr>
            <p:cNvPr id="7195" name="Text Box 22" descr="Diagonali larghe verso l'alto">
              <a:extLst>
                <a:ext uri="{FF2B5EF4-FFF2-40B4-BE49-F238E27FC236}">
                  <a16:creationId xmlns:a16="http://schemas.microsoft.com/office/drawing/2014/main" id="{B5A48810-C2E4-D043-BF91-626A59117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u</a:t>
              </a:r>
            </a:p>
          </p:txBody>
        </p:sp>
        <p:sp>
          <p:nvSpPr>
            <p:cNvPr id="7196" name="Text Box 23" descr="Diagonali larghe verso l'alto">
              <a:extLst>
                <a:ext uri="{FF2B5EF4-FFF2-40B4-BE49-F238E27FC236}">
                  <a16:creationId xmlns:a16="http://schemas.microsoft.com/office/drawing/2014/main" id="{68291942-AED5-CA40-BF80-BBACA4E5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y</a:t>
              </a:r>
            </a:p>
          </p:txBody>
        </p:sp>
      </p:grpSp>
      <p:grpSp>
        <p:nvGrpSpPr>
          <p:cNvPr id="7172" name="Group 33">
            <a:extLst>
              <a:ext uri="{FF2B5EF4-FFF2-40B4-BE49-F238E27FC236}">
                <a16:creationId xmlns:a16="http://schemas.microsoft.com/office/drawing/2014/main" id="{FB32A90A-2589-AA42-86BD-ECD7F2E0DF0F}"/>
              </a:ext>
            </a:extLst>
          </p:cNvPr>
          <p:cNvGrpSpPr>
            <a:grpSpLocks/>
          </p:cNvGrpSpPr>
          <p:nvPr/>
        </p:nvGrpSpPr>
        <p:grpSpPr bwMode="auto">
          <a:xfrm>
            <a:off x="1154114" y="2576514"/>
            <a:ext cx="8639175" cy="4092575"/>
            <a:chOff x="6" y="1623"/>
            <a:chExt cx="5443" cy="2578"/>
          </a:xfrm>
        </p:grpSpPr>
        <p:pic>
          <p:nvPicPr>
            <p:cNvPr id="7175" name="Picture 7" descr="Diagonali larghe verso l'alto">
              <a:extLst>
                <a:ext uri="{FF2B5EF4-FFF2-40B4-BE49-F238E27FC236}">
                  <a16:creationId xmlns:a16="http://schemas.microsoft.com/office/drawing/2014/main" id="{16B9ABF2-22B7-D94F-B107-79473369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" y="1623"/>
              <a:ext cx="5443" cy="2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7176" name="Object 25">
              <a:extLst>
                <a:ext uri="{FF2B5EF4-FFF2-40B4-BE49-F238E27FC236}">
                  <a16:creationId xmlns:a16="http://schemas.microsoft.com/office/drawing/2014/main" id="{D7617020-D543-284C-8A2C-4AB272B316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1905"/>
            <a:ext cx="103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8" name="Equation" r:id="rId7" imgW="21361400" imgH="5854700" progId="Equation.DSMT4">
                    <p:embed/>
                  </p:oleObj>
                </mc:Choice>
                <mc:Fallback>
                  <p:oleObj name="Equation" r:id="rId7" imgW="21361400" imgH="5854700" progId="Equation.DSMT4">
                    <p:embed/>
                    <p:pic>
                      <p:nvPicPr>
                        <p:cNvPr id="7176" name="Object 25">
                          <a:extLst>
                            <a:ext uri="{FF2B5EF4-FFF2-40B4-BE49-F238E27FC236}">
                              <a16:creationId xmlns:a16="http://schemas.microsoft.com/office/drawing/2014/main" id="{D7617020-D543-284C-8A2C-4AB272B316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1905"/>
                          <a:ext cx="1038" cy="2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26">
              <a:extLst>
                <a:ext uri="{FF2B5EF4-FFF2-40B4-BE49-F238E27FC236}">
                  <a16:creationId xmlns:a16="http://schemas.microsoft.com/office/drawing/2014/main" id="{93BE8A69-4AB0-5049-A21B-015239D2BB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1" y="3301"/>
            <a:ext cx="66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9" name="Equation" r:id="rId9" imgW="13169900" imgH="6438900" progId="Equation.DSMT4">
                    <p:embed/>
                  </p:oleObj>
                </mc:Choice>
                <mc:Fallback>
                  <p:oleObj name="Equation" r:id="rId9" imgW="13169900" imgH="6438900" progId="Equation.DSMT4">
                    <p:embed/>
                    <p:pic>
                      <p:nvPicPr>
                        <p:cNvPr id="7177" name="Object 26">
                          <a:extLst>
                            <a:ext uri="{FF2B5EF4-FFF2-40B4-BE49-F238E27FC236}">
                              <a16:creationId xmlns:a16="http://schemas.microsoft.com/office/drawing/2014/main" id="{93BE8A69-4AB0-5049-A21B-015239D2B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3301"/>
                          <a:ext cx="666" cy="3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27">
              <a:extLst>
                <a:ext uri="{FF2B5EF4-FFF2-40B4-BE49-F238E27FC236}">
                  <a16:creationId xmlns:a16="http://schemas.microsoft.com/office/drawing/2014/main" id="{EB3306EA-A007-9A4F-9886-6781A0EA0A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9" y="2493"/>
            <a:ext cx="65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0" name="Equation" r:id="rId11" imgW="13169900" imgH="6438900" progId="Equation.DSMT4">
                    <p:embed/>
                  </p:oleObj>
                </mc:Choice>
                <mc:Fallback>
                  <p:oleObj name="Equation" r:id="rId11" imgW="13169900" imgH="6438900" progId="Equation.DSMT4">
                    <p:embed/>
                    <p:pic>
                      <p:nvPicPr>
                        <p:cNvPr id="7178" name="Object 27">
                          <a:extLst>
                            <a:ext uri="{FF2B5EF4-FFF2-40B4-BE49-F238E27FC236}">
                              <a16:creationId xmlns:a16="http://schemas.microsoft.com/office/drawing/2014/main" id="{EB3306EA-A007-9A4F-9886-6781A0EA0A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493"/>
                          <a:ext cx="650" cy="31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Line 29">
              <a:extLst>
                <a:ext uri="{FF2B5EF4-FFF2-40B4-BE49-F238E27FC236}">
                  <a16:creationId xmlns:a16="http://schemas.microsoft.com/office/drawing/2014/main" id="{1B752DC3-CBC7-974F-B4D3-0F598F7B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334"/>
              <a:ext cx="0" cy="53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Line 30">
              <a:extLst>
                <a:ext uri="{FF2B5EF4-FFF2-40B4-BE49-F238E27FC236}">
                  <a16:creationId xmlns:a16="http://schemas.microsoft.com/office/drawing/2014/main" id="{C2799F26-2FA0-5248-8B13-E267A17CB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2848"/>
              <a:ext cx="0" cy="53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7181" name="Object 31">
              <a:extLst>
                <a:ext uri="{FF2B5EF4-FFF2-40B4-BE49-F238E27FC236}">
                  <a16:creationId xmlns:a16="http://schemas.microsoft.com/office/drawing/2014/main" id="{123A5E39-6A36-6143-9A0A-44E7E8A00C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7" y="2868"/>
            <a:ext cx="2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1" name="Equation" r:id="rId13" imgW="4394200" imgH="5270500" progId="Equation.DSMT4">
                    <p:embed/>
                  </p:oleObj>
                </mc:Choice>
                <mc:Fallback>
                  <p:oleObj name="Equation" r:id="rId13" imgW="4394200" imgH="5270500" progId="Equation.DSMT4">
                    <p:embed/>
                    <p:pic>
                      <p:nvPicPr>
                        <p:cNvPr id="7181" name="Object 31">
                          <a:extLst>
                            <a:ext uri="{FF2B5EF4-FFF2-40B4-BE49-F238E27FC236}">
                              <a16:creationId xmlns:a16="http://schemas.microsoft.com/office/drawing/2014/main" id="{123A5E39-6A36-6143-9A0A-44E7E8A00C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2868"/>
                          <a:ext cx="217" cy="2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32">
              <a:extLst>
                <a:ext uri="{FF2B5EF4-FFF2-40B4-BE49-F238E27FC236}">
                  <a16:creationId xmlns:a16="http://schemas.microsoft.com/office/drawing/2014/main" id="{1B676C05-BE04-C74E-A43C-FE84187D0B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5" y="2566"/>
            <a:ext cx="2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2" name="Equation" r:id="rId15" imgW="4394200" imgH="5270500" progId="Equation.DSMT4">
                    <p:embed/>
                  </p:oleObj>
                </mc:Choice>
                <mc:Fallback>
                  <p:oleObj name="Equation" r:id="rId15" imgW="4394200" imgH="5270500" progId="Equation.DSMT4">
                    <p:embed/>
                    <p:pic>
                      <p:nvPicPr>
                        <p:cNvPr id="7182" name="Object 32">
                          <a:extLst>
                            <a:ext uri="{FF2B5EF4-FFF2-40B4-BE49-F238E27FC236}">
                              <a16:creationId xmlns:a16="http://schemas.microsoft.com/office/drawing/2014/main" id="{1B676C05-BE04-C74E-A43C-FE84187D0B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2566"/>
                          <a:ext cx="217" cy="2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3" name="Text Box 34" descr="Diagonali larghe verso l'alto">
            <a:extLst>
              <a:ext uri="{FF2B5EF4-FFF2-40B4-BE49-F238E27FC236}">
                <a16:creationId xmlns:a16="http://schemas.microsoft.com/office/drawing/2014/main" id="{08E409F0-4DD2-2346-B95F-219F7F6A7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7038" y="3824288"/>
            <a:ext cx="141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en-US"/>
              <a:t>20dB=10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865C8D6A-EBCC-874B-B6C6-21EAE54BAE60}"/>
                  </a:ext>
                </a:extLst>
              </p14:cNvPr>
              <p14:cNvContentPartPr/>
              <p14:nvPr/>
            </p14:nvContentPartPr>
            <p14:xfrm>
              <a:off x="1912680" y="4068000"/>
              <a:ext cx="4378320" cy="71136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865C8D6A-EBCC-874B-B6C6-21EAE54BAE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3320" y="4058640"/>
                <a:ext cx="4397040" cy="7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54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Object 20">
            <a:extLst>
              <a:ext uri="{FF2B5EF4-FFF2-40B4-BE49-F238E27FC236}">
                <a16:creationId xmlns:a16="http://schemas.microsoft.com/office/drawing/2014/main" id="{A95BD859-5FB3-184D-BDA9-59DB7D243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6" y="914400"/>
          <a:ext cx="826452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3" imgW="92163900" imgH="41833800" progId="Equation.DSMT4">
                  <p:embed/>
                </p:oleObj>
              </mc:Choice>
              <mc:Fallback>
                <p:oleObj name="Equation" r:id="rId3" imgW="92163900" imgH="41833800" progId="Equation.DSMT4">
                  <p:embed/>
                  <p:pic>
                    <p:nvPicPr>
                      <p:cNvPr id="8193" name="Object 20">
                        <a:extLst>
                          <a:ext uri="{FF2B5EF4-FFF2-40B4-BE49-F238E27FC236}">
                            <a16:creationId xmlns:a16="http://schemas.microsoft.com/office/drawing/2014/main" id="{A95BD859-5FB3-184D-BDA9-59DB7D243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6" y="914400"/>
                        <a:ext cx="8264525" cy="3752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4">
            <a:extLst>
              <a:ext uri="{FF2B5EF4-FFF2-40B4-BE49-F238E27FC236}">
                <a16:creationId xmlns:a16="http://schemas.microsoft.com/office/drawing/2014/main" id="{A6D77FE6-B47C-0846-98E3-035E16D75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Controllo ad Alto Guadagno di Anello</a:t>
            </a:r>
          </a:p>
        </p:txBody>
      </p:sp>
      <p:grpSp>
        <p:nvGrpSpPr>
          <p:cNvPr id="8195" name="Group 5">
            <a:extLst>
              <a:ext uri="{FF2B5EF4-FFF2-40B4-BE49-F238E27FC236}">
                <a16:creationId xmlns:a16="http://schemas.microsoft.com/office/drawing/2014/main" id="{34BD387B-EA7E-914D-8563-BBD64715511F}"/>
              </a:ext>
            </a:extLst>
          </p:cNvPr>
          <p:cNvGrpSpPr>
            <a:grpSpLocks/>
          </p:cNvGrpSpPr>
          <p:nvPr/>
        </p:nvGrpSpPr>
        <p:grpSpPr bwMode="auto">
          <a:xfrm>
            <a:off x="6672264" y="765176"/>
            <a:ext cx="3671887" cy="1660525"/>
            <a:chOff x="398" y="482"/>
            <a:chExt cx="2313" cy="1046"/>
          </a:xfrm>
        </p:grpSpPr>
        <p:sp>
          <p:nvSpPr>
            <p:cNvPr id="8197" name="Text Box 6" descr="Diagonali larghe verso l'alto">
              <a:extLst>
                <a:ext uri="{FF2B5EF4-FFF2-40B4-BE49-F238E27FC236}">
                  <a16:creationId xmlns:a16="http://schemas.microsoft.com/office/drawing/2014/main" id="{498FF770-D278-384B-8B30-08D3371F5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634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G(s)</a:t>
              </a:r>
            </a:p>
          </p:txBody>
        </p:sp>
        <p:sp>
          <p:nvSpPr>
            <p:cNvPr id="8198" name="Text Box 7" descr="Diagonali larghe verso l'alto">
              <a:extLst>
                <a:ext uri="{FF2B5EF4-FFF2-40B4-BE49-F238E27FC236}">
                  <a16:creationId xmlns:a16="http://schemas.microsoft.com/office/drawing/2014/main" id="{28746DFE-21EB-9644-8C8E-7D59198AF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23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h</a:t>
              </a:r>
            </a:p>
          </p:txBody>
        </p:sp>
        <p:sp>
          <p:nvSpPr>
            <p:cNvPr id="8199" name="Oval 8" descr="Diagonali larghe verso l'alto">
              <a:extLst>
                <a:ext uri="{FF2B5EF4-FFF2-40B4-BE49-F238E27FC236}">
                  <a16:creationId xmlns:a16="http://schemas.microsoft.com/office/drawing/2014/main" id="{DD0094B2-2A1F-2043-B94A-616B65BE8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63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8200" name="Line 9">
              <a:extLst>
                <a:ext uri="{FF2B5EF4-FFF2-40B4-BE49-F238E27FC236}">
                  <a16:creationId xmlns:a16="http://schemas.microsoft.com/office/drawing/2014/main" id="{B02B797A-D185-F944-8154-81F2A498F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1" name="Line 10">
              <a:extLst>
                <a:ext uri="{FF2B5EF4-FFF2-40B4-BE49-F238E27FC236}">
                  <a16:creationId xmlns:a16="http://schemas.microsoft.com/office/drawing/2014/main" id="{C03CCC6A-B7C1-894A-AA31-BAF9F26AA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7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2" name="Line 11">
              <a:extLst>
                <a:ext uri="{FF2B5EF4-FFF2-40B4-BE49-F238E27FC236}">
                  <a16:creationId xmlns:a16="http://schemas.microsoft.com/office/drawing/2014/main" id="{E3B2F5BE-71DA-B343-BD3E-5641B2FD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77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3" name="Line 12">
              <a:extLst>
                <a:ext uri="{FF2B5EF4-FFF2-40B4-BE49-F238E27FC236}">
                  <a16:creationId xmlns:a16="http://schemas.microsoft.com/office/drawing/2014/main" id="{F57F4164-5A18-DE48-8B39-05FCC6FA8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36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4" name="Line 13">
              <a:extLst>
                <a:ext uri="{FF2B5EF4-FFF2-40B4-BE49-F238E27FC236}">
                  <a16:creationId xmlns:a16="http://schemas.microsoft.com/office/drawing/2014/main" id="{273C0E02-934C-AB4D-BCAA-409AD4418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" y="136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5" name="Line 14">
              <a:extLst>
                <a:ext uri="{FF2B5EF4-FFF2-40B4-BE49-F238E27FC236}">
                  <a16:creationId xmlns:a16="http://schemas.microsoft.com/office/drawing/2014/main" id="{854A1F7D-0CF2-584D-AEE2-A7AFEC8E4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95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6" name="Line 15">
              <a:extLst>
                <a:ext uri="{FF2B5EF4-FFF2-40B4-BE49-F238E27FC236}">
                  <a16:creationId xmlns:a16="http://schemas.microsoft.com/office/drawing/2014/main" id="{B535115F-05FD-1140-90B8-564FD8360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7" name="Text Box 16" descr="Diagonali larghe verso l'alto">
              <a:extLst>
                <a:ext uri="{FF2B5EF4-FFF2-40B4-BE49-F238E27FC236}">
                  <a16:creationId xmlns:a16="http://schemas.microsoft.com/office/drawing/2014/main" id="{DF55F4BE-1905-DD4E-88A2-480D044C2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54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8208" name="Text Box 17" descr="Diagonali larghe verso l'alto">
              <a:extLst>
                <a:ext uri="{FF2B5EF4-FFF2-40B4-BE49-F238E27FC236}">
                  <a16:creationId xmlns:a16="http://schemas.microsoft.com/office/drawing/2014/main" id="{B04162DA-B410-074E-913D-F623BA0F4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8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-</a:t>
              </a:r>
            </a:p>
          </p:txBody>
        </p:sp>
        <p:sp>
          <p:nvSpPr>
            <p:cNvPr id="8209" name="Text Box 18" descr="Diagonali larghe verso l'alto">
              <a:extLst>
                <a:ext uri="{FF2B5EF4-FFF2-40B4-BE49-F238E27FC236}">
                  <a16:creationId xmlns:a16="http://schemas.microsoft.com/office/drawing/2014/main" id="{3ACB852D-14CB-B14E-A6DC-961206087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u</a:t>
              </a:r>
            </a:p>
          </p:txBody>
        </p:sp>
        <p:sp>
          <p:nvSpPr>
            <p:cNvPr id="8210" name="Text Box 19" descr="Diagonali larghe verso l'alto">
              <a:extLst>
                <a:ext uri="{FF2B5EF4-FFF2-40B4-BE49-F238E27FC236}">
                  <a16:creationId xmlns:a16="http://schemas.microsoft.com/office/drawing/2014/main" id="{7265C469-D0C6-6644-8E00-155A5E438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y</a:t>
              </a:r>
            </a:p>
          </p:txBody>
        </p:sp>
      </p:grpSp>
      <p:graphicFrame>
        <p:nvGraphicFramePr>
          <p:cNvPr id="8196" name="Object 21">
            <a:extLst>
              <a:ext uri="{FF2B5EF4-FFF2-40B4-BE49-F238E27FC236}">
                <a16:creationId xmlns:a16="http://schemas.microsoft.com/office/drawing/2014/main" id="{24FFC2BB-B2E2-274C-8159-1FE6C8970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6013" y="4116388"/>
          <a:ext cx="5999162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6" imgW="63487300" imgH="25450800" progId="Equation.DSMT4">
                  <p:embed/>
                </p:oleObj>
              </mc:Choice>
              <mc:Fallback>
                <p:oleObj name="Equation" r:id="rId6" imgW="63487300" imgH="25450800" progId="Equation.DSMT4">
                  <p:embed/>
                  <p:pic>
                    <p:nvPicPr>
                      <p:cNvPr id="8196" name="Object 21">
                        <a:extLst>
                          <a:ext uri="{FF2B5EF4-FFF2-40B4-BE49-F238E27FC236}">
                            <a16:creationId xmlns:a16="http://schemas.microsoft.com/office/drawing/2014/main" id="{24FFC2BB-B2E2-274C-8159-1FE6C8970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116388"/>
                        <a:ext cx="5999162" cy="2405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5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52C7C90D-88C5-7C46-B671-7B8D01DFE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448905"/>
          </a:xfrm>
        </p:spPr>
        <p:txBody>
          <a:bodyPr/>
          <a:lstStyle/>
          <a:p>
            <a:r>
              <a:rPr lang="it-IT" altLang="en-US" sz="2400"/>
              <a:t>L’ integratore come alto guadagno a basse frequenze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CAB159EF-B01D-AA4A-BF9A-E3778F69B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4219575"/>
          <a:ext cx="818515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3" imgW="86601300" imgH="24866600" progId="Equation.DSMT4">
                  <p:embed/>
                </p:oleObj>
              </mc:Choice>
              <mc:Fallback>
                <p:oleObj name="Equation" r:id="rId3" imgW="86601300" imgH="24866600" progId="Equation.DSMT4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CAB159EF-B01D-AA4A-BF9A-E3778F69B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219575"/>
                        <a:ext cx="8185150" cy="234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" name="Group 5">
            <a:extLst>
              <a:ext uri="{FF2B5EF4-FFF2-40B4-BE49-F238E27FC236}">
                <a16:creationId xmlns:a16="http://schemas.microsoft.com/office/drawing/2014/main" id="{2606572E-51C2-5F4B-9FB6-B6BA19BF4856}"/>
              </a:ext>
            </a:extLst>
          </p:cNvPr>
          <p:cNvGrpSpPr>
            <a:grpSpLocks/>
          </p:cNvGrpSpPr>
          <p:nvPr/>
        </p:nvGrpSpPr>
        <p:grpSpPr bwMode="auto">
          <a:xfrm>
            <a:off x="6850064" y="1006476"/>
            <a:ext cx="3671887" cy="1660525"/>
            <a:chOff x="398" y="482"/>
            <a:chExt cx="2313" cy="1046"/>
          </a:xfrm>
        </p:grpSpPr>
        <p:sp>
          <p:nvSpPr>
            <p:cNvPr id="9223" name="Text Box 6" descr="Diagonali larghe verso l'alto">
              <a:extLst>
                <a:ext uri="{FF2B5EF4-FFF2-40B4-BE49-F238E27FC236}">
                  <a16:creationId xmlns:a16="http://schemas.microsoft.com/office/drawing/2014/main" id="{63B715BF-894A-6B4C-BAD9-0839A9ED1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634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G(s)</a:t>
              </a:r>
            </a:p>
          </p:txBody>
        </p:sp>
        <p:sp>
          <p:nvSpPr>
            <p:cNvPr id="9224" name="Text Box 7" descr="Diagonali larghe verso l'alto">
              <a:extLst>
                <a:ext uri="{FF2B5EF4-FFF2-40B4-BE49-F238E27FC236}">
                  <a16:creationId xmlns:a16="http://schemas.microsoft.com/office/drawing/2014/main" id="{608EB331-E2F1-D246-82D3-3417EAE6D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23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h</a:t>
              </a:r>
            </a:p>
          </p:txBody>
        </p:sp>
        <p:sp>
          <p:nvSpPr>
            <p:cNvPr id="9225" name="Oval 8" descr="Diagonali larghe verso l'alto">
              <a:extLst>
                <a:ext uri="{FF2B5EF4-FFF2-40B4-BE49-F238E27FC236}">
                  <a16:creationId xmlns:a16="http://schemas.microsoft.com/office/drawing/2014/main" id="{C1CA71F6-D9C6-DC4D-98F0-6CCD2130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63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3138AABF-D29B-7340-9182-A96DF2B66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7" name="Line 10">
              <a:extLst>
                <a:ext uri="{FF2B5EF4-FFF2-40B4-BE49-F238E27FC236}">
                  <a16:creationId xmlns:a16="http://schemas.microsoft.com/office/drawing/2014/main" id="{A610177B-552B-724E-B91E-D0BF736AA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7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8" name="Line 11">
              <a:extLst>
                <a:ext uri="{FF2B5EF4-FFF2-40B4-BE49-F238E27FC236}">
                  <a16:creationId xmlns:a16="http://schemas.microsoft.com/office/drawing/2014/main" id="{05CDB3E7-2BF2-6049-B7BE-81BC7549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77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9" name="Line 12">
              <a:extLst>
                <a:ext uri="{FF2B5EF4-FFF2-40B4-BE49-F238E27FC236}">
                  <a16:creationId xmlns:a16="http://schemas.microsoft.com/office/drawing/2014/main" id="{CC68F10A-CB2D-F644-9077-FBB1A6FA9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36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0" name="Line 13">
              <a:extLst>
                <a:ext uri="{FF2B5EF4-FFF2-40B4-BE49-F238E27FC236}">
                  <a16:creationId xmlns:a16="http://schemas.microsoft.com/office/drawing/2014/main" id="{966D7042-F625-424B-BA87-9BD959F1C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" y="136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1" name="Line 14">
              <a:extLst>
                <a:ext uri="{FF2B5EF4-FFF2-40B4-BE49-F238E27FC236}">
                  <a16:creationId xmlns:a16="http://schemas.microsoft.com/office/drawing/2014/main" id="{D08F4031-406B-B04B-94C7-6A02FD8AA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95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2" name="Line 15">
              <a:extLst>
                <a:ext uri="{FF2B5EF4-FFF2-40B4-BE49-F238E27FC236}">
                  <a16:creationId xmlns:a16="http://schemas.microsoft.com/office/drawing/2014/main" id="{CB48FF67-5684-AF44-98B3-91674EE56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7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3" name="Text Box 16" descr="Diagonali larghe verso l'alto">
              <a:extLst>
                <a:ext uri="{FF2B5EF4-FFF2-40B4-BE49-F238E27FC236}">
                  <a16:creationId xmlns:a16="http://schemas.microsoft.com/office/drawing/2014/main" id="{206BB461-A75E-6B42-A954-4D9B0538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54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9234" name="Text Box 17" descr="Diagonali larghe verso l'alto">
              <a:extLst>
                <a:ext uri="{FF2B5EF4-FFF2-40B4-BE49-F238E27FC236}">
                  <a16:creationId xmlns:a16="http://schemas.microsoft.com/office/drawing/2014/main" id="{5219A774-49D8-0141-8A51-AA4D8F490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8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-</a:t>
              </a:r>
            </a:p>
          </p:txBody>
        </p:sp>
        <p:sp>
          <p:nvSpPr>
            <p:cNvPr id="9235" name="Text Box 18" descr="Diagonali larghe verso l'alto">
              <a:extLst>
                <a:ext uri="{FF2B5EF4-FFF2-40B4-BE49-F238E27FC236}">
                  <a16:creationId xmlns:a16="http://schemas.microsoft.com/office/drawing/2014/main" id="{81C74AC6-8BD1-254B-B09D-1C74D64B9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u</a:t>
              </a:r>
            </a:p>
          </p:txBody>
        </p:sp>
        <p:sp>
          <p:nvSpPr>
            <p:cNvPr id="9236" name="Text Box 19" descr="Diagonali larghe verso l'alto">
              <a:extLst>
                <a:ext uri="{FF2B5EF4-FFF2-40B4-BE49-F238E27FC236}">
                  <a16:creationId xmlns:a16="http://schemas.microsoft.com/office/drawing/2014/main" id="{08766F45-D75B-C042-A679-D3E2C56D1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y</a:t>
              </a:r>
            </a:p>
          </p:txBody>
        </p:sp>
      </p:grpSp>
      <p:pic>
        <p:nvPicPr>
          <p:cNvPr id="9220" name="Picture 22" descr="Diagonali larghe verso l'alto">
            <a:extLst>
              <a:ext uri="{FF2B5EF4-FFF2-40B4-BE49-F238E27FC236}">
                <a16:creationId xmlns:a16="http://schemas.microsoft.com/office/drawing/2014/main" id="{A3D2E977-F698-9247-B1B6-304F970F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27014"/>
            <a:ext cx="57626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21" name="Object 23">
            <a:extLst>
              <a:ext uri="{FF2B5EF4-FFF2-40B4-BE49-F238E27FC236}">
                <a16:creationId xmlns:a16="http://schemas.microsoft.com/office/drawing/2014/main" id="{9E5DD12D-ED7C-884D-9437-8D9E9626B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639" y="774700"/>
          <a:ext cx="1246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7" imgW="15798800" imgH="9652000" progId="Equation.DSMT4">
                  <p:embed/>
                </p:oleObj>
              </mc:Choice>
              <mc:Fallback>
                <p:oleObj name="Equation" r:id="rId7" imgW="15798800" imgH="9652000" progId="Equation.DSMT4">
                  <p:embed/>
                  <p:pic>
                    <p:nvPicPr>
                      <p:cNvPr id="9221" name="Object 23">
                        <a:extLst>
                          <a:ext uri="{FF2B5EF4-FFF2-40B4-BE49-F238E27FC236}">
                            <a16:creationId xmlns:a16="http://schemas.microsoft.com/office/drawing/2014/main" id="{9E5DD12D-ED7C-884D-9437-8D9E9626B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9" y="774700"/>
                        <a:ext cx="1246187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4">
            <a:extLst>
              <a:ext uri="{FF2B5EF4-FFF2-40B4-BE49-F238E27FC236}">
                <a16:creationId xmlns:a16="http://schemas.microsoft.com/office/drawing/2014/main" id="{9E5518D0-C72A-7642-8531-FA588904D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1938" y="1381126"/>
          <a:ext cx="254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9" imgW="3213100" imgH="9067800" progId="Equation.DSMT4">
                  <p:embed/>
                </p:oleObj>
              </mc:Choice>
              <mc:Fallback>
                <p:oleObj name="Equation" r:id="rId9" imgW="3213100" imgH="9067800" progId="Equation.DSMT4">
                  <p:embed/>
                  <p:pic>
                    <p:nvPicPr>
                      <p:cNvPr id="9222" name="Object 24">
                        <a:extLst>
                          <a:ext uri="{FF2B5EF4-FFF2-40B4-BE49-F238E27FC236}">
                            <a16:creationId xmlns:a16="http://schemas.microsoft.com/office/drawing/2014/main" id="{9E5518D0-C72A-7642-8531-FA588904D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1381126"/>
                        <a:ext cx="254000" cy="715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02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>
            <a:extLst>
              <a:ext uri="{FF2B5EF4-FFF2-40B4-BE49-F238E27FC236}">
                <a16:creationId xmlns:a16="http://schemas.microsoft.com/office/drawing/2014/main" id="{FF5761CA-10DA-4B45-8364-B7EA8B09A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Sensibilità rispetto ai disturbi</a:t>
            </a:r>
          </a:p>
        </p:txBody>
      </p:sp>
      <p:graphicFrame>
        <p:nvGraphicFramePr>
          <p:cNvPr id="10242" name="Object 20">
            <a:extLst>
              <a:ext uri="{FF2B5EF4-FFF2-40B4-BE49-F238E27FC236}">
                <a16:creationId xmlns:a16="http://schemas.microsoft.com/office/drawing/2014/main" id="{BFD95AC4-0E0D-E247-B56E-80F510525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6" y="3084513"/>
          <a:ext cx="57054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3" imgW="68465700" imgH="31013400" progId="Equation.DSMT4">
                  <p:embed/>
                </p:oleObj>
              </mc:Choice>
              <mc:Fallback>
                <p:oleObj name="Equation" r:id="rId3" imgW="68465700" imgH="31013400" progId="Equation.DSMT4">
                  <p:embed/>
                  <p:pic>
                    <p:nvPicPr>
                      <p:cNvPr id="10242" name="Object 20">
                        <a:extLst>
                          <a:ext uri="{FF2B5EF4-FFF2-40B4-BE49-F238E27FC236}">
                            <a16:creationId xmlns:a16="http://schemas.microsoft.com/office/drawing/2014/main" id="{BFD95AC4-0E0D-E247-B56E-80F510525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6" y="3084513"/>
                        <a:ext cx="5705475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3" name="Group 35">
            <a:extLst>
              <a:ext uri="{FF2B5EF4-FFF2-40B4-BE49-F238E27FC236}">
                <a16:creationId xmlns:a16="http://schemas.microsoft.com/office/drawing/2014/main" id="{327F6254-6703-0846-AC05-C5629241C43A}"/>
              </a:ext>
            </a:extLst>
          </p:cNvPr>
          <p:cNvGrpSpPr>
            <a:grpSpLocks/>
          </p:cNvGrpSpPr>
          <p:nvPr/>
        </p:nvGrpSpPr>
        <p:grpSpPr bwMode="auto">
          <a:xfrm>
            <a:off x="4235450" y="638176"/>
            <a:ext cx="6122988" cy="2449513"/>
            <a:chOff x="2122" y="436"/>
            <a:chExt cx="3856" cy="1543"/>
          </a:xfrm>
        </p:grpSpPr>
        <p:sp>
          <p:nvSpPr>
            <p:cNvPr id="10248" name="Text Box 6" descr="Diagonali larghe verso l'alto">
              <a:extLst>
                <a:ext uri="{FF2B5EF4-FFF2-40B4-BE49-F238E27FC236}">
                  <a16:creationId xmlns:a16="http://schemas.microsoft.com/office/drawing/2014/main" id="{7DC0E566-7D91-1B4F-86CB-72395F057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770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G</a:t>
              </a:r>
              <a:r>
                <a:rPr lang="it-IT" altLang="en-US" sz="1400"/>
                <a:t>2</a:t>
              </a:r>
              <a:r>
                <a:rPr lang="it-IT" altLang="en-US"/>
                <a:t>(s)</a:t>
              </a:r>
            </a:p>
          </p:txBody>
        </p:sp>
        <p:sp>
          <p:nvSpPr>
            <p:cNvPr id="10249" name="Text Box 7" descr="Diagonali larghe verso l'alto">
              <a:extLst>
                <a:ext uri="{FF2B5EF4-FFF2-40B4-BE49-F238E27FC236}">
                  <a16:creationId xmlns:a16="http://schemas.microsoft.com/office/drawing/2014/main" id="{846358B9-72F8-1F42-BDDF-2D9E5C131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" y="1373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H(s)</a:t>
              </a:r>
            </a:p>
          </p:txBody>
        </p:sp>
        <p:sp>
          <p:nvSpPr>
            <p:cNvPr id="10250" name="Oval 8" descr="Diagonali larghe verso l'alto">
              <a:extLst>
                <a:ext uri="{FF2B5EF4-FFF2-40B4-BE49-F238E27FC236}">
                  <a16:creationId xmlns:a16="http://schemas.microsoft.com/office/drawing/2014/main" id="{94995281-6D0A-084D-AAC5-AF35CE371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770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0251" name="Line 9">
              <a:extLst>
                <a:ext uri="{FF2B5EF4-FFF2-40B4-BE49-F238E27FC236}">
                  <a16:creationId xmlns:a16="http://schemas.microsoft.com/office/drawing/2014/main" id="{A540575F-A454-E845-8752-D42AC3291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89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2" name="Line 10">
              <a:extLst>
                <a:ext uri="{FF2B5EF4-FFF2-40B4-BE49-F238E27FC236}">
                  <a16:creationId xmlns:a16="http://schemas.microsoft.com/office/drawing/2014/main" id="{8E60E3C0-DA94-114A-8E6F-55F408BF8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" y="89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3" name="Line 11">
              <a:extLst>
                <a:ext uri="{FF2B5EF4-FFF2-40B4-BE49-F238E27FC236}">
                  <a16:creationId xmlns:a16="http://schemas.microsoft.com/office/drawing/2014/main" id="{0609CADD-C800-C241-B3AD-C1EED7965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5" y="89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4" name="Line 12">
              <a:extLst>
                <a:ext uri="{FF2B5EF4-FFF2-40B4-BE49-F238E27FC236}">
                  <a16:creationId xmlns:a16="http://schemas.microsoft.com/office/drawing/2014/main" id="{86F5ADE5-B0CE-834E-8E39-CDE26B9AA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3" y="1480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5" name="Line 13">
              <a:extLst>
                <a:ext uri="{FF2B5EF4-FFF2-40B4-BE49-F238E27FC236}">
                  <a16:creationId xmlns:a16="http://schemas.microsoft.com/office/drawing/2014/main" id="{9E6217D6-A758-8A4B-954C-3407BB7BC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1496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6" name="Line 14">
              <a:extLst>
                <a:ext uri="{FF2B5EF4-FFF2-40B4-BE49-F238E27FC236}">
                  <a16:creationId xmlns:a16="http://schemas.microsoft.com/office/drawing/2014/main" id="{B5F650D5-899D-8140-86C7-03B30368B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6" y="1088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7" name="Line 15">
              <a:extLst>
                <a:ext uri="{FF2B5EF4-FFF2-40B4-BE49-F238E27FC236}">
                  <a16:creationId xmlns:a16="http://schemas.microsoft.com/office/drawing/2014/main" id="{6161C585-704E-A44F-85F6-ED00D1299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906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8" name="Text Box 16" descr="Diagonali larghe verso l'alto">
              <a:extLst>
                <a:ext uri="{FF2B5EF4-FFF2-40B4-BE49-F238E27FC236}">
                  <a16:creationId xmlns:a16="http://schemas.microsoft.com/office/drawing/2014/main" id="{58CEC80E-1E1A-9D41-8EAE-F6AE480C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67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10259" name="Text Box 17" descr="Diagonali larghe verso l'alto">
              <a:extLst>
                <a:ext uri="{FF2B5EF4-FFF2-40B4-BE49-F238E27FC236}">
                  <a16:creationId xmlns:a16="http://schemas.microsoft.com/office/drawing/2014/main" id="{582DC675-5AAA-4D42-8280-F9DDB1D0B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102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-</a:t>
              </a:r>
            </a:p>
          </p:txBody>
        </p:sp>
        <p:sp>
          <p:nvSpPr>
            <p:cNvPr id="10260" name="Text Box 18" descr="Diagonali larghe verso l'alto">
              <a:extLst>
                <a:ext uri="{FF2B5EF4-FFF2-40B4-BE49-F238E27FC236}">
                  <a16:creationId xmlns:a16="http://schemas.microsoft.com/office/drawing/2014/main" id="{F4DD1DA0-86EF-F34C-8E57-C6CF930B0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61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u</a:t>
              </a:r>
            </a:p>
          </p:txBody>
        </p:sp>
        <p:sp>
          <p:nvSpPr>
            <p:cNvPr id="10261" name="Text Box 19" descr="Diagonali larghe verso l'alto">
              <a:extLst>
                <a:ext uri="{FF2B5EF4-FFF2-40B4-BE49-F238E27FC236}">
                  <a16:creationId xmlns:a16="http://schemas.microsoft.com/office/drawing/2014/main" id="{D0E0AF3A-89C9-CE49-B6BF-1946666B7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" y="6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y</a:t>
              </a:r>
            </a:p>
          </p:txBody>
        </p:sp>
        <p:sp>
          <p:nvSpPr>
            <p:cNvPr id="10262" name="Oval 21" descr="Diagonali larghe verso l'alto">
              <a:extLst>
                <a:ext uri="{FF2B5EF4-FFF2-40B4-BE49-F238E27FC236}">
                  <a16:creationId xmlns:a16="http://schemas.microsoft.com/office/drawing/2014/main" id="{9974B24D-8935-2A40-BFC5-3D8EF0C36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75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0263" name="Text Box 22" descr="Diagonali larghe verso l'alto">
              <a:extLst>
                <a:ext uri="{FF2B5EF4-FFF2-40B4-BE49-F238E27FC236}">
                  <a16:creationId xmlns:a16="http://schemas.microsoft.com/office/drawing/2014/main" id="{2A6C4CED-1102-FA4A-BD6F-1FA283430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" y="767"/>
              <a:ext cx="681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G</a:t>
              </a:r>
              <a:r>
                <a:rPr lang="it-IT" altLang="en-US" sz="1400"/>
                <a:t>1</a:t>
              </a:r>
              <a:r>
                <a:rPr lang="it-IT" altLang="en-US"/>
                <a:t>(s)</a:t>
              </a:r>
            </a:p>
          </p:txBody>
        </p:sp>
        <p:sp>
          <p:nvSpPr>
            <p:cNvPr id="10264" name="Line 23">
              <a:extLst>
                <a:ext uri="{FF2B5EF4-FFF2-40B4-BE49-F238E27FC236}">
                  <a16:creationId xmlns:a16="http://schemas.microsoft.com/office/drawing/2014/main" id="{D299782B-FA14-F448-B767-C43E10379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89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5" name="Line 24">
              <a:extLst>
                <a:ext uri="{FF2B5EF4-FFF2-40B4-BE49-F238E27FC236}">
                  <a16:creationId xmlns:a16="http://schemas.microsoft.com/office/drawing/2014/main" id="{152133DB-32C8-744A-B669-B6B8197E8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89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6" name="Oval 25" descr="Diagonali larghe verso l'alto">
              <a:extLst>
                <a:ext uri="{FF2B5EF4-FFF2-40B4-BE49-F238E27FC236}">
                  <a16:creationId xmlns:a16="http://schemas.microsoft.com/office/drawing/2014/main" id="{AD42F442-70C9-A746-A8C8-8A883C4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344"/>
              <a:ext cx="317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t-IT"/>
            </a:p>
          </p:txBody>
        </p:sp>
        <p:sp>
          <p:nvSpPr>
            <p:cNvPr id="10267" name="Line 26">
              <a:extLst>
                <a:ext uri="{FF2B5EF4-FFF2-40B4-BE49-F238E27FC236}">
                  <a16:creationId xmlns:a16="http://schemas.microsoft.com/office/drawing/2014/main" id="{EE4DA55B-77BD-444E-96E3-EE4AE1863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0" y="148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8" name="Line 27">
              <a:extLst>
                <a:ext uri="{FF2B5EF4-FFF2-40B4-BE49-F238E27FC236}">
                  <a16:creationId xmlns:a16="http://schemas.microsoft.com/office/drawing/2014/main" id="{6C8ED760-B965-0244-A23C-722E0B93C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1661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9" name="Line 28">
              <a:extLst>
                <a:ext uri="{FF2B5EF4-FFF2-40B4-BE49-F238E27FC236}">
                  <a16:creationId xmlns:a16="http://schemas.microsoft.com/office/drawing/2014/main" id="{536C82DC-5592-0349-B91F-FB939E649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52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70" name="Text Box 29" descr="Diagonali larghe verso l'alto">
              <a:extLst>
                <a:ext uri="{FF2B5EF4-FFF2-40B4-BE49-F238E27FC236}">
                  <a16:creationId xmlns:a16="http://schemas.microsoft.com/office/drawing/2014/main" id="{AC51D2D7-3889-B748-AA1F-776A2439D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815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10271" name="Text Box 30" descr="Diagonali larghe verso l'alto">
              <a:extLst>
                <a:ext uri="{FF2B5EF4-FFF2-40B4-BE49-F238E27FC236}">
                  <a16:creationId xmlns:a16="http://schemas.microsoft.com/office/drawing/2014/main" id="{FA4B4313-AD69-C449-B92F-A9F38B421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52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10272" name="Text Box 31" descr="Diagonali larghe verso l'alto">
              <a:extLst>
                <a:ext uri="{FF2B5EF4-FFF2-40B4-BE49-F238E27FC236}">
                  <a16:creationId xmlns:a16="http://schemas.microsoft.com/office/drawing/2014/main" id="{686030E7-94F3-274E-96BB-4C70C4E1A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" y="160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10273" name="Text Box 32" descr="Diagonali larghe verso l'alto">
              <a:extLst>
                <a:ext uri="{FF2B5EF4-FFF2-40B4-BE49-F238E27FC236}">
                  <a16:creationId xmlns:a16="http://schemas.microsoft.com/office/drawing/2014/main" id="{2EE8F161-2B0F-794D-87A9-7C24430C0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253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+</a:t>
              </a:r>
            </a:p>
          </p:txBody>
        </p:sp>
        <p:sp>
          <p:nvSpPr>
            <p:cNvPr id="10274" name="Text Box 33" descr="Diagonali larghe verso l'alto">
              <a:extLst>
                <a:ext uri="{FF2B5EF4-FFF2-40B4-BE49-F238E27FC236}">
                  <a16:creationId xmlns:a16="http://schemas.microsoft.com/office/drawing/2014/main" id="{A12015E6-1994-3248-A9A2-36482723F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4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d</a:t>
              </a:r>
            </a:p>
          </p:txBody>
        </p:sp>
        <p:sp>
          <p:nvSpPr>
            <p:cNvPr id="10275" name="Text Box 34" descr="Diagonali larghe verso l'alto">
              <a:extLst>
                <a:ext uri="{FF2B5EF4-FFF2-40B4-BE49-F238E27FC236}">
                  <a16:creationId xmlns:a16="http://schemas.microsoft.com/office/drawing/2014/main" id="{E01D4099-EDB4-0942-A28E-BE0094276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169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/>
                <a:t>n</a:t>
              </a:r>
            </a:p>
          </p:txBody>
        </p:sp>
      </p:grpSp>
      <p:sp>
        <p:nvSpPr>
          <p:cNvPr id="10244" name="Text Box 36" descr="Diagonali larghe verso l'alto">
            <a:extLst>
              <a:ext uri="{FF2B5EF4-FFF2-40B4-BE49-F238E27FC236}">
                <a16:creationId xmlns:a16="http://schemas.microsoft.com/office/drawing/2014/main" id="{2E86298E-3046-4843-B941-09B6C696D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4" y="3062288"/>
            <a:ext cx="307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en-US">
                <a:solidFill>
                  <a:schemeClr val="accent2"/>
                </a:solidFill>
                <a:sym typeface="Wingdings" pitchFamily="2" charset="2"/>
              </a:rPr>
              <a:t> </a:t>
            </a:r>
            <a:r>
              <a:rPr lang="it-IT" altLang="en-US">
                <a:solidFill>
                  <a:schemeClr val="accent2"/>
                </a:solidFill>
              </a:rPr>
              <a:t>Senza retroazione</a:t>
            </a:r>
          </a:p>
        </p:txBody>
      </p:sp>
      <p:sp>
        <p:nvSpPr>
          <p:cNvPr id="10245" name="Text Box 37" descr="Diagonali larghe verso l'alto">
            <a:extLst>
              <a:ext uri="{FF2B5EF4-FFF2-40B4-BE49-F238E27FC236}">
                <a16:creationId xmlns:a16="http://schemas.microsoft.com/office/drawing/2014/main" id="{C429E885-D232-5040-AE28-608A838C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97289"/>
            <a:ext cx="411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Char char="è"/>
            </a:pPr>
            <a:r>
              <a:rPr lang="it-IT" altLang="en-US">
                <a:solidFill>
                  <a:schemeClr val="accent2"/>
                </a:solidFill>
              </a:rPr>
              <a:t>Con retroazione:</a:t>
            </a:r>
          </a:p>
          <a:p>
            <a:pPr>
              <a:buFont typeface="Wingdings" pitchFamily="2" charset="2"/>
              <a:buNone/>
            </a:pPr>
            <a:r>
              <a:rPr lang="it-IT" altLang="en-US">
                <a:solidFill>
                  <a:schemeClr val="accent2"/>
                </a:solidFill>
              </a:rPr>
              <a:t>    è piccola dove     è piccola</a:t>
            </a:r>
          </a:p>
        </p:txBody>
      </p:sp>
      <p:sp>
        <p:nvSpPr>
          <p:cNvPr id="10246" name="Text Box 38" descr="Diagonali larghe verso l'alto">
            <a:extLst>
              <a:ext uri="{FF2B5EF4-FFF2-40B4-BE49-F238E27FC236}">
                <a16:creationId xmlns:a16="http://schemas.microsoft.com/office/drawing/2014/main" id="{A2E56845-0B9E-C342-92FE-50ACC7C51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5018089"/>
            <a:ext cx="3663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Char char="è"/>
            </a:pPr>
            <a:r>
              <a:rPr lang="it-IT" altLang="en-US">
                <a:solidFill>
                  <a:schemeClr val="accent2"/>
                </a:solidFill>
              </a:rPr>
              <a:t>Con retroazione: </a:t>
            </a:r>
          </a:p>
          <a:p>
            <a:pPr>
              <a:buFont typeface="Wingdings" pitchFamily="2" charset="2"/>
              <a:buNone/>
            </a:pPr>
            <a:r>
              <a:rPr lang="it-IT" altLang="en-US">
                <a:solidFill>
                  <a:schemeClr val="accent2"/>
                </a:solidFill>
              </a:rPr>
              <a:t>    c’è poco da fare!</a:t>
            </a:r>
          </a:p>
        </p:txBody>
      </p:sp>
      <p:graphicFrame>
        <p:nvGraphicFramePr>
          <p:cNvPr id="10247" name="Object 39">
            <a:extLst>
              <a:ext uri="{FF2B5EF4-FFF2-40B4-BE49-F238E27FC236}">
                <a16:creationId xmlns:a16="http://schemas.microsoft.com/office/drawing/2014/main" id="{26538FDC-8CB2-0845-9989-06B419BBA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5139" y="4068763"/>
          <a:ext cx="439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6" imgW="5270500" imgH="5562600" progId="Equation.DSMT4">
                  <p:embed/>
                </p:oleObj>
              </mc:Choice>
              <mc:Fallback>
                <p:oleObj name="Equation" r:id="rId6" imgW="5270500" imgH="5562600" progId="Equation.DSMT4">
                  <p:embed/>
                  <p:pic>
                    <p:nvPicPr>
                      <p:cNvPr id="10247" name="Object 39">
                        <a:extLst>
                          <a:ext uri="{FF2B5EF4-FFF2-40B4-BE49-F238E27FC236}">
                            <a16:creationId xmlns:a16="http://schemas.microsoft.com/office/drawing/2014/main" id="{26538FDC-8CB2-0845-9989-06B419BBA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139" y="4068763"/>
                        <a:ext cx="4397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051637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932</TotalTime>
  <Words>393</Words>
  <Application>Microsoft Macintosh PowerPoint</Application>
  <PresentationFormat>Widescreen</PresentationFormat>
  <Paragraphs>142</Paragraphs>
  <Slides>11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5</vt:i4>
      </vt:variant>
      <vt:variant>
        <vt:lpstr>Titoli diapositive</vt:lpstr>
      </vt:variant>
      <vt:variant>
        <vt:i4>11</vt:i4>
      </vt:variant>
    </vt:vector>
  </HeadingPairs>
  <TitlesOfParts>
    <vt:vector size="24" baseType="lpstr">
      <vt:lpstr>Arial</vt:lpstr>
      <vt:lpstr>Copperplate Gothic Light</vt:lpstr>
      <vt:lpstr>Futura Lt BT</vt:lpstr>
      <vt:lpstr>Symbol</vt:lpstr>
      <vt:lpstr>Times New Roman</vt:lpstr>
      <vt:lpstr>Verdana</vt:lpstr>
      <vt:lpstr>Wingdings</vt:lpstr>
      <vt:lpstr>uliSpare</vt:lpstr>
      <vt:lpstr>Image</vt:lpstr>
      <vt:lpstr>MathType 5.0 Equation</vt:lpstr>
      <vt:lpstr>MathType 4.0 Equation</vt:lpstr>
      <vt:lpstr>MathType Equation</vt:lpstr>
      <vt:lpstr>Immagine bitmap</vt:lpstr>
      <vt:lpstr>Sensibilità</vt:lpstr>
      <vt:lpstr>Indice</vt:lpstr>
      <vt:lpstr>Funzione di Sensibilità</vt:lpstr>
      <vt:lpstr>Sensibilità rispetto a variazioni di G(s)</vt:lpstr>
      <vt:lpstr>Esempio: il carrello</vt:lpstr>
      <vt:lpstr>Banda critica</vt:lpstr>
      <vt:lpstr>Controllo ad Alto Guadagno di Anello</vt:lpstr>
      <vt:lpstr>L’ integratore come alto guadagno a basse frequenze</vt:lpstr>
      <vt:lpstr>Sensibilità rispetto ai disturbi</vt:lpstr>
      <vt:lpstr>Errore per ingresso sinusoidale</vt:lpstr>
      <vt:lpstr>Reiezione Disturbi aleatori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119</cp:revision>
  <cp:lastPrinted>1998-03-25T13:12:00Z</cp:lastPrinted>
  <dcterms:created xsi:type="dcterms:W3CDTF">2018-03-12T14:43:51Z</dcterms:created>
  <dcterms:modified xsi:type="dcterms:W3CDTF">2020-05-13T20:59:23Z</dcterms:modified>
</cp:coreProperties>
</file>