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85" r:id="rId5"/>
    <p:sldId id="259" r:id="rId6"/>
    <p:sldId id="286" r:id="rId7"/>
    <p:sldId id="266" r:id="rId8"/>
    <p:sldId id="287" r:id="rId9"/>
    <p:sldId id="260" r:id="rId10"/>
    <p:sldId id="268" r:id="rId11"/>
    <p:sldId id="269" r:id="rId12"/>
    <p:sldId id="270" r:id="rId13"/>
    <p:sldId id="271" r:id="rId14"/>
    <p:sldId id="275" r:id="rId15"/>
    <p:sldId id="274" r:id="rId16"/>
    <p:sldId id="283" r:id="rId17"/>
    <p:sldId id="282" r:id="rId18"/>
    <p:sldId id="262" r:id="rId19"/>
    <p:sldId id="278" r:id="rId20"/>
    <p:sldId id="279" r:id="rId21"/>
    <p:sldId id="280" r:id="rId22"/>
    <p:sldId id="281" r:id="rId23"/>
    <p:sldId id="264" r:id="rId24"/>
    <p:sldId id="272" r:id="rId25"/>
    <p:sldId id="273" r:id="rId26"/>
    <p:sldId id="276" r:id="rId27"/>
    <p:sldId id="265" r:id="rId28"/>
    <p:sldId id="288" r:id="rId29"/>
    <p:sldId id="289" r:id="rId30"/>
    <p:sldId id="290" r:id="rId31"/>
    <p:sldId id="292" r:id="rId32"/>
    <p:sldId id="296" r:id="rId33"/>
    <p:sldId id="297" r:id="rId34"/>
    <p:sldId id="293" r:id="rId35"/>
    <p:sldId id="294" r:id="rId36"/>
    <p:sldId id="295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EDED"/>
    <a:srgbClr val="E6F0FF"/>
    <a:srgbClr val="9EB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-2.2799999999999998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F-4F94-9DCE-F229C604BB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E6F0FF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-0.2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BF-4F94-9DCE-F229C604BB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EDEDE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A2BF-4F94-9DCE-F229C604BB20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-0.23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2BF-4F94-9DCE-F229C604B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"/>
          <c:min val="-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Support</a:t>
                </a:r>
                <a:r>
                  <a:rPr lang="en-US" baseline="0" dirty="0"/>
                  <a:t> for torture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Taboo trade-off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Difficult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Hospital</c:v>
                </c:pt>
                <c:pt idx="1">
                  <c:v>Johnny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5.71</c:v>
                </c:pt>
                <c:pt idx="1">
                  <c:v>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E-464B-A4B2-4D49CA3A36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Easy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Hospital</c:v>
                </c:pt>
                <c:pt idx="1">
                  <c:v>Johnny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5.14</c:v>
                </c:pt>
                <c:pt idx="1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E-464B-A4B2-4D49CA3A3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7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Outrage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Tragic trade-off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Difficult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Other child</c:v>
                </c:pt>
                <c:pt idx="1">
                  <c:v>Johnny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3.33</c:v>
                </c:pt>
                <c:pt idx="1">
                  <c:v>3.05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3-4BC2-AC93-840C833855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Easy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Other child</c:v>
                </c:pt>
                <c:pt idx="1">
                  <c:v>Johnny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4.3099999999999996</c:v>
                </c:pt>
                <c:pt idx="1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03-4BC2-AC93-840C83385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7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Outrage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Money offered in </a:t>
            </a:r>
          </a:p>
          <a:p>
            <a:pPr>
              <a:defRPr/>
            </a:pPr>
            <a:r>
              <a:rPr lang="en-US" dirty="0"/>
              <a:t>Dictator Game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AF-4DF7-A227-39D44CD9A9B1}"/>
              </c:ext>
            </c:extLst>
          </c:dPt>
          <c:errBars>
            <c:errBarType val="both"/>
            <c:errValType val="cust"/>
            <c:noEndCap val="0"/>
            <c:plus>
              <c:numRef>
                <c:f>{2.2}</c:f>
              </c:numRef>
            </c:plus>
            <c:minus>
              <c:numRef>
                <c:f>{1.44}</c:f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Sheet1!$A$2:$A$3</c:f>
              <c:strCache>
                <c:ptCount val="2"/>
                <c:pt idx="0">
                  <c:v>No Prime</c:v>
                </c:pt>
                <c:pt idx="1">
                  <c:v>God Concepts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1.84</c:v>
                </c:pt>
                <c:pt idx="1">
                  <c:v>4.22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AF-4DF7-A227-39D44CD9A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-32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6"/>
          <c:min val="0"/>
        </c:scaling>
        <c:delete val="0"/>
        <c:axPos val="l"/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Money offered in </a:t>
            </a:r>
          </a:p>
          <a:p>
            <a:pPr>
              <a:defRPr/>
            </a:pPr>
            <a:r>
              <a:rPr lang="en-US" dirty="0"/>
              <a:t>Dictator Game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44-42E9-B7B5-D36F3F314A21}"/>
              </c:ext>
            </c:extLst>
          </c:dPt>
          <c:dPt>
            <c:idx val="2"/>
            <c:invertIfNegative val="0"/>
            <c:bubble3D val="0"/>
            <c:spPr>
              <a:solidFill>
                <a:srgbClr val="4472C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A44-42E9-B7B5-D36F3F314A21}"/>
              </c:ext>
            </c:extLst>
          </c:dPt>
          <c:cat>
            <c:strRef>
              <c:f>Sheet1!$A$2:$A$4</c:f>
              <c:strCache>
                <c:ptCount val="3"/>
                <c:pt idx="0">
                  <c:v>No Prime</c:v>
                </c:pt>
                <c:pt idx="1">
                  <c:v>God Concepts</c:v>
                </c:pt>
                <c:pt idx="2">
                  <c:v>Secular Prime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</c:v>
                </c:pt>
                <c:pt idx="1">
                  <c:v>4.5999999999999996</c:v>
                </c:pt>
                <c:pt idx="2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44-42E9-B7B5-D36F3F314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-32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6"/>
          <c:min val="0"/>
        </c:scaling>
        <c:delete val="0"/>
        <c:axPos val="l"/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Religious</a:t>
            </a:r>
            <a:r>
              <a:rPr lang="en-US" baseline="0" dirty="0"/>
              <a:t> priming and dishonesty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F-495C-90BA-0AE0D67161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Bible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EF-495C-90BA-0AE0D6716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5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Matrices solved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Secular</a:t>
            </a:r>
            <a:r>
              <a:rPr lang="en-US" baseline="0" dirty="0"/>
              <a:t> priming and dishonesty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Honor code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EDED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84-4B6B-A0BB-AC574B67B549}"/>
              </c:ext>
            </c:extLst>
          </c:dPt>
          <c:dPt>
            <c:idx val="2"/>
            <c:invertIfNegative val="0"/>
            <c:bubble3D val="0"/>
            <c:spPr>
              <a:solidFill>
                <a:srgbClr val="4472C4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E84-4B6B-A0BB-AC574B67B549}"/>
              </c:ext>
            </c:extLst>
          </c:dPt>
          <c:cat>
            <c:strRef>
              <c:f>Sheet1!$A$2:$A$4</c:f>
              <c:strCache>
                <c:ptCount val="3"/>
                <c:pt idx="0">
                  <c:v>Control</c:v>
                </c:pt>
                <c:pt idx="1">
                  <c:v>Recycle</c:v>
                </c:pt>
                <c:pt idx="2">
                  <c:v>Recycle + Honor code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</c:v>
                </c:pt>
                <c:pt idx="1">
                  <c:v>5.5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4-4B6B-A0BB-AC574B67B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6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Matrices solved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Well-lit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Dark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0E-4EFA-B8AC-63B8E44A3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Cheaters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Non-cheaters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0E-4EFA-B8AC-63B8E44A31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Anxiety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D-44FB-A8F2-CE419558B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10.72</c:v>
                </c:pt>
                <c:pt idx="1">
                  <c:v>11.42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A-4B2D-808C-6F31D4A614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10.91</c:v>
                </c:pt>
                <c:pt idx="1">
                  <c:v>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A-4B2D-808C-6F31D4A61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cost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12.97</c:v>
                </c:pt>
                <c:pt idx="1">
                  <c:v>12.47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 cost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Individual opponent</c:v>
                </c:pt>
                <c:pt idx="1">
                  <c:v>Group opponent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11.69</c:v>
                </c:pt>
                <c:pt idx="1">
                  <c:v>11.71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3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Control</c:v>
                </c:pt>
                <c:pt idx="1">
                  <c:v>Recycle</c:v>
                </c:pt>
                <c:pt idx="2">
                  <c:v>Recycle + token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6.2</c:v>
                </c:pt>
                <c:pt idx="2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C-43DE-8CA0-7E3372817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6-4451-B6A6-D38ACA5F1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rgbClr val="EDEDE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B6-4451-B6A6-D38ACA5F1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1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Commandments</c:v>
                </c:pt>
              </c:strCache>
            </c:strRef>
          </c:tx>
          <c:spPr>
            <a:solidFill>
              <a:srgbClr val="9EBFE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3.1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6-474F-93F1-DC2BC1BD67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Recycle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3.1</c:v>
                </c:pt>
                <c:pt idx="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E6-474F-93F1-DC2BC1BD6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96736"/>
        <c:axId val="12193408"/>
      </c:barChart>
      <c:catAx>
        <c:axId val="1219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3408"/>
        <c:crosses val="autoZero"/>
        <c:auto val="1"/>
        <c:lblAlgn val="ctr"/>
        <c:lblOffset val="100"/>
        <c:noMultiLvlLbl val="0"/>
      </c:catAx>
      <c:valAx>
        <c:axId val="12193408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7AE3F-B95B-4F9E-AC08-2762A386835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909BFFB9-5CAC-4F91-A8CB-4F2D3DEB6D69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Autonomy</a:t>
          </a:r>
        </a:p>
      </dgm:t>
    </dgm:pt>
    <dgm:pt modelId="{394CB883-F72C-4989-966E-AC553FD81DE9}" type="parTrans" cxnId="{5FEB0BC3-80A3-43C4-817C-3BAB2D4AA323}">
      <dgm:prSet/>
      <dgm:spPr/>
      <dgm:t>
        <a:bodyPr/>
        <a:lstStyle/>
        <a:p>
          <a:endParaRPr lang="en-US"/>
        </a:p>
      </dgm:t>
    </dgm:pt>
    <dgm:pt modelId="{44A46CE5-BB4A-4A71-B864-C1220EB2D3E3}" type="sibTrans" cxnId="{5FEB0BC3-80A3-43C4-817C-3BAB2D4AA323}">
      <dgm:prSet/>
      <dgm:spPr/>
      <dgm:t>
        <a:bodyPr/>
        <a:lstStyle/>
        <a:p>
          <a:endParaRPr lang="en-US"/>
        </a:p>
      </dgm:t>
    </dgm:pt>
    <dgm:pt modelId="{FE65366B-37B8-40F9-BF59-B9F6F92C7BA4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Care/harm</a:t>
          </a:r>
        </a:p>
      </dgm:t>
    </dgm:pt>
    <dgm:pt modelId="{CE3C51ED-6B39-455E-B36A-E458CA3BD755}" type="parTrans" cxnId="{84DFB7A2-A330-4458-A50C-DD22E4682CD3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B76DBDD-BAED-4EBA-B031-4D7B759CDF34}" type="sibTrans" cxnId="{84DFB7A2-A330-4458-A50C-DD22E4682CD3}">
      <dgm:prSet/>
      <dgm:spPr/>
      <dgm:t>
        <a:bodyPr/>
        <a:lstStyle/>
        <a:p>
          <a:endParaRPr lang="en-US"/>
        </a:p>
      </dgm:t>
    </dgm:pt>
    <dgm:pt modelId="{1BC084C6-49D5-4535-B15C-C3F44F147941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Fairness</a:t>
          </a:r>
        </a:p>
      </dgm:t>
    </dgm:pt>
    <dgm:pt modelId="{6BFFC412-79E9-42FA-8C39-4408D8A983DF}" type="parTrans" cxnId="{BF90C83C-C814-47BE-990B-A38C85578AF0}">
      <dgm:prSet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094205-84CC-4352-A443-2C4B933C1F70}" type="sibTrans" cxnId="{BF90C83C-C814-47BE-990B-A38C85578AF0}">
      <dgm:prSet/>
      <dgm:spPr/>
      <dgm:t>
        <a:bodyPr/>
        <a:lstStyle/>
        <a:p>
          <a:endParaRPr lang="en-US"/>
        </a:p>
      </dgm:t>
    </dgm:pt>
    <dgm:pt modelId="{5266D93B-0823-4966-9DF8-C8A72F7FADE2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gm:t>
    </dgm:pt>
    <dgm:pt modelId="{1EF19966-D66B-4454-A097-A6AA030946D5}" type="parTrans" cxnId="{319C2418-F8AD-4FF7-9D30-30A87CBDAB86}">
      <dgm:prSet/>
      <dgm:spPr/>
      <dgm:t>
        <a:bodyPr/>
        <a:lstStyle/>
        <a:p>
          <a:endParaRPr lang="en-US"/>
        </a:p>
      </dgm:t>
    </dgm:pt>
    <dgm:pt modelId="{FD54C0F2-5BAD-4849-90F7-45AAEAB38699}" type="sibTrans" cxnId="{319C2418-F8AD-4FF7-9D30-30A87CBDAB86}">
      <dgm:prSet/>
      <dgm:spPr/>
      <dgm:t>
        <a:bodyPr/>
        <a:lstStyle/>
        <a:p>
          <a:endParaRPr lang="en-US"/>
        </a:p>
      </dgm:t>
    </dgm:pt>
    <dgm:pt modelId="{3A6BA297-9FE8-4013-ACE8-DAE747D0A8C1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Loyalty</a:t>
          </a:r>
        </a:p>
      </dgm:t>
    </dgm:pt>
    <dgm:pt modelId="{DDD661EB-3EE4-4889-9ED3-B44B90B75B1D}" type="parTrans" cxnId="{3F6A0173-F6C5-42D1-87CF-45E5AA22DEEE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95B51CD-6E92-40E4-90DE-7D7302EC4D92}" type="sibTrans" cxnId="{3F6A0173-F6C5-42D1-87CF-45E5AA22DEEE}">
      <dgm:prSet/>
      <dgm:spPr/>
      <dgm:t>
        <a:bodyPr/>
        <a:lstStyle/>
        <a:p>
          <a:endParaRPr lang="en-US"/>
        </a:p>
      </dgm:t>
    </dgm:pt>
    <dgm:pt modelId="{D5EFE4EA-50E9-40F3-A018-5C6526F64256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Authority</a:t>
          </a:r>
        </a:p>
      </dgm:t>
    </dgm:pt>
    <dgm:pt modelId="{32025D00-213A-4329-BDD1-24BB88F4F947}" type="parTrans" cxnId="{8F3DACA4-E182-4C23-85D2-258366762337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4CF5F1-1460-4AC9-B6D8-7F7D35262B49}" type="sibTrans" cxnId="{8F3DACA4-E182-4C23-85D2-258366762337}">
      <dgm:prSet/>
      <dgm:spPr/>
      <dgm:t>
        <a:bodyPr/>
        <a:lstStyle/>
        <a:p>
          <a:endParaRPr lang="en-US"/>
        </a:p>
      </dgm:t>
    </dgm:pt>
    <dgm:pt modelId="{BE04F3BC-541E-4416-852C-CC4049979FED}">
      <dgm:prSet phldrT="[Text]" custT="1"/>
      <dgm:spPr>
        <a:solidFill>
          <a:srgbClr val="E6F0FF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Divinity</a:t>
          </a:r>
        </a:p>
      </dgm:t>
    </dgm:pt>
    <dgm:pt modelId="{2D006653-65A3-4451-AA04-07809DD09611}" type="parTrans" cxnId="{B29975CB-F66F-4AFB-B7D7-FB4902CC0BE2}">
      <dgm:prSet/>
      <dgm:spPr/>
      <dgm:t>
        <a:bodyPr/>
        <a:lstStyle/>
        <a:p>
          <a:endParaRPr lang="en-US"/>
        </a:p>
      </dgm:t>
    </dgm:pt>
    <dgm:pt modelId="{B350D379-15F7-4BF4-9E12-96192FA7D22F}" type="sibTrans" cxnId="{B29975CB-F66F-4AFB-B7D7-FB4902CC0BE2}">
      <dgm:prSet/>
      <dgm:spPr/>
      <dgm:t>
        <a:bodyPr/>
        <a:lstStyle/>
        <a:p>
          <a:endParaRPr lang="en-US"/>
        </a:p>
      </dgm:t>
    </dgm:pt>
    <dgm:pt modelId="{EC151C76-7EC3-492A-9B7A-567F60F3148A}">
      <dgm:prSet phldrT="[Text]" custT="1"/>
      <dgm:spPr>
        <a:solidFill>
          <a:srgbClr val="EDEDED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Purity</a:t>
          </a:r>
        </a:p>
      </dgm:t>
    </dgm:pt>
    <dgm:pt modelId="{48443306-E7D7-47CC-8EF4-C7310436DB10}" type="parTrans" cxnId="{B15B40D5-4F40-49C3-BD1D-220F96FE4A6A}">
      <dgm:prSet/>
      <dgm:spPr>
        <a:ln w="762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E643151-3CF9-417C-8622-5E0D0958942D}" type="sibTrans" cxnId="{B15B40D5-4F40-49C3-BD1D-220F96FE4A6A}">
      <dgm:prSet/>
      <dgm:spPr/>
      <dgm:t>
        <a:bodyPr/>
        <a:lstStyle/>
        <a:p>
          <a:endParaRPr lang="en-US"/>
        </a:p>
      </dgm:t>
    </dgm:pt>
    <dgm:pt modelId="{D247E2A1-0394-4BF6-A5BC-12416B161AB6}" type="pres">
      <dgm:prSet presAssocID="{A8A7AE3F-B95B-4F9E-AC08-2762A38683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EFA65C-C060-4729-912E-DBB614C5B5E2}" type="pres">
      <dgm:prSet presAssocID="{909BFFB9-5CAC-4F91-A8CB-4F2D3DEB6D69}" presName="hierRoot1" presStyleCnt="0">
        <dgm:presLayoutVars>
          <dgm:hierBranch val="init"/>
        </dgm:presLayoutVars>
      </dgm:prSet>
      <dgm:spPr/>
    </dgm:pt>
    <dgm:pt modelId="{72D256D4-3722-4530-A9CD-749123A3E175}" type="pres">
      <dgm:prSet presAssocID="{909BFFB9-5CAC-4F91-A8CB-4F2D3DEB6D69}" presName="rootComposite1" presStyleCnt="0"/>
      <dgm:spPr/>
    </dgm:pt>
    <dgm:pt modelId="{528C94ED-A841-4F32-8D3A-1F3594E05A30}" type="pres">
      <dgm:prSet presAssocID="{909BFFB9-5CAC-4F91-A8CB-4F2D3DEB6D69}" presName="rootText1" presStyleLbl="node0" presStyleIdx="0" presStyleCnt="3" custScaleX="100953">
        <dgm:presLayoutVars>
          <dgm:chPref val="3"/>
        </dgm:presLayoutVars>
      </dgm:prSet>
      <dgm:spPr/>
    </dgm:pt>
    <dgm:pt modelId="{F7B9571B-01C1-4C31-9DBD-8E4A9C9EDEA7}" type="pres">
      <dgm:prSet presAssocID="{909BFFB9-5CAC-4F91-A8CB-4F2D3DEB6D69}" presName="rootConnector1" presStyleLbl="node1" presStyleIdx="0" presStyleCnt="0"/>
      <dgm:spPr/>
    </dgm:pt>
    <dgm:pt modelId="{6AE64B4C-1B0A-44C5-A38A-9463B1D8D4DE}" type="pres">
      <dgm:prSet presAssocID="{909BFFB9-5CAC-4F91-A8CB-4F2D3DEB6D69}" presName="hierChild2" presStyleCnt="0"/>
      <dgm:spPr/>
    </dgm:pt>
    <dgm:pt modelId="{3C4BAA84-678F-4056-9522-D5A7566B9ABA}" type="pres">
      <dgm:prSet presAssocID="{CE3C51ED-6B39-455E-B36A-E458CA3BD755}" presName="Name64" presStyleLbl="parChTrans1D2" presStyleIdx="0" presStyleCnt="5"/>
      <dgm:spPr/>
    </dgm:pt>
    <dgm:pt modelId="{37BDFD3D-CC15-4681-8A47-5290069D4572}" type="pres">
      <dgm:prSet presAssocID="{FE65366B-37B8-40F9-BF59-B9F6F92C7BA4}" presName="hierRoot2" presStyleCnt="0">
        <dgm:presLayoutVars>
          <dgm:hierBranch val="init"/>
        </dgm:presLayoutVars>
      </dgm:prSet>
      <dgm:spPr/>
    </dgm:pt>
    <dgm:pt modelId="{B204AF8B-0F0A-455F-BC67-3DC7B594F544}" type="pres">
      <dgm:prSet presAssocID="{FE65366B-37B8-40F9-BF59-B9F6F92C7BA4}" presName="rootComposite" presStyleCnt="0"/>
      <dgm:spPr/>
    </dgm:pt>
    <dgm:pt modelId="{542F5F80-E40E-4D3D-BAA6-2781D5BABF71}" type="pres">
      <dgm:prSet presAssocID="{FE65366B-37B8-40F9-BF59-B9F6F92C7BA4}" presName="rootText" presStyleLbl="node2" presStyleIdx="0" presStyleCnt="5">
        <dgm:presLayoutVars>
          <dgm:chPref val="3"/>
        </dgm:presLayoutVars>
      </dgm:prSet>
      <dgm:spPr/>
    </dgm:pt>
    <dgm:pt modelId="{14555F57-BE3A-4D8E-AB7B-B0782B3C2C84}" type="pres">
      <dgm:prSet presAssocID="{FE65366B-37B8-40F9-BF59-B9F6F92C7BA4}" presName="rootConnector" presStyleLbl="node2" presStyleIdx="0" presStyleCnt="5"/>
      <dgm:spPr/>
    </dgm:pt>
    <dgm:pt modelId="{ABCBC13A-4D90-4187-8F57-9230E4F6C83E}" type="pres">
      <dgm:prSet presAssocID="{FE65366B-37B8-40F9-BF59-B9F6F92C7BA4}" presName="hierChild4" presStyleCnt="0"/>
      <dgm:spPr/>
    </dgm:pt>
    <dgm:pt modelId="{8C3603D9-6FFC-43A3-A15D-F15D09C0FD59}" type="pres">
      <dgm:prSet presAssocID="{FE65366B-37B8-40F9-BF59-B9F6F92C7BA4}" presName="hierChild5" presStyleCnt="0"/>
      <dgm:spPr/>
    </dgm:pt>
    <dgm:pt modelId="{5C5C2B8F-7410-48A6-8B6B-52BF0FBACF83}" type="pres">
      <dgm:prSet presAssocID="{6BFFC412-79E9-42FA-8C39-4408D8A983DF}" presName="Name64" presStyleLbl="parChTrans1D2" presStyleIdx="1" presStyleCnt="5"/>
      <dgm:spPr/>
    </dgm:pt>
    <dgm:pt modelId="{5481BD7D-CED9-4974-AA08-743144F62C64}" type="pres">
      <dgm:prSet presAssocID="{1BC084C6-49D5-4535-B15C-C3F44F147941}" presName="hierRoot2" presStyleCnt="0">
        <dgm:presLayoutVars>
          <dgm:hierBranch val="init"/>
        </dgm:presLayoutVars>
      </dgm:prSet>
      <dgm:spPr/>
    </dgm:pt>
    <dgm:pt modelId="{307EFA23-A0AF-4F41-931B-92BA7DEB994E}" type="pres">
      <dgm:prSet presAssocID="{1BC084C6-49D5-4535-B15C-C3F44F147941}" presName="rootComposite" presStyleCnt="0"/>
      <dgm:spPr/>
    </dgm:pt>
    <dgm:pt modelId="{595B0202-C3A7-4D22-AB64-F5AA4FE3EED8}" type="pres">
      <dgm:prSet presAssocID="{1BC084C6-49D5-4535-B15C-C3F44F147941}" presName="rootText" presStyleLbl="node2" presStyleIdx="1" presStyleCnt="5">
        <dgm:presLayoutVars>
          <dgm:chPref val="3"/>
        </dgm:presLayoutVars>
      </dgm:prSet>
      <dgm:spPr/>
    </dgm:pt>
    <dgm:pt modelId="{D87BA118-23D1-437D-ACBC-A36F4A5288FC}" type="pres">
      <dgm:prSet presAssocID="{1BC084C6-49D5-4535-B15C-C3F44F147941}" presName="rootConnector" presStyleLbl="node2" presStyleIdx="1" presStyleCnt="5"/>
      <dgm:spPr/>
    </dgm:pt>
    <dgm:pt modelId="{7714AAC1-1F22-49A3-9586-DE804686850B}" type="pres">
      <dgm:prSet presAssocID="{1BC084C6-49D5-4535-B15C-C3F44F147941}" presName="hierChild4" presStyleCnt="0"/>
      <dgm:spPr/>
    </dgm:pt>
    <dgm:pt modelId="{51D2CE42-0647-4A6B-97F4-6187C4DB9495}" type="pres">
      <dgm:prSet presAssocID="{1BC084C6-49D5-4535-B15C-C3F44F147941}" presName="hierChild5" presStyleCnt="0"/>
      <dgm:spPr/>
    </dgm:pt>
    <dgm:pt modelId="{9281594A-AAB1-4489-90D7-3BB665FD3856}" type="pres">
      <dgm:prSet presAssocID="{909BFFB9-5CAC-4F91-A8CB-4F2D3DEB6D69}" presName="hierChild3" presStyleCnt="0"/>
      <dgm:spPr/>
    </dgm:pt>
    <dgm:pt modelId="{5AB8B902-AB16-410B-B186-1B402CFE90DC}" type="pres">
      <dgm:prSet presAssocID="{5266D93B-0823-4966-9DF8-C8A72F7FADE2}" presName="hierRoot1" presStyleCnt="0">
        <dgm:presLayoutVars>
          <dgm:hierBranch val="init"/>
        </dgm:presLayoutVars>
      </dgm:prSet>
      <dgm:spPr/>
    </dgm:pt>
    <dgm:pt modelId="{936A6B01-D1F2-4247-80B1-FDA2B3E96C38}" type="pres">
      <dgm:prSet presAssocID="{5266D93B-0823-4966-9DF8-C8A72F7FADE2}" presName="rootComposite1" presStyleCnt="0"/>
      <dgm:spPr/>
    </dgm:pt>
    <dgm:pt modelId="{76E91E6C-71DF-4AD6-A091-B7BB8DD871A9}" type="pres">
      <dgm:prSet presAssocID="{5266D93B-0823-4966-9DF8-C8A72F7FADE2}" presName="rootText1" presStyleLbl="node0" presStyleIdx="1" presStyleCnt="3">
        <dgm:presLayoutVars>
          <dgm:chPref val="3"/>
        </dgm:presLayoutVars>
      </dgm:prSet>
      <dgm:spPr/>
    </dgm:pt>
    <dgm:pt modelId="{4348D112-5513-4404-A4AD-FEFBA5016D1B}" type="pres">
      <dgm:prSet presAssocID="{5266D93B-0823-4966-9DF8-C8A72F7FADE2}" presName="rootConnector1" presStyleLbl="node1" presStyleIdx="0" presStyleCnt="0"/>
      <dgm:spPr/>
    </dgm:pt>
    <dgm:pt modelId="{1A96B6A1-181C-42E5-96E3-5C42629CAACD}" type="pres">
      <dgm:prSet presAssocID="{5266D93B-0823-4966-9DF8-C8A72F7FADE2}" presName="hierChild2" presStyleCnt="0"/>
      <dgm:spPr/>
    </dgm:pt>
    <dgm:pt modelId="{E68980E7-A413-41B8-8469-B39DF2AE3644}" type="pres">
      <dgm:prSet presAssocID="{DDD661EB-3EE4-4889-9ED3-B44B90B75B1D}" presName="Name64" presStyleLbl="parChTrans1D2" presStyleIdx="2" presStyleCnt="5"/>
      <dgm:spPr/>
    </dgm:pt>
    <dgm:pt modelId="{B986CCC9-F995-459E-A4FF-9A6FE06BBD17}" type="pres">
      <dgm:prSet presAssocID="{3A6BA297-9FE8-4013-ACE8-DAE747D0A8C1}" presName="hierRoot2" presStyleCnt="0">
        <dgm:presLayoutVars>
          <dgm:hierBranch val="init"/>
        </dgm:presLayoutVars>
      </dgm:prSet>
      <dgm:spPr/>
    </dgm:pt>
    <dgm:pt modelId="{67737C79-D829-4148-8C5B-3E37BC8B8F9F}" type="pres">
      <dgm:prSet presAssocID="{3A6BA297-9FE8-4013-ACE8-DAE747D0A8C1}" presName="rootComposite" presStyleCnt="0"/>
      <dgm:spPr/>
    </dgm:pt>
    <dgm:pt modelId="{3AD9A987-89F8-4969-ADF0-D0F6802EE6C3}" type="pres">
      <dgm:prSet presAssocID="{3A6BA297-9FE8-4013-ACE8-DAE747D0A8C1}" presName="rootText" presStyleLbl="node2" presStyleIdx="2" presStyleCnt="5">
        <dgm:presLayoutVars>
          <dgm:chPref val="3"/>
        </dgm:presLayoutVars>
      </dgm:prSet>
      <dgm:spPr/>
    </dgm:pt>
    <dgm:pt modelId="{1B6F17AA-A781-436A-ACDB-15EB548243BB}" type="pres">
      <dgm:prSet presAssocID="{3A6BA297-9FE8-4013-ACE8-DAE747D0A8C1}" presName="rootConnector" presStyleLbl="node2" presStyleIdx="2" presStyleCnt="5"/>
      <dgm:spPr/>
    </dgm:pt>
    <dgm:pt modelId="{C0DF0200-03A5-4476-9B94-2579B36435FF}" type="pres">
      <dgm:prSet presAssocID="{3A6BA297-9FE8-4013-ACE8-DAE747D0A8C1}" presName="hierChild4" presStyleCnt="0"/>
      <dgm:spPr/>
    </dgm:pt>
    <dgm:pt modelId="{4738FC42-B8BD-4BB2-9C5A-D6D10C9C3586}" type="pres">
      <dgm:prSet presAssocID="{3A6BA297-9FE8-4013-ACE8-DAE747D0A8C1}" presName="hierChild5" presStyleCnt="0"/>
      <dgm:spPr/>
    </dgm:pt>
    <dgm:pt modelId="{5DB17ED1-0167-4D8E-BCFE-FBF80C3BB190}" type="pres">
      <dgm:prSet presAssocID="{32025D00-213A-4329-BDD1-24BB88F4F947}" presName="Name64" presStyleLbl="parChTrans1D2" presStyleIdx="3" presStyleCnt="5"/>
      <dgm:spPr/>
    </dgm:pt>
    <dgm:pt modelId="{4BE8589B-880B-4633-96DF-44E21DDD080B}" type="pres">
      <dgm:prSet presAssocID="{D5EFE4EA-50E9-40F3-A018-5C6526F64256}" presName="hierRoot2" presStyleCnt="0">
        <dgm:presLayoutVars>
          <dgm:hierBranch val="init"/>
        </dgm:presLayoutVars>
      </dgm:prSet>
      <dgm:spPr/>
    </dgm:pt>
    <dgm:pt modelId="{3768028F-1017-411E-B3CD-5DDA8A2F9572}" type="pres">
      <dgm:prSet presAssocID="{D5EFE4EA-50E9-40F3-A018-5C6526F64256}" presName="rootComposite" presStyleCnt="0"/>
      <dgm:spPr/>
    </dgm:pt>
    <dgm:pt modelId="{095BE616-B43A-47D2-9F31-036477B5F0DD}" type="pres">
      <dgm:prSet presAssocID="{D5EFE4EA-50E9-40F3-A018-5C6526F64256}" presName="rootText" presStyleLbl="node2" presStyleIdx="3" presStyleCnt="5">
        <dgm:presLayoutVars>
          <dgm:chPref val="3"/>
        </dgm:presLayoutVars>
      </dgm:prSet>
      <dgm:spPr/>
    </dgm:pt>
    <dgm:pt modelId="{696B9C03-F514-4DF6-8B22-6E343CC4372D}" type="pres">
      <dgm:prSet presAssocID="{D5EFE4EA-50E9-40F3-A018-5C6526F64256}" presName="rootConnector" presStyleLbl="node2" presStyleIdx="3" presStyleCnt="5"/>
      <dgm:spPr/>
    </dgm:pt>
    <dgm:pt modelId="{52B3C921-DEC3-40A6-BE84-E38B152E27CB}" type="pres">
      <dgm:prSet presAssocID="{D5EFE4EA-50E9-40F3-A018-5C6526F64256}" presName="hierChild4" presStyleCnt="0"/>
      <dgm:spPr/>
    </dgm:pt>
    <dgm:pt modelId="{D612C802-1B52-4A74-B0DF-7F0C4927C501}" type="pres">
      <dgm:prSet presAssocID="{D5EFE4EA-50E9-40F3-A018-5C6526F64256}" presName="hierChild5" presStyleCnt="0"/>
      <dgm:spPr/>
    </dgm:pt>
    <dgm:pt modelId="{54931DDD-F304-478B-88A3-9074E622B5DB}" type="pres">
      <dgm:prSet presAssocID="{5266D93B-0823-4966-9DF8-C8A72F7FADE2}" presName="hierChild3" presStyleCnt="0"/>
      <dgm:spPr/>
    </dgm:pt>
    <dgm:pt modelId="{38C1A3EE-D839-4B57-990C-5D7B25388D6A}" type="pres">
      <dgm:prSet presAssocID="{BE04F3BC-541E-4416-852C-CC4049979FED}" presName="hierRoot1" presStyleCnt="0">
        <dgm:presLayoutVars>
          <dgm:hierBranch val="init"/>
        </dgm:presLayoutVars>
      </dgm:prSet>
      <dgm:spPr/>
    </dgm:pt>
    <dgm:pt modelId="{2DC655FA-7068-41D0-9687-A2E919C4F8EF}" type="pres">
      <dgm:prSet presAssocID="{BE04F3BC-541E-4416-852C-CC4049979FED}" presName="rootComposite1" presStyleCnt="0"/>
      <dgm:spPr/>
    </dgm:pt>
    <dgm:pt modelId="{3BE0D231-CE92-45E6-B6B1-27FAAA28C435}" type="pres">
      <dgm:prSet presAssocID="{BE04F3BC-541E-4416-852C-CC4049979FED}" presName="rootText1" presStyleLbl="node0" presStyleIdx="2" presStyleCnt="3">
        <dgm:presLayoutVars>
          <dgm:chPref val="3"/>
        </dgm:presLayoutVars>
      </dgm:prSet>
      <dgm:spPr/>
    </dgm:pt>
    <dgm:pt modelId="{BB85119D-2F97-4234-8D6B-F19430DF4B3A}" type="pres">
      <dgm:prSet presAssocID="{BE04F3BC-541E-4416-852C-CC4049979FED}" presName="rootConnector1" presStyleLbl="node1" presStyleIdx="0" presStyleCnt="0"/>
      <dgm:spPr/>
    </dgm:pt>
    <dgm:pt modelId="{D433760D-AEC9-45BB-848A-FC32100A14E1}" type="pres">
      <dgm:prSet presAssocID="{BE04F3BC-541E-4416-852C-CC4049979FED}" presName="hierChild2" presStyleCnt="0"/>
      <dgm:spPr/>
    </dgm:pt>
    <dgm:pt modelId="{E10A2261-8BD1-457F-9E38-0D761DF17F5D}" type="pres">
      <dgm:prSet presAssocID="{48443306-E7D7-47CC-8EF4-C7310436DB10}" presName="Name64" presStyleLbl="parChTrans1D2" presStyleIdx="4" presStyleCnt="5"/>
      <dgm:spPr/>
    </dgm:pt>
    <dgm:pt modelId="{08FA5E28-D45D-440A-AFD1-069929269AB0}" type="pres">
      <dgm:prSet presAssocID="{EC151C76-7EC3-492A-9B7A-567F60F3148A}" presName="hierRoot2" presStyleCnt="0">
        <dgm:presLayoutVars>
          <dgm:hierBranch val="init"/>
        </dgm:presLayoutVars>
      </dgm:prSet>
      <dgm:spPr/>
    </dgm:pt>
    <dgm:pt modelId="{76982958-92F8-48DE-BA47-3BB606E41C36}" type="pres">
      <dgm:prSet presAssocID="{EC151C76-7EC3-492A-9B7A-567F60F3148A}" presName="rootComposite" presStyleCnt="0"/>
      <dgm:spPr/>
    </dgm:pt>
    <dgm:pt modelId="{00535EE0-8E36-40F5-889D-54C27CCA7E89}" type="pres">
      <dgm:prSet presAssocID="{EC151C76-7EC3-492A-9B7A-567F60F3148A}" presName="rootText" presStyleLbl="node2" presStyleIdx="4" presStyleCnt="5">
        <dgm:presLayoutVars>
          <dgm:chPref val="3"/>
        </dgm:presLayoutVars>
      </dgm:prSet>
      <dgm:spPr/>
    </dgm:pt>
    <dgm:pt modelId="{D721B350-011E-409A-AFFE-BD7FBA6AE205}" type="pres">
      <dgm:prSet presAssocID="{EC151C76-7EC3-492A-9B7A-567F60F3148A}" presName="rootConnector" presStyleLbl="node2" presStyleIdx="4" presStyleCnt="5"/>
      <dgm:spPr/>
    </dgm:pt>
    <dgm:pt modelId="{8F343E36-B581-4F71-AF28-89A0F4B45EBB}" type="pres">
      <dgm:prSet presAssocID="{EC151C76-7EC3-492A-9B7A-567F60F3148A}" presName="hierChild4" presStyleCnt="0"/>
      <dgm:spPr/>
    </dgm:pt>
    <dgm:pt modelId="{CD27BDE7-EF9A-4353-8DC5-09682B0BD44E}" type="pres">
      <dgm:prSet presAssocID="{EC151C76-7EC3-492A-9B7A-567F60F3148A}" presName="hierChild5" presStyleCnt="0"/>
      <dgm:spPr/>
    </dgm:pt>
    <dgm:pt modelId="{D2649717-5E2C-4CCB-A938-AD0EF63966FF}" type="pres">
      <dgm:prSet presAssocID="{BE04F3BC-541E-4416-852C-CC4049979FED}" presName="hierChild3" presStyleCnt="0"/>
      <dgm:spPr/>
    </dgm:pt>
  </dgm:ptLst>
  <dgm:cxnLst>
    <dgm:cxn modelId="{319C2418-F8AD-4FF7-9D30-30A87CBDAB86}" srcId="{A8A7AE3F-B95B-4F9E-AC08-2762A3868354}" destId="{5266D93B-0823-4966-9DF8-C8A72F7FADE2}" srcOrd="1" destOrd="0" parTransId="{1EF19966-D66B-4454-A097-A6AA030946D5}" sibTransId="{FD54C0F2-5BAD-4849-90F7-45AAEAB38699}"/>
    <dgm:cxn modelId="{0B2E5A18-CCB8-497B-90D0-C77218D00B2D}" type="presOf" srcId="{32025D00-213A-4329-BDD1-24BB88F4F947}" destId="{5DB17ED1-0167-4D8E-BCFE-FBF80C3BB190}" srcOrd="0" destOrd="0" presId="urn:microsoft.com/office/officeart/2009/3/layout/HorizontalOrganizationChart"/>
    <dgm:cxn modelId="{CDC3C71A-B0F1-49F0-9B80-0542F920D78E}" type="presOf" srcId="{1BC084C6-49D5-4535-B15C-C3F44F147941}" destId="{D87BA118-23D1-437D-ACBC-A36F4A5288FC}" srcOrd="1" destOrd="0" presId="urn:microsoft.com/office/officeart/2009/3/layout/HorizontalOrganizationChart"/>
    <dgm:cxn modelId="{5D5AD61D-5659-45F0-AA2D-D9F4E0AEB37E}" type="presOf" srcId="{D5EFE4EA-50E9-40F3-A018-5C6526F64256}" destId="{095BE616-B43A-47D2-9F31-036477B5F0DD}" srcOrd="0" destOrd="0" presId="urn:microsoft.com/office/officeart/2009/3/layout/HorizontalOrganizationChart"/>
    <dgm:cxn modelId="{0048D920-D7F9-4BAB-AC25-4D3DC5A1AB11}" type="presOf" srcId="{A8A7AE3F-B95B-4F9E-AC08-2762A3868354}" destId="{D247E2A1-0394-4BF6-A5BC-12416B161AB6}" srcOrd="0" destOrd="0" presId="urn:microsoft.com/office/officeart/2009/3/layout/HorizontalOrganizationChart"/>
    <dgm:cxn modelId="{F164A522-E8B5-42A9-9BB9-DD3173E7D6E0}" type="presOf" srcId="{DDD661EB-3EE4-4889-9ED3-B44B90B75B1D}" destId="{E68980E7-A413-41B8-8469-B39DF2AE3644}" srcOrd="0" destOrd="0" presId="urn:microsoft.com/office/officeart/2009/3/layout/HorizontalOrganizationChart"/>
    <dgm:cxn modelId="{045B7639-8876-4469-8841-84E93D2934AA}" type="presOf" srcId="{FE65366B-37B8-40F9-BF59-B9F6F92C7BA4}" destId="{542F5F80-E40E-4D3D-BAA6-2781D5BABF71}" srcOrd="0" destOrd="0" presId="urn:microsoft.com/office/officeart/2009/3/layout/HorizontalOrganizationChart"/>
    <dgm:cxn modelId="{BF90C83C-C814-47BE-990B-A38C85578AF0}" srcId="{909BFFB9-5CAC-4F91-A8CB-4F2D3DEB6D69}" destId="{1BC084C6-49D5-4535-B15C-C3F44F147941}" srcOrd="1" destOrd="0" parTransId="{6BFFC412-79E9-42FA-8C39-4408D8A983DF}" sibTransId="{97094205-84CC-4352-A443-2C4B933C1F70}"/>
    <dgm:cxn modelId="{CD4A223E-4A5B-4A42-B77D-3025F25EDEAE}" type="presOf" srcId="{FE65366B-37B8-40F9-BF59-B9F6F92C7BA4}" destId="{14555F57-BE3A-4D8E-AB7B-B0782B3C2C84}" srcOrd="1" destOrd="0" presId="urn:microsoft.com/office/officeart/2009/3/layout/HorizontalOrganizationChart"/>
    <dgm:cxn modelId="{1F65D146-1C10-45B4-BB15-1256A3C7CC32}" type="presOf" srcId="{1BC084C6-49D5-4535-B15C-C3F44F147941}" destId="{595B0202-C3A7-4D22-AB64-F5AA4FE3EED8}" srcOrd="0" destOrd="0" presId="urn:microsoft.com/office/officeart/2009/3/layout/HorizontalOrganizationChart"/>
    <dgm:cxn modelId="{AE444E6D-5C44-4699-B009-BB4C6E8EDD99}" type="presOf" srcId="{CE3C51ED-6B39-455E-B36A-E458CA3BD755}" destId="{3C4BAA84-678F-4056-9522-D5A7566B9ABA}" srcOrd="0" destOrd="0" presId="urn:microsoft.com/office/officeart/2009/3/layout/HorizontalOrganizationChart"/>
    <dgm:cxn modelId="{3F6A0173-F6C5-42D1-87CF-45E5AA22DEEE}" srcId="{5266D93B-0823-4966-9DF8-C8A72F7FADE2}" destId="{3A6BA297-9FE8-4013-ACE8-DAE747D0A8C1}" srcOrd="0" destOrd="0" parTransId="{DDD661EB-3EE4-4889-9ED3-B44B90B75B1D}" sibTransId="{095B51CD-6E92-40E4-90DE-7D7302EC4D92}"/>
    <dgm:cxn modelId="{DA724C88-367E-44D1-9C3B-40AD87B4EC14}" type="presOf" srcId="{BE04F3BC-541E-4416-852C-CC4049979FED}" destId="{3BE0D231-CE92-45E6-B6B1-27FAAA28C435}" srcOrd="0" destOrd="0" presId="urn:microsoft.com/office/officeart/2009/3/layout/HorizontalOrganizationChart"/>
    <dgm:cxn modelId="{8882028E-7574-4E7B-B499-A1568E2E3F6D}" type="presOf" srcId="{5266D93B-0823-4966-9DF8-C8A72F7FADE2}" destId="{4348D112-5513-4404-A4AD-FEFBA5016D1B}" srcOrd="1" destOrd="0" presId="urn:microsoft.com/office/officeart/2009/3/layout/HorizontalOrganizationChart"/>
    <dgm:cxn modelId="{DB61D096-3170-462E-922A-D31ECD514E0C}" type="presOf" srcId="{48443306-E7D7-47CC-8EF4-C7310436DB10}" destId="{E10A2261-8BD1-457F-9E38-0D761DF17F5D}" srcOrd="0" destOrd="0" presId="urn:microsoft.com/office/officeart/2009/3/layout/HorizontalOrganizationChart"/>
    <dgm:cxn modelId="{1800739C-93DC-4838-B34D-8E4051949A63}" type="presOf" srcId="{3A6BA297-9FE8-4013-ACE8-DAE747D0A8C1}" destId="{3AD9A987-89F8-4969-ADF0-D0F6802EE6C3}" srcOrd="0" destOrd="0" presId="urn:microsoft.com/office/officeart/2009/3/layout/HorizontalOrganizationChart"/>
    <dgm:cxn modelId="{84DFB7A2-A330-4458-A50C-DD22E4682CD3}" srcId="{909BFFB9-5CAC-4F91-A8CB-4F2D3DEB6D69}" destId="{FE65366B-37B8-40F9-BF59-B9F6F92C7BA4}" srcOrd="0" destOrd="0" parTransId="{CE3C51ED-6B39-455E-B36A-E458CA3BD755}" sibTransId="{6B76DBDD-BAED-4EBA-B031-4D7B759CDF34}"/>
    <dgm:cxn modelId="{8F3DACA4-E182-4C23-85D2-258366762337}" srcId="{5266D93B-0823-4966-9DF8-C8A72F7FADE2}" destId="{D5EFE4EA-50E9-40F3-A018-5C6526F64256}" srcOrd="1" destOrd="0" parTransId="{32025D00-213A-4329-BDD1-24BB88F4F947}" sibTransId="{474CF5F1-1460-4AC9-B6D8-7F7D35262B49}"/>
    <dgm:cxn modelId="{D3D109B0-C463-4436-9950-E5AD4EFE114F}" type="presOf" srcId="{EC151C76-7EC3-492A-9B7A-567F60F3148A}" destId="{00535EE0-8E36-40F5-889D-54C27CCA7E89}" srcOrd="0" destOrd="0" presId="urn:microsoft.com/office/officeart/2009/3/layout/HorizontalOrganizationChart"/>
    <dgm:cxn modelId="{7E271FC0-D732-4672-93C0-345657315286}" type="presOf" srcId="{EC151C76-7EC3-492A-9B7A-567F60F3148A}" destId="{D721B350-011E-409A-AFFE-BD7FBA6AE205}" srcOrd="1" destOrd="0" presId="urn:microsoft.com/office/officeart/2009/3/layout/HorizontalOrganizationChart"/>
    <dgm:cxn modelId="{5FEB0BC3-80A3-43C4-817C-3BAB2D4AA323}" srcId="{A8A7AE3F-B95B-4F9E-AC08-2762A3868354}" destId="{909BFFB9-5CAC-4F91-A8CB-4F2D3DEB6D69}" srcOrd="0" destOrd="0" parTransId="{394CB883-F72C-4989-966E-AC553FD81DE9}" sibTransId="{44A46CE5-BB4A-4A71-B864-C1220EB2D3E3}"/>
    <dgm:cxn modelId="{B29975CB-F66F-4AFB-B7D7-FB4902CC0BE2}" srcId="{A8A7AE3F-B95B-4F9E-AC08-2762A3868354}" destId="{BE04F3BC-541E-4416-852C-CC4049979FED}" srcOrd="2" destOrd="0" parTransId="{2D006653-65A3-4451-AA04-07809DD09611}" sibTransId="{B350D379-15F7-4BF4-9E12-96192FA7D22F}"/>
    <dgm:cxn modelId="{B15B40D5-4F40-49C3-BD1D-220F96FE4A6A}" srcId="{BE04F3BC-541E-4416-852C-CC4049979FED}" destId="{EC151C76-7EC3-492A-9B7A-567F60F3148A}" srcOrd="0" destOrd="0" parTransId="{48443306-E7D7-47CC-8EF4-C7310436DB10}" sibTransId="{4E643151-3CF9-417C-8622-5E0D0958942D}"/>
    <dgm:cxn modelId="{1EC716D9-E2AA-4B0D-90A4-EF53E7A3DEA6}" type="presOf" srcId="{909BFFB9-5CAC-4F91-A8CB-4F2D3DEB6D69}" destId="{528C94ED-A841-4F32-8D3A-1F3594E05A30}" srcOrd="0" destOrd="0" presId="urn:microsoft.com/office/officeart/2009/3/layout/HorizontalOrganizationChart"/>
    <dgm:cxn modelId="{77A1F3DC-5929-476E-A5F1-58561A2F9D1A}" type="presOf" srcId="{D5EFE4EA-50E9-40F3-A018-5C6526F64256}" destId="{696B9C03-F514-4DF6-8B22-6E343CC4372D}" srcOrd="1" destOrd="0" presId="urn:microsoft.com/office/officeart/2009/3/layout/HorizontalOrganizationChart"/>
    <dgm:cxn modelId="{0F2F01E0-374F-4EF6-9606-3246CC86FC05}" type="presOf" srcId="{909BFFB9-5CAC-4F91-A8CB-4F2D3DEB6D69}" destId="{F7B9571B-01C1-4C31-9DBD-8E4A9C9EDEA7}" srcOrd="1" destOrd="0" presId="urn:microsoft.com/office/officeart/2009/3/layout/HorizontalOrganizationChart"/>
    <dgm:cxn modelId="{BABBC8E1-D798-48E1-8E29-06EF837AA4B7}" type="presOf" srcId="{3A6BA297-9FE8-4013-ACE8-DAE747D0A8C1}" destId="{1B6F17AA-A781-436A-ACDB-15EB548243BB}" srcOrd="1" destOrd="0" presId="urn:microsoft.com/office/officeart/2009/3/layout/HorizontalOrganizationChart"/>
    <dgm:cxn modelId="{9143D4F8-67A3-4A0D-82C4-8428B53C8F93}" type="presOf" srcId="{BE04F3BC-541E-4416-852C-CC4049979FED}" destId="{BB85119D-2F97-4234-8D6B-F19430DF4B3A}" srcOrd="1" destOrd="0" presId="urn:microsoft.com/office/officeart/2009/3/layout/HorizontalOrganizationChart"/>
    <dgm:cxn modelId="{ED1610F9-733F-47A9-9FE9-6470AA8CC06B}" type="presOf" srcId="{5266D93B-0823-4966-9DF8-C8A72F7FADE2}" destId="{76E91E6C-71DF-4AD6-A091-B7BB8DD871A9}" srcOrd="0" destOrd="0" presId="urn:microsoft.com/office/officeart/2009/3/layout/HorizontalOrganizationChart"/>
    <dgm:cxn modelId="{78AD0FFD-DAF0-4AAC-8AB5-2CA32262CEBB}" type="presOf" srcId="{6BFFC412-79E9-42FA-8C39-4408D8A983DF}" destId="{5C5C2B8F-7410-48A6-8B6B-52BF0FBACF83}" srcOrd="0" destOrd="0" presId="urn:microsoft.com/office/officeart/2009/3/layout/HorizontalOrganizationChart"/>
    <dgm:cxn modelId="{E9BE5FDE-B799-45F9-AC62-89007647DE7D}" type="presParOf" srcId="{D247E2A1-0394-4BF6-A5BC-12416B161AB6}" destId="{27EFA65C-C060-4729-912E-DBB614C5B5E2}" srcOrd="0" destOrd="0" presId="urn:microsoft.com/office/officeart/2009/3/layout/HorizontalOrganizationChart"/>
    <dgm:cxn modelId="{CD584D4F-C8BC-41E6-A7D2-474296A6FF9E}" type="presParOf" srcId="{27EFA65C-C060-4729-912E-DBB614C5B5E2}" destId="{72D256D4-3722-4530-A9CD-749123A3E175}" srcOrd="0" destOrd="0" presId="urn:microsoft.com/office/officeart/2009/3/layout/HorizontalOrganizationChart"/>
    <dgm:cxn modelId="{A44DE9C8-1E30-4A2C-A957-E8B9343FDD75}" type="presParOf" srcId="{72D256D4-3722-4530-A9CD-749123A3E175}" destId="{528C94ED-A841-4F32-8D3A-1F3594E05A30}" srcOrd="0" destOrd="0" presId="urn:microsoft.com/office/officeart/2009/3/layout/HorizontalOrganizationChart"/>
    <dgm:cxn modelId="{B642BB0B-BE5C-4811-8193-1562ED0ACA0C}" type="presParOf" srcId="{72D256D4-3722-4530-A9CD-749123A3E175}" destId="{F7B9571B-01C1-4C31-9DBD-8E4A9C9EDEA7}" srcOrd="1" destOrd="0" presId="urn:microsoft.com/office/officeart/2009/3/layout/HorizontalOrganizationChart"/>
    <dgm:cxn modelId="{1DCF403D-7CFF-4F10-BD78-AAA86A2B3B36}" type="presParOf" srcId="{27EFA65C-C060-4729-912E-DBB614C5B5E2}" destId="{6AE64B4C-1B0A-44C5-A38A-9463B1D8D4DE}" srcOrd="1" destOrd="0" presId="urn:microsoft.com/office/officeart/2009/3/layout/HorizontalOrganizationChart"/>
    <dgm:cxn modelId="{94192717-199A-485D-A5DA-195707DFEF12}" type="presParOf" srcId="{6AE64B4C-1B0A-44C5-A38A-9463B1D8D4DE}" destId="{3C4BAA84-678F-4056-9522-D5A7566B9ABA}" srcOrd="0" destOrd="0" presId="urn:microsoft.com/office/officeart/2009/3/layout/HorizontalOrganizationChart"/>
    <dgm:cxn modelId="{48DE5A0A-CA1D-4FB7-9336-AC6687C4ADC6}" type="presParOf" srcId="{6AE64B4C-1B0A-44C5-A38A-9463B1D8D4DE}" destId="{37BDFD3D-CC15-4681-8A47-5290069D4572}" srcOrd="1" destOrd="0" presId="urn:microsoft.com/office/officeart/2009/3/layout/HorizontalOrganizationChart"/>
    <dgm:cxn modelId="{4F723B37-0DF8-4EB7-A62D-42B218BE9200}" type="presParOf" srcId="{37BDFD3D-CC15-4681-8A47-5290069D4572}" destId="{B204AF8B-0F0A-455F-BC67-3DC7B594F544}" srcOrd="0" destOrd="0" presId="urn:microsoft.com/office/officeart/2009/3/layout/HorizontalOrganizationChart"/>
    <dgm:cxn modelId="{4B9A2776-E3D7-4617-9FF5-929D26B1275E}" type="presParOf" srcId="{B204AF8B-0F0A-455F-BC67-3DC7B594F544}" destId="{542F5F80-E40E-4D3D-BAA6-2781D5BABF71}" srcOrd="0" destOrd="0" presId="urn:microsoft.com/office/officeart/2009/3/layout/HorizontalOrganizationChart"/>
    <dgm:cxn modelId="{A2D9EBE3-9442-4726-9DC9-2AEAD7797755}" type="presParOf" srcId="{B204AF8B-0F0A-455F-BC67-3DC7B594F544}" destId="{14555F57-BE3A-4D8E-AB7B-B0782B3C2C84}" srcOrd="1" destOrd="0" presId="urn:microsoft.com/office/officeart/2009/3/layout/HorizontalOrganizationChart"/>
    <dgm:cxn modelId="{14E992B6-7B9B-4504-9573-B0AC13965454}" type="presParOf" srcId="{37BDFD3D-CC15-4681-8A47-5290069D4572}" destId="{ABCBC13A-4D90-4187-8F57-9230E4F6C83E}" srcOrd="1" destOrd="0" presId="urn:microsoft.com/office/officeart/2009/3/layout/HorizontalOrganizationChart"/>
    <dgm:cxn modelId="{EC9CC98B-630F-4DDF-9BD2-ADE5961B8FA1}" type="presParOf" srcId="{37BDFD3D-CC15-4681-8A47-5290069D4572}" destId="{8C3603D9-6FFC-43A3-A15D-F15D09C0FD59}" srcOrd="2" destOrd="0" presId="urn:microsoft.com/office/officeart/2009/3/layout/HorizontalOrganizationChart"/>
    <dgm:cxn modelId="{EBE22A85-171B-4A5C-A8CE-6939FD98C6D1}" type="presParOf" srcId="{6AE64B4C-1B0A-44C5-A38A-9463B1D8D4DE}" destId="{5C5C2B8F-7410-48A6-8B6B-52BF0FBACF83}" srcOrd="2" destOrd="0" presId="urn:microsoft.com/office/officeart/2009/3/layout/HorizontalOrganizationChart"/>
    <dgm:cxn modelId="{9A05EC23-C356-4CE9-8E92-C0C819D3B730}" type="presParOf" srcId="{6AE64B4C-1B0A-44C5-A38A-9463B1D8D4DE}" destId="{5481BD7D-CED9-4974-AA08-743144F62C64}" srcOrd="3" destOrd="0" presId="urn:microsoft.com/office/officeart/2009/3/layout/HorizontalOrganizationChart"/>
    <dgm:cxn modelId="{2ADBF480-0275-4386-AB9E-025EDD56915C}" type="presParOf" srcId="{5481BD7D-CED9-4974-AA08-743144F62C64}" destId="{307EFA23-A0AF-4F41-931B-92BA7DEB994E}" srcOrd="0" destOrd="0" presId="urn:microsoft.com/office/officeart/2009/3/layout/HorizontalOrganizationChart"/>
    <dgm:cxn modelId="{29C4AD8D-2DA5-4F0D-9FF4-89B2162F4B1E}" type="presParOf" srcId="{307EFA23-A0AF-4F41-931B-92BA7DEB994E}" destId="{595B0202-C3A7-4D22-AB64-F5AA4FE3EED8}" srcOrd="0" destOrd="0" presId="urn:microsoft.com/office/officeart/2009/3/layout/HorizontalOrganizationChart"/>
    <dgm:cxn modelId="{86B16F1F-36FB-4EBB-A412-425DCD781E99}" type="presParOf" srcId="{307EFA23-A0AF-4F41-931B-92BA7DEB994E}" destId="{D87BA118-23D1-437D-ACBC-A36F4A5288FC}" srcOrd="1" destOrd="0" presId="urn:microsoft.com/office/officeart/2009/3/layout/HorizontalOrganizationChart"/>
    <dgm:cxn modelId="{45C573C2-B209-4A7B-AFC8-92218BDE154D}" type="presParOf" srcId="{5481BD7D-CED9-4974-AA08-743144F62C64}" destId="{7714AAC1-1F22-49A3-9586-DE804686850B}" srcOrd="1" destOrd="0" presId="urn:microsoft.com/office/officeart/2009/3/layout/HorizontalOrganizationChart"/>
    <dgm:cxn modelId="{33CE7C76-A0A1-4511-AF0F-12A5C4A45FD9}" type="presParOf" srcId="{5481BD7D-CED9-4974-AA08-743144F62C64}" destId="{51D2CE42-0647-4A6B-97F4-6187C4DB9495}" srcOrd="2" destOrd="0" presId="urn:microsoft.com/office/officeart/2009/3/layout/HorizontalOrganizationChart"/>
    <dgm:cxn modelId="{8BB398A5-761D-4276-84C8-D83C7A37B393}" type="presParOf" srcId="{27EFA65C-C060-4729-912E-DBB614C5B5E2}" destId="{9281594A-AAB1-4489-90D7-3BB665FD3856}" srcOrd="2" destOrd="0" presId="urn:microsoft.com/office/officeart/2009/3/layout/HorizontalOrganizationChart"/>
    <dgm:cxn modelId="{ADB558BD-AC62-4E24-8BDC-6230725C6D53}" type="presParOf" srcId="{D247E2A1-0394-4BF6-A5BC-12416B161AB6}" destId="{5AB8B902-AB16-410B-B186-1B402CFE90DC}" srcOrd="1" destOrd="0" presId="urn:microsoft.com/office/officeart/2009/3/layout/HorizontalOrganizationChart"/>
    <dgm:cxn modelId="{263D7191-F63F-4D9A-AF1B-CA887C5339EF}" type="presParOf" srcId="{5AB8B902-AB16-410B-B186-1B402CFE90DC}" destId="{936A6B01-D1F2-4247-80B1-FDA2B3E96C38}" srcOrd="0" destOrd="0" presId="urn:microsoft.com/office/officeart/2009/3/layout/HorizontalOrganizationChart"/>
    <dgm:cxn modelId="{08ACC306-86AF-4408-A2CD-EF569B1C563D}" type="presParOf" srcId="{936A6B01-D1F2-4247-80B1-FDA2B3E96C38}" destId="{76E91E6C-71DF-4AD6-A091-B7BB8DD871A9}" srcOrd="0" destOrd="0" presId="urn:microsoft.com/office/officeart/2009/3/layout/HorizontalOrganizationChart"/>
    <dgm:cxn modelId="{C60BFB05-46EE-48B1-AB94-E1702B0133AC}" type="presParOf" srcId="{936A6B01-D1F2-4247-80B1-FDA2B3E96C38}" destId="{4348D112-5513-4404-A4AD-FEFBA5016D1B}" srcOrd="1" destOrd="0" presId="urn:microsoft.com/office/officeart/2009/3/layout/HorizontalOrganizationChart"/>
    <dgm:cxn modelId="{A2027B4D-5013-4F3C-82A3-DECCE70B63BA}" type="presParOf" srcId="{5AB8B902-AB16-410B-B186-1B402CFE90DC}" destId="{1A96B6A1-181C-42E5-96E3-5C42629CAACD}" srcOrd="1" destOrd="0" presId="urn:microsoft.com/office/officeart/2009/3/layout/HorizontalOrganizationChart"/>
    <dgm:cxn modelId="{46AFE06E-270C-4926-BAA4-1B89ADEEC1E5}" type="presParOf" srcId="{1A96B6A1-181C-42E5-96E3-5C42629CAACD}" destId="{E68980E7-A413-41B8-8469-B39DF2AE3644}" srcOrd="0" destOrd="0" presId="urn:microsoft.com/office/officeart/2009/3/layout/HorizontalOrganizationChart"/>
    <dgm:cxn modelId="{A8BAD4D2-2EDD-4B18-9B03-3594B4008B00}" type="presParOf" srcId="{1A96B6A1-181C-42E5-96E3-5C42629CAACD}" destId="{B986CCC9-F995-459E-A4FF-9A6FE06BBD17}" srcOrd="1" destOrd="0" presId="urn:microsoft.com/office/officeart/2009/3/layout/HorizontalOrganizationChart"/>
    <dgm:cxn modelId="{4D0030D2-1574-42BC-9B8A-7F87F7E92BE9}" type="presParOf" srcId="{B986CCC9-F995-459E-A4FF-9A6FE06BBD17}" destId="{67737C79-D829-4148-8C5B-3E37BC8B8F9F}" srcOrd="0" destOrd="0" presId="urn:microsoft.com/office/officeart/2009/3/layout/HorizontalOrganizationChart"/>
    <dgm:cxn modelId="{C2904805-77CC-472C-897B-DBDD2DB50878}" type="presParOf" srcId="{67737C79-D829-4148-8C5B-3E37BC8B8F9F}" destId="{3AD9A987-89F8-4969-ADF0-D0F6802EE6C3}" srcOrd="0" destOrd="0" presId="urn:microsoft.com/office/officeart/2009/3/layout/HorizontalOrganizationChart"/>
    <dgm:cxn modelId="{1BDD2D47-1A26-4B7D-A038-29AFCD52725B}" type="presParOf" srcId="{67737C79-D829-4148-8C5B-3E37BC8B8F9F}" destId="{1B6F17AA-A781-436A-ACDB-15EB548243BB}" srcOrd="1" destOrd="0" presId="urn:microsoft.com/office/officeart/2009/3/layout/HorizontalOrganizationChart"/>
    <dgm:cxn modelId="{3B43B1D0-1A1D-4D04-B778-BB24A8AE7181}" type="presParOf" srcId="{B986CCC9-F995-459E-A4FF-9A6FE06BBD17}" destId="{C0DF0200-03A5-4476-9B94-2579B36435FF}" srcOrd="1" destOrd="0" presId="urn:microsoft.com/office/officeart/2009/3/layout/HorizontalOrganizationChart"/>
    <dgm:cxn modelId="{C4DBDDB4-CE75-413F-8564-03371C18B61A}" type="presParOf" srcId="{B986CCC9-F995-459E-A4FF-9A6FE06BBD17}" destId="{4738FC42-B8BD-4BB2-9C5A-D6D10C9C3586}" srcOrd="2" destOrd="0" presId="urn:microsoft.com/office/officeart/2009/3/layout/HorizontalOrganizationChart"/>
    <dgm:cxn modelId="{55E7F3BD-BF34-4012-8DD6-F37FEFB3AC89}" type="presParOf" srcId="{1A96B6A1-181C-42E5-96E3-5C42629CAACD}" destId="{5DB17ED1-0167-4D8E-BCFE-FBF80C3BB190}" srcOrd="2" destOrd="0" presId="urn:microsoft.com/office/officeart/2009/3/layout/HorizontalOrganizationChart"/>
    <dgm:cxn modelId="{D7F40AF0-B248-4B99-9E9F-E3E27EF726C4}" type="presParOf" srcId="{1A96B6A1-181C-42E5-96E3-5C42629CAACD}" destId="{4BE8589B-880B-4633-96DF-44E21DDD080B}" srcOrd="3" destOrd="0" presId="urn:microsoft.com/office/officeart/2009/3/layout/HorizontalOrganizationChart"/>
    <dgm:cxn modelId="{6EE8103C-C138-47C2-9BC0-21D8E0C94440}" type="presParOf" srcId="{4BE8589B-880B-4633-96DF-44E21DDD080B}" destId="{3768028F-1017-411E-B3CD-5DDA8A2F9572}" srcOrd="0" destOrd="0" presId="urn:microsoft.com/office/officeart/2009/3/layout/HorizontalOrganizationChart"/>
    <dgm:cxn modelId="{0A64B66C-E5B3-401C-91A3-A2A04B2C43F9}" type="presParOf" srcId="{3768028F-1017-411E-B3CD-5DDA8A2F9572}" destId="{095BE616-B43A-47D2-9F31-036477B5F0DD}" srcOrd="0" destOrd="0" presId="urn:microsoft.com/office/officeart/2009/3/layout/HorizontalOrganizationChart"/>
    <dgm:cxn modelId="{63FB05D7-FEBF-473F-934C-9E86ADE26213}" type="presParOf" srcId="{3768028F-1017-411E-B3CD-5DDA8A2F9572}" destId="{696B9C03-F514-4DF6-8B22-6E343CC4372D}" srcOrd="1" destOrd="0" presId="urn:microsoft.com/office/officeart/2009/3/layout/HorizontalOrganizationChart"/>
    <dgm:cxn modelId="{22FE7586-2C57-41D6-A97C-52585DD66DBE}" type="presParOf" srcId="{4BE8589B-880B-4633-96DF-44E21DDD080B}" destId="{52B3C921-DEC3-40A6-BE84-E38B152E27CB}" srcOrd="1" destOrd="0" presId="urn:microsoft.com/office/officeart/2009/3/layout/HorizontalOrganizationChart"/>
    <dgm:cxn modelId="{6101A507-4EEF-4F8C-A12D-218ABD4A1CD9}" type="presParOf" srcId="{4BE8589B-880B-4633-96DF-44E21DDD080B}" destId="{D612C802-1B52-4A74-B0DF-7F0C4927C501}" srcOrd="2" destOrd="0" presId="urn:microsoft.com/office/officeart/2009/3/layout/HorizontalOrganizationChart"/>
    <dgm:cxn modelId="{CFAA2D90-386E-414D-871A-063985516D83}" type="presParOf" srcId="{5AB8B902-AB16-410B-B186-1B402CFE90DC}" destId="{54931DDD-F304-478B-88A3-9074E622B5DB}" srcOrd="2" destOrd="0" presId="urn:microsoft.com/office/officeart/2009/3/layout/HorizontalOrganizationChart"/>
    <dgm:cxn modelId="{3962464E-3665-4723-B6D3-B189F1796769}" type="presParOf" srcId="{D247E2A1-0394-4BF6-A5BC-12416B161AB6}" destId="{38C1A3EE-D839-4B57-990C-5D7B25388D6A}" srcOrd="2" destOrd="0" presId="urn:microsoft.com/office/officeart/2009/3/layout/HorizontalOrganizationChart"/>
    <dgm:cxn modelId="{C5F0F0A9-229F-4070-8EB3-D51D47DF799C}" type="presParOf" srcId="{38C1A3EE-D839-4B57-990C-5D7B25388D6A}" destId="{2DC655FA-7068-41D0-9687-A2E919C4F8EF}" srcOrd="0" destOrd="0" presId="urn:microsoft.com/office/officeart/2009/3/layout/HorizontalOrganizationChart"/>
    <dgm:cxn modelId="{0CEB404F-0215-41A3-AE11-4E3ABA7B8702}" type="presParOf" srcId="{2DC655FA-7068-41D0-9687-A2E919C4F8EF}" destId="{3BE0D231-CE92-45E6-B6B1-27FAAA28C435}" srcOrd="0" destOrd="0" presId="urn:microsoft.com/office/officeart/2009/3/layout/HorizontalOrganizationChart"/>
    <dgm:cxn modelId="{B606E2BD-3352-433F-8121-5A444761D0EC}" type="presParOf" srcId="{2DC655FA-7068-41D0-9687-A2E919C4F8EF}" destId="{BB85119D-2F97-4234-8D6B-F19430DF4B3A}" srcOrd="1" destOrd="0" presId="urn:microsoft.com/office/officeart/2009/3/layout/HorizontalOrganizationChart"/>
    <dgm:cxn modelId="{D0D7E05C-30F5-4410-BCA0-D717A380DD63}" type="presParOf" srcId="{38C1A3EE-D839-4B57-990C-5D7B25388D6A}" destId="{D433760D-AEC9-45BB-848A-FC32100A14E1}" srcOrd="1" destOrd="0" presId="urn:microsoft.com/office/officeart/2009/3/layout/HorizontalOrganizationChart"/>
    <dgm:cxn modelId="{ED0B6789-AA1B-4FF8-ABE2-F59746D6822A}" type="presParOf" srcId="{D433760D-AEC9-45BB-848A-FC32100A14E1}" destId="{E10A2261-8BD1-457F-9E38-0D761DF17F5D}" srcOrd="0" destOrd="0" presId="urn:microsoft.com/office/officeart/2009/3/layout/HorizontalOrganizationChart"/>
    <dgm:cxn modelId="{B48AB27F-A023-47C2-AD77-461F7C16E480}" type="presParOf" srcId="{D433760D-AEC9-45BB-848A-FC32100A14E1}" destId="{08FA5E28-D45D-440A-AFD1-069929269AB0}" srcOrd="1" destOrd="0" presId="urn:microsoft.com/office/officeart/2009/3/layout/HorizontalOrganizationChart"/>
    <dgm:cxn modelId="{121E5448-D38B-4B4D-8BDD-D5064C371ADD}" type="presParOf" srcId="{08FA5E28-D45D-440A-AFD1-069929269AB0}" destId="{76982958-92F8-48DE-BA47-3BB606E41C36}" srcOrd="0" destOrd="0" presId="urn:microsoft.com/office/officeart/2009/3/layout/HorizontalOrganizationChart"/>
    <dgm:cxn modelId="{14E70711-C06B-49B4-8EA6-63E564FEB643}" type="presParOf" srcId="{76982958-92F8-48DE-BA47-3BB606E41C36}" destId="{00535EE0-8E36-40F5-889D-54C27CCA7E89}" srcOrd="0" destOrd="0" presId="urn:microsoft.com/office/officeart/2009/3/layout/HorizontalOrganizationChart"/>
    <dgm:cxn modelId="{93543A12-06C1-4EF8-87F8-33C48334D854}" type="presParOf" srcId="{76982958-92F8-48DE-BA47-3BB606E41C36}" destId="{D721B350-011E-409A-AFFE-BD7FBA6AE205}" srcOrd="1" destOrd="0" presId="urn:microsoft.com/office/officeart/2009/3/layout/HorizontalOrganizationChart"/>
    <dgm:cxn modelId="{6EAAA112-2869-4885-9B19-489317C4FB46}" type="presParOf" srcId="{08FA5E28-D45D-440A-AFD1-069929269AB0}" destId="{8F343E36-B581-4F71-AF28-89A0F4B45EBB}" srcOrd="1" destOrd="0" presId="urn:microsoft.com/office/officeart/2009/3/layout/HorizontalOrganizationChart"/>
    <dgm:cxn modelId="{81DBE602-86FB-41BC-84C4-59827C6C9DB0}" type="presParOf" srcId="{08FA5E28-D45D-440A-AFD1-069929269AB0}" destId="{CD27BDE7-EF9A-4353-8DC5-09682B0BD44E}" srcOrd="2" destOrd="0" presId="urn:microsoft.com/office/officeart/2009/3/layout/HorizontalOrganizationChart"/>
    <dgm:cxn modelId="{6829A5CA-6590-48C5-A33F-5590864C1E95}" type="presParOf" srcId="{38C1A3EE-D839-4B57-990C-5D7B25388D6A}" destId="{D2649717-5E2C-4CCB-A938-AD0EF63966F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A2261-8BD1-457F-9E38-0D761DF17F5D}">
      <dsp:nvSpPr>
        <dsp:cNvPr id="0" name=""/>
        <dsp:cNvSpPr/>
      </dsp:nvSpPr>
      <dsp:spPr>
        <a:xfrm>
          <a:off x="4418996" y="4817589"/>
          <a:ext cx="5193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383" y="4572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17ED1-0167-4D8E-BCFE-FBF80C3BB190}">
      <dsp:nvSpPr>
        <dsp:cNvPr id="0" name=""/>
        <dsp:cNvSpPr/>
      </dsp:nvSpPr>
      <dsp:spPr>
        <a:xfrm>
          <a:off x="4418996" y="3188296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691" y="0"/>
              </a:lnTo>
              <a:lnTo>
                <a:pt x="259691" y="558337"/>
              </a:lnTo>
              <a:lnTo>
                <a:pt x="519383" y="558337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980E7-A413-41B8-8469-B39DF2AE3644}">
      <dsp:nvSpPr>
        <dsp:cNvPr id="0" name=""/>
        <dsp:cNvSpPr/>
      </dsp:nvSpPr>
      <dsp:spPr>
        <a:xfrm>
          <a:off x="4418996" y="2629958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558337"/>
              </a:moveTo>
              <a:lnTo>
                <a:pt x="259691" y="558337"/>
              </a:lnTo>
              <a:lnTo>
                <a:pt x="259691" y="0"/>
              </a:lnTo>
              <a:lnTo>
                <a:pt x="519383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C2B8F-7410-48A6-8B6B-52BF0FBACF83}">
      <dsp:nvSpPr>
        <dsp:cNvPr id="0" name=""/>
        <dsp:cNvSpPr/>
      </dsp:nvSpPr>
      <dsp:spPr>
        <a:xfrm>
          <a:off x="4443744" y="954945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9691" y="0"/>
              </a:lnTo>
              <a:lnTo>
                <a:pt x="259691" y="558337"/>
              </a:lnTo>
              <a:lnTo>
                <a:pt x="519383" y="558337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BAA84-678F-4056-9522-D5A7566B9ABA}">
      <dsp:nvSpPr>
        <dsp:cNvPr id="0" name=""/>
        <dsp:cNvSpPr/>
      </dsp:nvSpPr>
      <dsp:spPr>
        <a:xfrm>
          <a:off x="4443744" y="396607"/>
          <a:ext cx="519383" cy="558337"/>
        </a:xfrm>
        <a:custGeom>
          <a:avLst/>
          <a:gdLst/>
          <a:ahLst/>
          <a:cxnLst/>
          <a:rect l="0" t="0" r="0" b="0"/>
          <a:pathLst>
            <a:path>
              <a:moveTo>
                <a:pt x="0" y="558337"/>
              </a:moveTo>
              <a:lnTo>
                <a:pt x="259691" y="558337"/>
              </a:lnTo>
              <a:lnTo>
                <a:pt x="259691" y="0"/>
              </a:lnTo>
              <a:lnTo>
                <a:pt x="519383" y="0"/>
              </a:lnTo>
            </a:path>
          </a:pathLst>
        </a:custGeom>
        <a:noFill/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C94ED-A841-4F32-8D3A-1F3594E05A30}">
      <dsp:nvSpPr>
        <dsp:cNvPr id="0" name=""/>
        <dsp:cNvSpPr/>
      </dsp:nvSpPr>
      <dsp:spPr>
        <a:xfrm>
          <a:off x="1822076" y="558914"/>
          <a:ext cx="2621668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Autonomy</a:t>
          </a:r>
        </a:p>
      </dsp:txBody>
      <dsp:txXfrm>
        <a:off x="1822076" y="558914"/>
        <a:ext cx="2621668" cy="792060"/>
      </dsp:txXfrm>
    </dsp:sp>
    <dsp:sp modelId="{542F5F80-E40E-4D3D-BAA6-2781D5BABF71}">
      <dsp:nvSpPr>
        <dsp:cNvPr id="0" name=""/>
        <dsp:cNvSpPr/>
      </dsp:nvSpPr>
      <dsp:spPr>
        <a:xfrm>
          <a:off x="4963128" y="577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Care/harm</a:t>
          </a:r>
        </a:p>
      </dsp:txBody>
      <dsp:txXfrm>
        <a:off x="4963128" y="577"/>
        <a:ext cx="2596919" cy="792060"/>
      </dsp:txXfrm>
    </dsp:sp>
    <dsp:sp modelId="{595B0202-C3A7-4D22-AB64-F5AA4FE3EED8}">
      <dsp:nvSpPr>
        <dsp:cNvPr id="0" name=""/>
        <dsp:cNvSpPr/>
      </dsp:nvSpPr>
      <dsp:spPr>
        <a:xfrm>
          <a:off x="4963128" y="1117252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Fairness</a:t>
          </a:r>
        </a:p>
      </dsp:txBody>
      <dsp:txXfrm>
        <a:off x="4963128" y="1117252"/>
        <a:ext cx="2596919" cy="792060"/>
      </dsp:txXfrm>
    </dsp:sp>
    <dsp:sp modelId="{76E91E6C-71DF-4AD6-A091-B7BB8DD871A9}">
      <dsp:nvSpPr>
        <dsp:cNvPr id="0" name=""/>
        <dsp:cNvSpPr/>
      </dsp:nvSpPr>
      <dsp:spPr>
        <a:xfrm>
          <a:off x="1822076" y="2792265"/>
          <a:ext cx="2596919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</a:t>
          </a:r>
        </a:p>
      </dsp:txBody>
      <dsp:txXfrm>
        <a:off x="1822076" y="2792265"/>
        <a:ext cx="2596919" cy="792060"/>
      </dsp:txXfrm>
    </dsp:sp>
    <dsp:sp modelId="{3AD9A987-89F8-4969-ADF0-D0F6802EE6C3}">
      <dsp:nvSpPr>
        <dsp:cNvPr id="0" name=""/>
        <dsp:cNvSpPr/>
      </dsp:nvSpPr>
      <dsp:spPr>
        <a:xfrm>
          <a:off x="4938380" y="2233928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Loyalty</a:t>
          </a:r>
        </a:p>
      </dsp:txBody>
      <dsp:txXfrm>
        <a:off x="4938380" y="2233928"/>
        <a:ext cx="2596919" cy="792060"/>
      </dsp:txXfrm>
    </dsp:sp>
    <dsp:sp modelId="{095BE616-B43A-47D2-9F31-036477B5F0DD}">
      <dsp:nvSpPr>
        <dsp:cNvPr id="0" name=""/>
        <dsp:cNvSpPr/>
      </dsp:nvSpPr>
      <dsp:spPr>
        <a:xfrm>
          <a:off x="4938380" y="3350603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Authority</a:t>
          </a:r>
        </a:p>
      </dsp:txBody>
      <dsp:txXfrm>
        <a:off x="4938380" y="3350603"/>
        <a:ext cx="2596919" cy="792060"/>
      </dsp:txXfrm>
    </dsp:sp>
    <dsp:sp modelId="{3BE0D231-CE92-45E6-B6B1-27FAAA28C435}">
      <dsp:nvSpPr>
        <dsp:cNvPr id="0" name=""/>
        <dsp:cNvSpPr/>
      </dsp:nvSpPr>
      <dsp:spPr>
        <a:xfrm>
          <a:off x="1822076" y="4467279"/>
          <a:ext cx="2596919" cy="792060"/>
        </a:xfrm>
        <a:prstGeom prst="rect">
          <a:avLst/>
        </a:prstGeom>
        <a:solidFill>
          <a:srgbClr val="E6F0F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Divinity</a:t>
          </a:r>
        </a:p>
      </dsp:txBody>
      <dsp:txXfrm>
        <a:off x="1822076" y="4467279"/>
        <a:ext cx="2596919" cy="792060"/>
      </dsp:txXfrm>
    </dsp:sp>
    <dsp:sp modelId="{00535EE0-8E36-40F5-889D-54C27CCA7E89}">
      <dsp:nvSpPr>
        <dsp:cNvPr id="0" name=""/>
        <dsp:cNvSpPr/>
      </dsp:nvSpPr>
      <dsp:spPr>
        <a:xfrm>
          <a:off x="4938380" y="4467279"/>
          <a:ext cx="2596919" cy="792060"/>
        </a:xfrm>
        <a:prstGeom prst="rect">
          <a:avLst/>
        </a:prstGeom>
        <a:solidFill>
          <a:srgbClr val="EDEDED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Purity</a:t>
          </a:r>
        </a:p>
      </dsp:txBody>
      <dsp:txXfrm>
        <a:off x="4938380" y="4467279"/>
        <a:ext cx="2596919" cy="79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34.6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0,'1'30,"3"0,0-1,12 43,-6-34,5 50,-8-22,7 153,-12-192,1 0,1-1,13 48,3 16,52 243,-51-247,32 81,4 24,-43-143,1 0,3-2,30 59,13 30,56 124,-10-27,-80-176,3-2,2-1,71 90,-76-108,210 269,-25-22,-21-38,-85-120,-67-81,52 74,-40-47,115 120,-102-120,-13-16,2-2,71 53,9-16,-38-27,-55-36,75 37,-98-55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31:49.57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1 0,'1'34,"1"0,2-1,2 1,19 63,59 121,-39-111,17 53,122 273,60-8,-192-342,4-3,122 134,-45-65,-87-93,105 95,-75-84,-47-39,1-1,1-2,2-1,0-1,55 26,14-5,127 35,-210-74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13.586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54 0,'0'20,"-13"306,-9 25,22 291,-18-463,18 545,19-497,-1 23,-15-192,2-2,13 58,-7-57,4 113,-13-137,2 0,1 0,10 36,-6-27,5 48,-9-36,-3-13,2 1,12 45,-9-50,4 43,6 32,23 56,-26-100,-12-52,0 0,2-1,0 0,1 0,13 29,14 25,-2 1,24 91,-46-136,51 165,-50-164,1 0,16 27,8 20,111 222,-77-168,89 191,-113-233,3-1,4-2,4-3,86 96,286 264,-396-408,57 51,164 116,-211-169,15 11,89 47,34 18,-129-77,84 63,7 4,153 93,-53-40,-187-118,-14-6,1-2,55 20,15 4,27 9,-108-49,-17-5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45.4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71 0,'19'160,"-20"581,0-709,-2-1,-10 43,6-43,2 1,-2 44,-10 123,16-160,-11 69,8-71,2 57,2-59,-1 0,-6 37,3-44,1 0,2 0,4 54,20 86,-16-127,45 276,-34-157,2 65,-19-196,3-1,1 0,1 0,16 43,9 39,35 136,-31-132,80 263,-38-82,-11 7,160 408,-67-271,13 29,-115-310,14 33,8 4,31 69,-48-125,85 161,-93-207,177 267,110 44,30-27,-317-323,265 242,-153-168,346 202,180 17,-314-184,-131-53,320 95,-436-160,-83-26,84 19,-104-33,51 0,18 2,227 35,-28 12,-83-12,-44-6,-35-5,11-6,-121-22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3.752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0,'3'36,"2"-1,1 0,2-1,1 1,2-1,22 50,15 47,113 308,-134-383,3-2,2-1,2-2,46 52,-58-74,0-2,0-1,2-1,1-2,1 0,1-1,0-2,2-1,60 30,97 56,-117-63,94 43,-131-70,37 24,-46-24,1-1,1-2,28 11,130 31,22 7,-155-42,-3-1,-1-1,2-3,0-1,1-3,56 5,-60-14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4:58.03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2375 0,'-1'17,"0"0,-1-1,-1 1,-1-1,0 0,-1 0,-9 20,-61 104,31-60,8-14,-2-1,-62 78,5-15,-47 58,-66 42,149-161,31-33,-3-1,-52 44,-17-8,-3-4,-132 61,195-105,0 0,0-1,-1-2,-59 17,3-9,38-9,-2-2,-71 7,-25 3,6-1,106-21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5:00.725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0,'2'19,"1"0,1-1,0 1,1-1,1 0,17 33,-11-23,13 45,-4 20,-10-39,24 70,43 49,-31-76,3 45,-11-26,21 42,44 102,-92-237,1 0,2-1,0-1,1 0,25 23,102 86,-41-57,-66-49,48 42,121 108,-162-143,1-2,1-2,55 25,-56-35,-3-4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2:51:42.019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0 11409,'1'-35,"2"0,2 0,1 1,12-39,51-133,-48 147,62-153,112-206,-63 194,-69 122,-18 18,-26 48,36-54,55-78,10-14,184-221,-217 299,25-36,-35 36,117-120,142-100,-202 204,-42 34,145-101,353-178,-357 222,42-22,-131 82,-98 54,0 2,2 3,62-24,-43 21,109-59,-23 9,-19 13,81-34,84-17,237-87,-295 114,257-78,34-6,-271 80,427-124,-208 52,-280 93,253-99,211-71,210-45,244-177,-1094 453,1152-627,-58-101,-991 652,145-109,367-344,177-300,-767 784,294-337,-31-29,-249 328,-36 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8T23:03:29.317"/>
    </inkml:context>
    <inkml:brush xml:id="br0">
      <inkml:brushProperty name="width" value="0.35" units="cm"/>
      <inkml:brushProperty name="height" value="0.35" units="cm"/>
      <inkml:brushProperty name="color" value="#993300"/>
      <inkml:brushProperty name="ignorePressure" value="1"/>
    </inkml:brush>
  </inkml:definitions>
  <inkml:trace contextRef="#ctx0" brushRef="#br0">41 0,'-9'146,"3"-70,-6 24,6-63,-1 64,7-57,0 20,2 1,13 73,8 40,-15-106,84 481,-37-251,75 346,-89-511,71 166,81 121,-146-332,99 143,83 70,444 415,-549-597,272 233,-287-272,222 129,-192-146,-41-22,-58-28,1-1,46 10,-12-4,-40-12,47 6,-4-1,14 1,-81-14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590-DE99-43F7-8CE9-46F5D30D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07E74-5BDE-4738-995B-061B552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136B-0E87-472E-84E4-8489FEE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BEE-512C-4B16-B005-524DB34D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8414-9A20-479F-960C-DA0E900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D873-1B76-4666-9DE9-37D52DD5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ECCBB-E2F5-470C-B0BB-D7623C6C1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F0F6-2818-4D1A-9D69-AD4AC2FD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1019-A49C-43F7-9BAC-A92B6DBB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EF36-8795-409C-818C-D18F4BC7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38D13-FFAB-4B9C-B918-E8CE23A6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AA815-E8F0-4362-B18F-B4B03C2A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9AF7-7CE8-4816-8140-2BFF867B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6AE9-2B03-43CC-8D20-15D08C9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2C55-ED77-4156-8DB4-2CF78E3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A85-EEAE-4CE7-B317-EDC2FAC4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BECD-0846-44DA-9977-20AC30F3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EDD8-5668-4ADF-8AC7-C084C68E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7A21-4774-4F6E-AA25-95208785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D56C-5D01-43ED-BC14-CD01B32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C2CF-7A8D-4DAD-B1F2-BB27C920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04D2-31C6-46E2-BF46-FC666F41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C121-38D1-40DA-8E89-20453017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EBA0-2C7C-43DA-8F64-FF94E760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F9CA-2502-46D3-9DA7-0481FC1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9E01-3B38-4A9B-9F5D-1CBE8328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CD31-2AEA-4CE0-B0ED-11A805DF9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7BF6-D594-47EA-99F0-E6C40C81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C511-7B33-4BF0-B850-AE551A7C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7DBF-0259-4739-BEB6-C6028467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1AD1-8C27-45F6-A6AA-01E8CE3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1DCE-95A7-4E33-B027-6FAD172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56A14-2AB3-413C-B50A-B22337B9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2865D-7BB8-406F-ADDE-9FF6B6947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6845A-BB7A-46F4-B01E-C081FD7CC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B9ED2-4BEE-4437-BEBC-E9B48828B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37CC6-1129-4C4A-BCC7-DE6F3E88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A9E42-351D-4932-925F-EC3FD45B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E2476-2C95-45F3-BC47-3BD39F67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3B3C-A1F6-4315-8A01-7BC0931D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2A520-CF37-4C03-A607-EE62FB68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1AB92-2A7B-49B1-BC0D-2F00F8BB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F9E15-20B7-45A3-846D-4E25224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66E98-627D-40DC-AC82-49120E45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C5542-E281-4D3B-9BF9-7BE08EA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095C-CEC6-42B0-90AA-0F78BBF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71B9-E28A-4509-8220-DA9B6496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A5EE-34F4-4820-964D-03DEB8EC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1F444-C8E5-4B0A-B3AD-AA484205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C7E6-F598-40FE-8645-93A04938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87C8-44D1-4F32-AFF3-1E09C404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13F4-18EF-41BA-B5A0-839B779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6D48-AAA1-46E2-804B-E90500DB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20645-4EFF-4E60-A430-516CCF54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0C68-7FDC-434C-A508-EDB6DBF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59D8-1EE6-4A81-A4FA-91E829BE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8804-B879-4BBE-B302-A3818D5665C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EEF6C-3A9E-49A9-9EBD-05E0595F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8CCC-FC3A-4D92-A081-9401BDBB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46AC0-DFD8-43F7-BB72-0E11719F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C4E5B-92A9-43E6-B5AF-5EC09F0C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CAC8-2BF9-43E4-9A7C-0038B12CC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08804-B879-4BBE-B302-A3818D5665C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BEB2-808C-4BE7-8C98-00773954E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8C6F-D93D-4C5D-A820-68B0F21F6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27EA3-435D-48B7-A3D0-37726846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18" Type="http://schemas.openxmlformats.org/officeDocument/2006/relationships/customXml" Target="../ink/ink6.xml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4.jpeg"/><Relationship Id="rId12" Type="http://schemas.openxmlformats.org/officeDocument/2006/relationships/customXml" Target="../ink/ink3.xml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4.png"/><Relationship Id="rId10" Type="http://schemas.openxmlformats.org/officeDocument/2006/relationships/customXml" Target="../ink/ink2.xml"/><Relationship Id="rId19" Type="http://schemas.openxmlformats.org/officeDocument/2006/relationships/image" Target="../media/image16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Relationship Id="rId14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.jpe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" Type="http://schemas.openxmlformats.org/officeDocument/2006/relationships/customXml" Target="../ink/ink8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2.png"/><Relationship Id="rId5" Type="http://schemas.openxmlformats.org/officeDocument/2006/relationships/image" Target="../media/image2.jpeg"/><Relationship Id="rId15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customXml" Target="../ink/ink9.xml"/><Relationship Id="rId14" Type="http://schemas.openxmlformats.org/officeDocument/2006/relationships/customXml" Target="../ink/ink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9867900" y="315548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10096500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6605975" y="3155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bbon - Wikipedia">
            <a:extLst>
              <a:ext uri="{FF2B5EF4-FFF2-40B4-BE49-F238E27FC236}">
                <a16:creationId xmlns:a16="http://schemas.microsoft.com/office/drawing/2014/main" id="{2D65C91B-A9DB-43B9-BF10-1C1E9C300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4" t="1690" r="23474"/>
          <a:stretch/>
        </p:blipFill>
        <p:spPr bwMode="auto">
          <a:xfrm>
            <a:off x="1594923" y="315548"/>
            <a:ext cx="1609995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6494178" y="22814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E9125B-83C2-4540-ABCE-4E8DE1CCF28C}"/>
              </a:ext>
            </a:extLst>
          </p:cNvPr>
          <p:cNvSpPr txBox="1"/>
          <p:nvPr/>
        </p:nvSpPr>
        <p:spPr>
          <a:xfrm>
            <a:off x="1681343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GIBBON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14:cNvPr>
              <p14:cNvContentPartPr/>
              <p14:nvPr/>
            </p14:nvContentPartPr>
            <p14:xfrm>
              <a:off x="2056860" y="2800080"/>
              <a:ext cx="2659320" cy="381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3E68E1-D622-44FD-A14A-B6CD060562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4220" y="2737080"/>
                <a:ext cx="2784960" cy="39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14:cNvPr>
              <p14:cNvContentPartPr/>
              <p14:nvPr/>
            </p14:nvContentPartPr>
            <p14:xfrm>
              <a:off x="7258110" y="2723940"/>
              <a:ext cx="817560" cy="72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08128DA-3776-435D-8FD2-032082F0A3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5110" y="2660940"/>
                <a:ext cx="943200" cy="85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741487B-46BF-4953-B009-04031F8A2880}"/>
              </a:ext>
            </a:extLst>
          </p:cNvPr>
          <p:cNvGrpSpPr/>
          <p:nvPr/>
        </p:nvGrpSpPr>
        <p:grpSpPr>
          <a:xfrm>
            <a:off x="8019510" y="2799540"/>
            <a:ext cx="895320" cy="1465200"/>
            <a:chOff x="8019510" y="2799540"/>
            <a:chExt cx="895320" cy="14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14:cNvPr>
                <p14:cNvContentPartPr/>
                <p14:nvPr/>
              </p14:nvContentPartPr>
              <p14:xfrm>
                <a:off x="8059830" y="2799540"/>
                <a:ext cx="855000" cy="686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61143E-76C5-4BE2-9AE4-8270EDE472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97190" y="2736540"/>
                  <a:ext cx="9806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14:cNvPr>
                <p14:cNvContentPartPr/>
                <p14:nvPr/>
              </p14:nvContentPartPr>
              <p14:xfrm>
                <a:off x="8019510" y="3447540"/>
                <a:ext cx="550080" cy="817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4F77DB-16C8-4D6A-8362-7C5BE1219B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6510" y="3384540"/>
                  <a:ext cx="675720" cy="94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6C18B43-2A33-42C3-8291-3BD91CB77BCC}"/>
              </a:ext>
            </a:extLst>
          </p:cNvPr>
          <p:cNvSpPr txBox="1"/>
          <p:nvPr/>
        </p:nvSpPr>
        <p:spPr>
          <a:xfrm>
            <a:off x="4746419" y="6462580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million years ago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8-9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778922" y="4208673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5-6 million years ago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E8B016-C389-4FC5-AD6C-BBD951D27192}"/>
              </a:ext>
            </a:extLst>
          </p:cNvPr>
          <p:cNvSpPr txBox="1"/>
          <p:nvPr/>
        </p:nvSpPr>
        <p:spPr>
          <a:xfrm>
            <a:off x="8164392" y="3437737"/>
            <a:ext cx="22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323153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84117-38E4-4343-98C2-98E13C2E8151}"/>
              </a:ext>
            </a:extLst>
          </p:cNvPr>
          <p:cNvCxnSpPr>
            <a:cxnSpLocks/>
          </p:cNvCxnSpPr>
          <p:nvPr/>
        </p:nvCxnSpPr>
        <p:spPr>
          <a:xfrm flipH="1" flipV="1">
            <a:off x="3031330" y="2812255"/>
            <a:ext cx="258366" cy="376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0DF932-DC65-4DB1-B0ED-CB07A45B49BB}"/>
              </a:ext>
            </a:extLst>
          </p:cNvPr>
          <p:cNvCxnSpPr>
            <a:cxnSpLocks/>
          </p:cNvCxnSpPr>
          <p:nvPr/>
        </p:nvCxnSpPr>
        <p:spPr>
          <a:xfrm flipH="1">
            <a:off x="3064667" y="2389802"/>
            <a:ext cx="650084" cy="32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DB387C-2417-45C8-8980-7DD4DF4E9AA7}"/>
              </a:ext>
            </a:extLst>
          </p:cNvPr>
          <p:cNvCxnSpPr>
            <a:cxnSpLocks/>
          </p:cNvCxnSpPr>
          <p:nvPr/>
        </p:nvCxnSpPr>
        <p:spPr>
          <a:xfrm flipH="1">
            <a:off x="3024186" y="1748806"/>
            <a:ext cx="483395" cy="408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CEECE8-9CA8-4644-8F1C-D0A63F1BDF17}"/>
              </a:ext>
            </a:extLst>
          </p:cNvPr>
          <p:cNvCxnSpPr>
            <a:cxnSpLocks/>
          </p:cNvCxnSpPr>
          <p:nvPr/>
        </p:nvCxnSpPr>
        <p:spPr>
          <a:xfrm flipV="1">
            <a:off x="2040730" y="2743901"/>
            <a:ext cx="345281" cy="435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0ECCFF-F071-45A9-9963-CF306BAA0C43}"/>
              </a:ext>
            </a:extLst>
          </p:cNvPr>
          <p:cNvCxnSpPr>
            <a:cxnSpLocks/>
          </p:cNvCxnSpPr>
          <p:nvPr/>
        </p:nvCxnSpPr>
        <p:spPr>
          <a:xfrm>
            <a:off x="1604961" y="2326479"/>
            <a:ext cx="710212" cy="48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A2847-6215-4410-8FF2-3F838F23D32E}"/>
              </a:ext>
            </a:extLst>
          </p:cNvPr>
          <p:cNvCxnSpPr>
            <a:cxnSpLocks/>
          </p:cNvCxnSpPr>
          <p:nvPr/>
        </p:nvCxnSpPr>
        <p:spPr>
          <a:xfrm>
            <a:off x="1940717" y="1614190"/>
            <a:ext cx="509604" cy="58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46F8836-C8C6-4953-80A9-0F2A0734CC75}"/>
              </a:ext>
            </a:extLst>
          </p:cNvPr>
          <p:cNvCxnSpPr>
            <a:cxnSpLocks/>
          </p:cNvCxnSpPr>
          <p:nvPr/>
        </p:nvCxnSpPr>
        <p:spPr>
          <a:xfrm flipH="1">
            <a:off x="2717171" y="1388267"/>
            <a:ext cx="95084" cy="7191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Coins outline">
            <a:extLst>
              <a:ext uri="{FF2B5EF4-FFF2-40B4-BE49-F238E27FC236}">
                <a16:creationId xmlns:a16="http://schemas.microsoft.com/office/drawing/2014/main" id="{AC674633-48DB-4783-9BF9-CCAE02CAB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77" name="Graphic 76" descr="Coins outline">
            <a:extLst>
              <a:ext uri="{FF2B5EF4-FFF2-40B4-BE49-F238E27FC236}">
                <a16:creationId xmlns:a16="http://schemas.microsoft.com/office/drawing/2014/main" id="{5F04DF53-147E-49AA-A751-5AE6EDF2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78" name="Graphic 77" descr="Coins outline">
            <a:extLst>
              <a:ext uri="{FF2B5EF4-FFF2-40B4-BE49-F238E27FC236}">
                <a16:creationId xmlns:a16="http://schemas.microsoft.com/office/drawing/2014/main" id="{3F801EA0-95F7-454F-8E45-A980D2F07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79" name="Graphic 78" descr="Coins outline">
            <a:extLst>
              <a:ext uri="{FF2B5EF4-FFF2-40B4-BE49-F238E27FC236}">
                <a16:creationId xmlns:a16="http://schemas.microsoft.com/office/drawing/2014/main" id="{B4B599A7-1168-4824-A19B-02E661015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80" name="Graphic 79" descr="Coins outline">
            <a:extLst>
              <a:ext uri="{FF2B5EF4-FFF2-40B4-BE49-F238E27FC236}">
                <a16:creationId xmlns:a16="http://schemas.microsoft.com/office/drawing/2014/main" id="{781A3434-C4DB-4583-AE82-320E9D85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41FFF105-04AB-4907-B069-376D63FAF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82" name="Graphic 81" descr="Coins outline">
            <a:extLst>
              <a:ext uri="{FF2B5EF4-FFF2-40B4-BE49-F238E27FC236}">
                <a16:creationId xmlns:a16="http://schemas.microsoft.com/office/drawing/2014/main" id="{16C17272-7AB3-4B4E-9E11-63442EC02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83" name="Graphic 82" descr="Coins outline">
            <a:extLst>
              <a:ext uri="{FF2B5EF4-FFF2-40B4-BE49-F238E27FC236}">
                <a16:creationId xmlns:a16="http://schemas.microsoft.com/office/drawing/2014/main" id="{2B30AC7A-7AA7-4564-9449-B727A444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F9E3280-D3E7-49B6-9C34-75ACEA01B73B}"/>
              </a:ext>
            </a:extLst>
          </p:cNvPr>
          <p:cNvSpPr txBox="1"/>
          <p:nvPr/>
        </p:nvSpPr>
        <p:spPr>
          <a:xfrm>
            <a:off x="2706422" y="2107405"/>
            <a:ext cx="54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9584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84C5A9D-CC47-4425-B322-D2FDFD5658AB}"/>
              </a:ext>
            </a:extLst>
          </p:cNvPr>
          <p:cNvSpPr txBox="1"/>
          <p:nvPr/>
        </p:nvSpPr>
        <p:spPr>
          <a:xfrm>
            <a:off x="2676567" y="2046334"/>
            <a:ext cx="687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x84</a:t>
            </a:r>
          </a:p>
        </p:txBody>
      </p:sp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F9CB566-ADC3-47A4-A366-C9EFFE7F04AD}"/>
              </a:ext>
            </a:extLst>
          </p:cNvPr>
          <p:cNvSpPr txBox="1"/>
          <p:nvPr/>
        </p:nvSpPr>
        <p:spPr>
          <a:xfrm>
            <a:off x="2170739" y="1874771"/>
            <a:ext cx="92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56*1.5 =</a:t>
            </a:r>
          </a:p>
        </p:txBody>
      </p:sp>
    </p:spTree>
    <p:extLst>
      <p:ext uri="{BB962C8B-B14F-4D97-AF65-F5344CB8AC3E}">
        <p14:creationId xmlns:p14="http://schemas.microsoft.com/office/powerpoint/2010/main" val="339208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x16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pic>
        <p:nvPicPr>
          <p:cNvPr id="72" name="Graphic 71" descr="Coins outline">
            <a:extLst>
              <a:ext uri="{FF2B5EF4-FFF2-40B4-BE49-F238E27FC236}">
                <a16:creationId xmlns:a16="http://schemas.microsoft.com/office/drawing/2014/main" id="{D7C5EFB9-959F-40F7-8956-328B416D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240" y="2751386"/>
            <a:ext cx="297657" cy="297657"/>
          </a:xfrm>
          <a:prstGeom prst="rect">
            <a:avLst/>
          </a:prstGeom>
        </p:spPr>
      </p:pic>
      <p:pic>
        <p:nvPicPr>
          <p:cNvPr id="73" name="Graphic 72" descr="Coins outline">
            <a:extLst>
              <a:ext uri="{FF2B5EF4-FFF2-40B4-BE49-F238E27FC236}">
                <a16:creationId xmlns:a16="http://schemas.microsoft.com/office/drawing/2014/main" id="{EE60C392-1B47-4A8C-A83C-D79D9D469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764" y="2623395"/>
            <a:ext cx="297657" cy="297657"/>
          </a:xfrm>
          <a:prstGeom prst="rect">
            <a:avLst/>
          </a:prstGeom>
        </p:spPr>
      </p:pic>
      <p:pic>
        <p:nvPicPr>
          <p:cNvPr id="74" name="Graphic 73" descr="Coins outline">
            <a:extLst>
              <a:ext uri="{FF2B5EF4-FFF2-40B4-BE49-F238E27FC236}">
                <a16:creationId xmlns:a16="http://schemas.microsoft.com/office/drawing/2014/main" id="{B7AA717E-EBB6-412A-911A-CE91956F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3716" y="2551654"/>
            <a:ext cx="297657" cy="297657"/>
          </a:xfrm>
          <a:prstGeom prst="rect">
            <a:avLst/>
          </a:prstGeom>
        </p:spPr>
      </p:pic>
      <p:pic>
        <p:nvPicPr>
          <p:cNvPr id="75" name="Graphic 74" descr="Coins outline">
            <a:extLst>
              <a:ext uri="{FF2B5EF4-FFF2-40B4-BE49-F238E27FC236}">
                <a16:creationId xmlns:a16="http://schemas.microsoft.com/office/drawing/2014/main" id="{010BFA0C-7519-416F-A39F-DC9EC5C9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240" y="2423663"/>
            <a:ext cx="297657" cy="297657"/>
          </a:xfrm>
          <a:prstGeom prst="rect">
            <a:avLst/>
          </a:prstGeom>
        </p:spPr>
      </p:pic>
      <p:pic>
        <p:nvPicPr>
          <p:cNvPr id="85" name="Graphic 84" descr="Coins outline">
            <a:extLst>
              <a:ext uri="{FF2B5EF4-FFF2-40B4-BE49-F238E27FC236}">
                <a16:creationId xmlns:a16="http://schemas.microsoft.com/office/drawing/2014/main" id="{50770E0E-D273-45B5-ABBE-0EC61ACB4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3265" y="2530117"/>
            <a:ext cx="297657" cy="297657"/>
          </a:xfrm>
          <a:prstGeom prst="rect">
            <a:avLst/>
          </a:prstGeom>
        </p:spPr>
      </p:pic>
      <p:pic>
        <p:nvPicPr>
          <p:cNvPr id="86" name="Graphic 85" descr="Coins outline">
            <a:extLst>
              <a:ext uri="{FF2B5EF4-FFF2-40B4-BE49-F238E27FC236}">
                <a16:creationId xmlns:a16="http://schemas.microsoft.com/office/drawing/2014/main" id="{438D1A88-3BFB-4AE2-95CC-3AE8BEB8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789" y="2402126"/>
            <a:ext cx="297657" cy="297657"/>
          </a:xfrm>
          <a:prstGeom prst="rect">
            <a:avLst/>
          </a:prstGeom>
        </p:spPr>
      </p:pic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E8A7F023-3C20-4933-9E49-A810AD0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78" y="2686889"/>
            <a:ext cx="297657" cy="297657"/>
          </a:xfrm>
          <a:prstGeom prst="rect">
            <a:avLst/>
          </a:prstGeom>
        </p:spPr>
      </p:pic>
      <p:pic>
        <p:nvPicPr>
          <p:cNvPr id="88" name="Graphic 87" descr="Coins outline">
            <a:extLst>
              <a:ext uri="{FF2B5EF4-FFF2-40B4-BE49-F238E27FC236}">
                <a16:creationId xmlns:a16="http://schemas.microsoft.com/office/drawing/2014/main" id="{6887E76A-62F8-4F3E-B082-04B95C29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02" y="2558898"/>
            <a:ext cx="297657" cy="297657"/>
          </a:xfrm>
          <a:prstGeom prst="rect">
            <a:avLst/>
          </a:prstGeom>
        </p:spPr>
      </p:pic>
      <p:pic>
        <p:nvPicPr>
          <p:cNvPr id="91" name="Graphic 90" descr="Coins outline">
            <a:extLst>
              <a:ext uri="{FF2B5EF4-FFF2-40B4-BE49-F238E27FC236}">
                <a16:creationId xmlns:a16="http://schemas.microsoft.com/office/drawing/2014/main" id="{95D4DAFB-C811-4FAB-B17E-46DE8D5F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756" y="2335914"/>
            <a:ext cx="297657" cy="297657"/>
          </a:xfrm>
          <a:prstGeom prst="rect">
            <a:avLst/>
          </a:prstGeom>
        </p:spPr>
      </p:pic>
      <p:pic>
        <p:nvPicPr>
          <p:cNvPr id="92" name="Graphic 91" descr="Coins outline">
            <a:extLst>
              <a:ext uri="{FF2B5EF4-FFF2-40B4-BE49-F238E27FC236}">
                <a16:creationId xmlns:a16="http://schemas.microsoft.com/office/drawing/2014/main" id="{EE3E1C69-10D8-4C5B-A7E4-4CA6A5FF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708" y="2264173"/>
            <a:ext cx="297657" cy="297657"/>
          </a:xfrm>
          <a:prstGeom prst="rect">
            <a:avLst/>
          </a:prstGeom>
        </p:spPr>
      </p:pic>
      <p:pic>
        <p:nvPicPr>
          <p:cNvPr id="93" name="Graphic 92" descr="Coins outline">
            <a:extLst>
              <a:ext uri="{FF2B5EF4-FFF2-40B4-BE49-F238E27FC236}">
                <a16:creationId xmlns:a16="http://schemas.microsoft.com/office/drawing/2014/main" id="{D66E9E04-D583-499C-B699-6EC13C9D0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232" y="2136182"/>
            <a:ext cx="297657" cy="297657"/>
          </a:xfrm>
          <a:prstGeom prst="rect">
            <a:avLst/>
          </a:prstGeom>
        </p:spPr>
      </p:pic>
      <p:pic>
        <p:nvPicPr>
          <p:cNvPr id="95" name="Graphic 94" descr="Coins outline">
            <a:extLst>
              <a:ext uri="{FF2B5EF4-FFF2-40B4-BE49-F238E27FC236}">
                <a16:creationId xmlns:a16="http://schemas.microsoft.com/office/drawing/2014/main" id="{A00B11A5-5C12-4141-9F32-6E4AA9017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781" y="2114645"/>
            <a:ext cx="297657" cy="297657"/>
          </a:xfrm>
          <a:prstGeom prst="rect">
            <a:avLst/>
          </a:prstGeom>
        </p:spPr>
      </p:pic>
      <p:pic>
        <p:nvPicPr>
          <p:cNvPr id="97" name="Graphic 96" descr="Coins outline">
            <a:extLst>
              <a:ext uri="{FF2B5EF4-FFF2-40B4-BE49-F238E27FC236}">
                <a16:creationId xmlns:a16="http://schemas.microsoft.com/office/drawing/2014/main" id="{2C7DAAB3-6B37-4DD3-AD52-6CE960416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3594" y="2271417"/>
            <a:ext cx="297657" cy="29765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647AC71-FBB5-42FC-8643-52DC655CCBBC}"/>
              </a:ext>
            </a:extLst>
          </p:cNvPr>
          <p:cNvSpPr txBox="1"/>
          <p:nvPr/>
        </p:nvSpPr>
        <p:spPr>
          <a:xfrm>
            <a:off x="2879334" y="1953257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7CBCA80-47C7-4DBF-898A-9C13313DA06B}"/>
              </a:ext>
            </a:extLst>
          </p:cNvPr>
          <p:cNvCxnSpPr>
            <a:cxnSpLocks/>
          </p:cNvCxnSpPr>
          <p:nvPr/>
        </p:nvCxnSpPr>
        <p:spPr>
          <a:xfrm flipH="1">
            <a:off x="2073884" y="2759613"/>
            <a:ext cx="353613" cy="399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7D1FE7-CE83-4124-A3FC-451D49190828}"/>
              </a:ext>
            </a:extLst>
          </p:cNvPr>
          <p:cNvCxnSpPr>
            <a:cxnSpLocks/>
          </p:cNvCxnSpPr>
          <p:nvPr/>
        </p:nvCxnSpPr>
        <p:spPr>
          <a:xfrm>
            <a:off x="3167849" y="2960871"/>
            <a:ext cx="133746" cy="240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FB489A-8994-48FB-A3BB-E56190B06F5C}"/>
              </a:ext>
            </a:extLst>
          </p:cNvPr>
          <p:cNvCxnSpPr>
            <a:cxnSpLocks/>
          </p:cNvCxnSpPr>
          <p:nvPr/>
        </p:nvCxnSpPr>
        <p:spPr>
          <a:xfrm flipV="1">
            <a:off x="3149316" y="2368729"/>
            <a:ext cx="595771" cy="874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EB95FE7-0F32-4682-AB68-22A96CD12866}"/>
              </a:ext>
            </a:extLst>
          </p:cNvPr>
          <p:cNvCxnSpPr>
            <a:cxnSpLocks/>
          </p:cNvCxnSpPr>
          <p:nvPr/>
        </p:nvCxnSpPr>
        <p:spPr>
          <a:xfrm flipH="1" flipV="1">
            <a:off x="1930184" y="1703967"/>
            <a:ext cx="265208" cy="3221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D1E1DB-F754-43E4-A487-2118185FF46A}"/>
              </a:ext>
            </a:extLst>
          </p:cNvPr>
          <p:cNvCxnSpPr>
            <a:cxnSpLocks/>
          </p:cNvCxnSpPr>
          <p:nvPr/>
        </p:nvCxnSpPr>
        <p:spPr>
          <a:xfrm flipV="1">
            <a:off x="2572153" y="1294747"/>
            <a:ext cx="225773" cy="7818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D2B610-161C-49C7-BE2D-BD280A559E91}"/>
              </a:ext>
            </a:extLst>
          </p:cNvPr>
          <p:cNvCxnSpPr>
            <a:cxnSpLocks/>
          </p:cNvCxnSpPr>
          <p:nvPr/>
        </p:nvCxnSpPr>
        <p:spPr>
          <a:xfrm flipV="1">
            <a:off x="3114490" y="1674726"/>
            <a:ext cx="443870" cy="351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FC69C61-17C1-4978-A52E-DDA5976196E7}"/>
              </a:ext>
            </a:extLst>
          </p:cNvPr>
          <p:cNvCxnSpPr>
            <a:cxnSpLocks/>
          </p:cNvCxnSpPr>
          <p:nvPr/>
        </p:nvCxnSpPr>
        <p:spPr>
          <a:xfrm flipH="1">
            <a:off x="1629639" y="2342034"/>
            <a:ext cx="37250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413F376-2CB9-4F12-801A-74ACEB68CC56}"/>
              </a:ext>
            </a:extLst>
          </p:cNvPr>
          <p:cNvSpPr txBox="1"/>
          <p:nvPr/>
        </p:nvSpPr>
        <p:spPr>
          <a:xfrm>
            <a:off x="2458600" y="198312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467D6D-65FF-45FC-B8F1-3E095BFE32B0}"/>
              </a:ext>
            </a:extLst>
          </p:cNvPr>
          <p:cNvSpPr txBox="1"/>
          <p:nvPr/>
        </p:nvSpPr>
        <p:spPr>
          <a:xfrm>
            <a:off x="2087871" y="1774058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2162ABC-EE89-4CD8-8895-9BC2EB35DB63}"/>
              </a:ext>
            </a:extLst>
          </p:cNvPr>
          <p:cNvSpPr txBox="1"/>
          <p:nvPr/>
        </p:nvSpPr>
        <p:spPr>
          <a:xfrm>
            <a:off x="1716881" y="2362393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37E3F8-0D26-41FF-97F9-1FDA11E7BDEC}"/>
              </a:ext>
            </a:extLst>
          </p:cNvPr>
          <p:cNvSpPr txBox="1"/>
          <p:nvPr/>
        </p:nvSpPr>
        <p:spPr>
          <a:xfrm>
            <a:off x="2278964" y="2743922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E45EA4-FBA5-4539-9231-68B97AA2827B}"/>
              </a:ext>
            </a:extLst>
          </p:cNvPr>
          <p:cNvSpPr txBox="1"/>
          <p:nvPr/>
        </p:nvSpPr>
        <p:spPr>
          <a:xfrm>
            <a:off x="3165087" y="237249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B8D5A0-E639-43F8-8DDC-E266A08A0B36}"/>
              </a:ext>
            </a:extLst>
          </p:cNvPr>
          <p:cNvSpPr txBox="1"/>
          <p:nvPr/>
        </p:nvSpPr>
        <p:spPr>
          <a:xfrm>
            <a:off x="2821144" y="2916330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</p:spTree>
    <p:extLst>
      <p:ext uri="{BB962C8B-B14F-4D97-AF65-F5344CB8AC3E}">
        <p14:creationId xmlns:p14="http://schemas.microsoft.com/office/powerpoint/2010/main" val="31537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2601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Sample game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99947-E3E6-4602-AC90-4EDE3128CBEC}"/>
              </a:ext>
            </a:extLst>
          </p:cNvPr>
          <p:cNvSpPr txBox="1"/>
          <p:nvPr/>
        </p:nvSpPr>
        <p:spPr>
          <a:xfrm>
            <a:off x="3691532" y="1392674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902EE-0200-4121-A4E2-09A3DD97A36C}"/>
              </a:ext>
            </a:extLst>
          </p:cNvPr>
          <p:cNvSpPr txBox="1"/>
          <p:nvPr/>
        </p:nvSpPr>
        <p:spPr>
          <a:xfrm>
            <a:off x="1795463" y="3442402"/>
            <a:ext cx="5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7124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3811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Earnings after first round </a:t>
            </a:r>
            <a:r>
              <a:rPr lang="en-US" sz="1800" dirty="0">
                <a:solidFill>
                  <a:sysClr val="windowText" lastClr="000000"/>
                </a:solidFill>
              </a:rPr>
              <a:t>if everyone is selfish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392636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3752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FCEC1255-EBED-42FF-8881-7CE55CF7EEE0}"/>
              </a:ext>
            </a:extLst>
          </p:cNvPr>
          <p:cNvSpPr/>
          <p:nvPr/>
        </p:nvSpPr>
        <p:spPr>
          <a:xfrm>
            <a:off x="1319518" y="4213322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selfish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0)</a:t>
            </a:r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BF0C66A7-9286-41B8-8E70-3479D32C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68" y="3765647"/>
            <a:ext cx="752475" cy="752475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3A42D030-2381-456A-BE61-59256776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030" y="3389409"/>
            <a:ext cx="752475" cy="752475"/>
          </a:xfrm>
          <a:prstGeom prst="rect">
            <a:avLst/>
          </a:prstGeom>
        </p:spPr>
      </p:pic>
      <p:pic>
        <p:nvPicPr>
          <p:cNvPr id="33" name="Graphic 32" descr="User with solid fill">
            <a:extLst>
              <a:ext uri="{FF2B5EF4-FFF2-40B4-BE49-F238E27FC236}">
                <a16:creationId xmlns:a16="http://schemas.microsoft.com/office/drawing/2014/main" id="{8FB1A3F5-EEDC-4644-9F02-3B946F90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4493" y="3801366"/>
            <a:ext cx="752475" cy="752475"/>
          </a:xfrm>
          <a:prstGeom prst="rect">
            <a:avLst/>
          </a:prstGeom>
        </p:spPr>
      </p:pic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F406869E-52D0-4D64-9E1A-A68B53DB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1174" y="4851497"/>
            <a:ext cx="752475" cy="752475"/>
          </a:xfrm>
          <a:prstGeom prst="rect">
            <a:avLst/>
          </a:prstGeom>
        </p:spPr>
      </p:pic>
      <p:pic>
        <p:nvPicPr>
          <p:cNvPr id="35" name="Graphic 34" descr="User with solid fill">
            <a:extLst>
              <a:ext uri="{FF2B5EF4-FFF2-40B4-BE49-F238E27FC236}">
                <a16:creationId xmlns:a16="http://schemas.microsoft.com/office/drawing/2014/main" id="{5F800383-F421-407D-9FE4-3691C9D3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52" y="4770534"/>
            <a:ext cx="752475" cy="752475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79509000-58F3-4288-99E6-863369F1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493" y="5861147"/>
            <a:ext cx="752475" cy="752475"/>
          </a:xfrm>
          <a:prstGeom prst="rect">
            <a:avLst/>
          </a:prstGeom>
        </p:spPr>
      </p:pic>
      <p:pic>
        <p:nvPicPr>
          <p:cNvPr id="37" name="Graphic 36" descr="User with solid fill">
            <a:extLst>
              <a:ext uri="{FF2B5EF4-FFF2-40B4-BE49-F238E27FC236}">
                <a16:creationId xmlns:a16="http://schemas.microsoft.com/office/drawing/2014/main" id="{F6DFC65F-D8CD-4D0B-B621-0A8C67C2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9199" y="5880197"/>
            <a:ext cx="752475" cy="752475"/>
          </a:xfrm>
          <a:prstGeom prst="rect">
            <a:avLst/>
          </a:prstGeom>
        </p:spPr>
      </p:pic>
      <p:pic>
        <p:nvPicPr>
          <p:cNvPr id="38" name="Graphic 37" descr="Coins outline">
            <a:extLst>
              <a:ext uri="{FF2B5EF4-FFF2-40B4-BE49-F238E27FC236}">
                <a16:creationId xmlns:a16="http://schemas.microsoft.com/office/drawing/2014/main" id="{AC5079E9-E185-428D-8200-54599259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5536" y="5008658"/>
            <a:ext cx="297657" cy="29765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35C0F5C-CDF3-43B6-8688-95F2DFBEFB56}"/>
              </a:ext>
            </a:extLst>
          </p:cNvPr>
          <p:cNvSpPr txBox="1"/>
          <p:nvPr/>
        </p:nvSpPr>
        <p:spPr>
          <a:xfrm>
            <a:off x="3893649" y="487054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7391E57E-D038-45A3-BFA2-C7E43BE46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5992" y="3915665"/>
            <a:ext cx="297657" cy="2976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044E55C-06C9-4D1C-AE76-B0329F6762EF}"/>
              </a:ext>
            </a:extLst>
          </p:cNvPr>
          <p:cNvSpPr txBox="1"/>
          <p:nvPr/>
        </p:nvSpPr>
        <p:spPr>
          <a:xfrm>
            <a:off x="3734105" y="377755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4B59BCB4-2577-4A07-BE12-D124C640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052" y="3516507"/>
            <a:ext cx="297657" cy="2976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8958826-80DB-49D9-B263-0BAC560B6601}"/>
              </a:ext>
            </a:extLst>
          </p:cNvPr>
          <p:cNvSpPr txBox="1"/>
          <p:nvPr/>
        </p:nvSpPr>
        <p:spPr>
          <a:xfrm>
            <a:off x="2685165" y="337839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BA2AF148-3CB9-4810-B24C-1C8BD7405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0842" y="4838992"/>
            <a:ext cx="297657" cy="2976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2FB2D1-8B4F-4870-BD34-CDDB3185AE94}"/>
              </a:ext>
            </a:extLst>
          </p:cNvPr>
          <p:cNvSpPr txBox="1"/>
          <p:nvPr/>
        </p:nvSpPr>
        <p:spPr>
          <a:xfrm>
            <a:off x="321774" y="503306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6" name="Graphic 45" descr="Coins outline">
            <a:extLst>
              <a:ext uri="{FF2B5EF4-FFF2-40B4-BE49-F238E27FC236}">
                <a16:creationId xmlns:a16="http://schemas.microsoft.com/office/drawing/2014/main" id="{79D122C7-47D8-49AA-ABDA-91FF214EE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0429" y="5996583"/>
            <a:ext cx="297657" cy="2976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3F6AC5F-B7D2-41B5-9DE1-EF72EA5F015F}"/>
              </a:ext>
            </a:extLst>
          </p:cNvPr>
          <p:cNvSpPr txBox="1"/>
          <p:nvPr/>
        </p:nvSpPr>
        <p:spPr>
          <a:xfrm>
            <a:off x="831361" y="61906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48" name="Graphic 47" descr="Coins outline">
            <a:extLst>
              <a:ext uri="{FF2B5EF4-FFF2-40B4-BE49-F238E27FC236}">
                <a16:creationId xmlns:a16="http://schemas.microsoft.com/office/drawing/2014/main" id="{10098500-FCDE-4B17-8B58-85C4E9508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28967" y="3837830"/>
            <a:ext cx="297657" cy="2976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0850BFC-0FD8-4655-9C0C-77E505540555}"/>
              </a:ext>
            </a:extLst>
          </p:cNvPr>
          <p:cNvSpPr txBox="1"/>
          <p:nvPr/>
        </p:nvSpPr>
        <p:spPr>
          <a:xfrm>
            <a:off x="559899" y="403190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9F207006-07ED-4C75-8D1A-8646A8B18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7842" y="6072481"/>
            <a:ext cx="297657" cy="29765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364B26B-0289-422C-B6BE-1111E49D8B37}"/>
              </a:ext>
            </a:extLst>
          </p:cNvPr>
          <p:cNvSpPr txBox="1"/>
          <p:nvPr/>
        </p:nvSpPr>
        <p:spPr>
          <a:xfrm>
            <a:off x="3295955" y="593437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F72AEC6-1DC3-4CE8-B05A-197B197D82E1}"/>
              </a:ext>
            </a:extLst>
          </p:cNvPr>
          <p:cNvSpPr/>
          <p:nvPr/>
        </p:nvSpPr>
        <p:spPr>
          <a:xfrm>
            <a:off x="4990215" y="1004887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160" descr="User with solid fill">
            <a:extLst>
              <a:ext uri="{FF2B5EF4-FFF2-40B4-BE49-F238E27FC236}">
                <a16:creationId xmlns:a16="http://schemas.microsoft.com/office/drawing/2014/main" id="{7534A4C4-4037-4FB1-9777-A254BD39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3965" y="557212"/>
            <a:ext cx="752475" cy="752475"/>
          </a:xfrm>
          <a:prstGeom prst="rect">
            <a:avLst/>
          </a:prstGeom>
        </p:spPr>
      </p:pic>
      <p:pic>
        <p:nvPicPr>
          <p:cNvPr id="162" name="Graphic 161" descr="User with solid fill">
            <a:extLst>
              <a:ext uri="{FF2B5EF4-FFF2-40B4-BE49-F238E27FC236}">
                <a16:creationId xmlns:a16="http://schemas.microsoft.com/office/drawing/2014/main" id="{FFDCA16A-C22D-4B98-996F-29CAA101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727" y="180974"/>
            <a:ext cx="752475" cy="752475"/>
          </a:xfrm>
          <a:prstGeom prst="rect">
            <a:avLst/>
          </a:prstGeom>
        </p:spPr>
      </p:pic>
      <p:pic>
        <p:nvPicPr>
          <p:cNvPr id="163" name="Graphic 162" descr="User with solid fill">
            <a:extLst>
              <a:ext uri="{FF2B5EF4-FFF2-40B4-BE49-F238E27FC236}">
                <a16:creationId xmlns:a16="http://schemas.microsoft.com/office/drawing/2014/main" id="{85DFD695-846B-4AAE-A25B-3D38763F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190" y="592931"/>
            <a:ext cx="752475" cy="752475"/>
          </a:xfrm>
          <a:prstGeom prst="rect">
            <a:avLst/>
          </a:prstGeom>
        </p:spPr>
      </p:pic>
      <p:pic>
        <p:nvPicPr>
          <p:cNvPr id="164" name="Graphic 163" descr="User with solid fill">
            <a:extLst>
              <a:ext uri="{FF2B5EF4-FFF2-40B4-BE49-F238E27FC236}">
                <a16:creationId xmlns:a16="http://schemas.microsoft.com/office/drawing/2014/main" id="{A17B9B5F-70DD-413F-8C2E-39A0F17BE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1871" y="1643062"/>
            <a:ext cx="752475" cy="752475"/>
          </a:xfrm>
          <a:prstGeom prst="rect">
            <a:avLst/>
          </a:prstGeom>
        </p:spPr>
      </p:pic>
      <p:pic>
        <p:nvPicPr>
          <p:cNvPr id="165" name="Graphic 164" descr="User with solid fill">
            <a:extLst>
              <a:ext uri="{FF2B5EF4-FFF2-40B4-BE49-F238E27FC236}">
                <a16:creationId xmlns:a16="http://schemas.microsoft.com/office/drawing/2014/main" id="{D61F95A9-6107-4B36-9C41-40C7C452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6549" y="1562099"/>
            <a:ext cx="752475" cy="752475"/>
          </a:xfrm>
          <a:prstGeom prst="rect">
            <a:avLst/>
          </a:prstGeom>
        </p:spPr>
      </p:pic>
      <p:pic>
        <p:nvPicPr>
          <p:cNvPr id="166" name="Graphic 165" descr="User with solid fill">
            <a:extLst>
              <a:ext uri="{FF2B5EF4-FFF2-40B4-BE49-F238E27FC236}">
                <a16:creationId xmlns:a16="http://schemas.microsoft.com/office/drawing/2014/main" id="{8ECE6BE1-1AF3-4060-946F-AD44C181A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0190" y="2652712"/>
            <a:ext cx="752475" cy="752475"/>
          </a:xfrm>
          <a:prstGeom prst="rect">
            <a:avLst/>
          </a:prstGeom>
        </p:spPr>
      </p:pic>
      <p:pic>
        <p:nvPicPr>
          <p:cNvPr id="167" name="Graphic 166" descr="User with solid fill">
            <a:extLst>
              <a:ext uri="{FF2B5EF4-FFF2-40B4-BE49-F238E27FC236}">
                <a16:creationId xmlns:a16="http://schemas.microsoft.com/office/drawing/2014/main" id="{3C2E7EF1-839D-4F5E-A80E-7C16D90B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896" y="2671762"/>
            <a:ext cx="752475" cy="752475"/>
          </a:xfrm>
          <a:prstGeom prst="rect">
            <a:avLst/>
          </a:prstGeom>
        </p:spPr>
      </p:pic>
      <p:pic>
        <p:nvPicPr>
          <p:cNvPr id="168" name="Graphic 167" descr="Coins outline">
            <a:extLst>
              <a:ext uri="{FF2B5EF4-FFF2-40B4-BE49-F238E27FC236}">
                <a16:creationId xmlns:a16="http://schemas.microsoft.com/office/drawing/2014/main" id="{575827C3-988A-4BAD-B74A-98E6B39B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233" y="1800223"/>
            <a:ext cx="297657" cy="297657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DBA0ED32-649F-4958-91CE-FC5085FBCD0A}"/>
              </a:ext>
            </a:extLst>
          </p:cNvPr>
          <p:cNvSpPr txBox="1"/>
          <p:nvPr/>
        </p:nvSpPr>
        <p:spPr>
          <a:xfrm>
            <a:off x="7564346" y="166211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x18</a:t>
            </a:r>
          </a:p>
        </p:txBody>
      </p:sp>
      <p:pic>
        <p:nvPicPr>
          <p:cNvPr id="170" name="Graphic 169" descr="Coins outline">
            <a:extLst>
              <a:ext uri="{FF2B5EF4-FFF2-40B4-BE49-F238E27FC236}">
                <a16:creationId xmlns:a16="http://schemas.microsoft.com/office/drawing/2014/main" id="{5EFFB737-CB21-423D-B0FC-A7FECB38A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6689" y="707230"/>
            <a:ext cx="297657" cy="29765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23B6AB3-2CE9-4F12-A2DD-9FF55FC1E056}"/>
              </a:ext>
            </a:extLst>
          </p:cNvPr>
          <p:cNvSpPr txBox="1"/>
          <p:nvPr/>
        </p:nvSpPr>
        <p:spPr>
          <a:xfrm>
            <a:off x="7404802" y="56911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x12</a:t>
            </a:r>
          </a:p>
        </p:txBody>
      </p:sp>
      <p:pic>
        <p:nvPicPr>
          <p:cNvPr id="172" name="Graphic 171" descr="Coins outline">
            <a:extLst>
              <a:ext uri="{FF2B5EF4-FFF2-40B4-BE49-F238E27FC236}">
                <a16:creationId xmlns:a16="http://schemas.microsoft.com/office/drawing/2014/main" id="{40042D44-F12B-4D34-A273-1DAEA5FE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749" y="308072"/>
            <a:ext cx="297657" cy="297657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67D9846E-4297-4B4F-A0DA-323D97503480}"/>
              </a:ext>
            </a:extLst>
          </p:cNvPr>
          <p:cNvSpPr txBox="1"/>
          <p:nvPr/>
        </p:nvSpPr>
        <p:spPr>
          <a:xfrm>
            <a:off x="6355862" y="16996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  <p:pic>
        <p:nvPicPr>
          <p:cNvPr id="174" name="Graphic 173" descr="Coins outline">
            <a:extLst>
              <a:ext uri="{FF2B5EF4-FFF2-40B4-BE49-F238E27FC236}">
                <a16:creationId xmlns:a16="http://schemas.microsoft.com/office/drawing/2014/main" id="{E243F140-6028-4960-8D98-6E5F5ABBF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61539" y="1630557"/>
            <a:ext cx="297657" cy="297657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6A74E74D-04E0-43ED-BB41-A6FFA7FBB951}"/>
              </a:ext>
            </a:extLst>
          </p:cNvPr>
          <p:cNvSpPr txBox="1"/>
          <p:nvPr/>
        </p:nvSpPr>
        <p:spPr>
          <a:xfrm>
            <a:off x="3974010" y="184829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x28</a:t>
            </a:r>
          </a:p>
        </p:txBody>
      </p:sp>
      <p:pic>
        <p:nvPicPr>
          <p:cNvPr id="176" name="Graphic 175" descr="Coins outline">
            <a:extLst>
              <a:ext uri="{FF2B5EF4-FFF2-40B4-BE49-F238E27FC236}">
                <a16:creationId xmlns:a16="http://schemas.microsoft.com/office/drawing/2014/main" id="{4FFCA90A-10F4-4370-9C72-BC1E7868B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671126" y="2788148"/>
            <a:ext cx="297657" cy="29765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A62CC493-D2BF-448D-9A7E-1FC4678DC7C1}"/>
              </a:ext>
            </a:extLst>
          </p:cNvPr>
          <p:cNvSpPr txBox="1"/>
          <p:nvPr/>
        </p:nvSpPr>
        <p:spPr>
          <a:xfrm>
            <a:off x="4502058" y="298221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x32</a:t>
            </a:r>
          </a:p>
        </p:txBody>
      </p:sp>
      <p:pic>
        <p:nvPicPr>
          <p:cNvPr id="178" name="Graphic 177" descr="Coins outline">
            <a:extLst>
              <a:ext uri="{FF2B5EF4-FFF2-40B4-BE49-F238E27FC236}">
                <a16:creationId xmlns:a16="http://schemas.microsoft.com/office/drawing/2014/main" id="{727CADE9-8CFF-4A94-A4FD-1F8268404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99664" y="629395"/>
            <a:ext cx="297657" cy="297657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78A77CE5-109B-449A-B463-56B1354EAD98}"/>
              </a:ext>
            </a:extLst>
          </p:cNvPr>
          <p:cNvSpPr txBox="1"/>
          <p:nvPr/>
        </p:nvSpPr>
        <p:spPr>
          <a:xfrm>
            <a:off x="4230596" y="8234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x22</a:t>
            </a:r>
          </a:p>
        </p:txBody>
      </p:sp>
      <p:pic>
        <p:nvPicPr>
          <p:cNvPr id="180" name="Graphic 179" descr="Coins outline">
            <a:extLst>
              <a:ext uri="{FF2B5EF4-FFF2-40B4-BE49-F238E27FC236}">
                <a16:creationId xmlns:a16="http://schemas.microsoft.com/office/drawing/2014/main" id="{66FD0725-B908-4A42-B763-9D35CE0ED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8539" y="2864046"/>
            <a:ext cx="297657" cy="297657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F80C99AA-A568-4BAE-8891-69AF9D7BFC09}"/>
              </a:ext>
            </a:extLst>
          </p:cNvPr>
          <p:cNvSpPr txBox="1"/>
          <p:nvPr/>
        </p:nvSpPr>
        <p:spPr>
          <a:xfrm>
            <a:off x="6966652" y="272593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x26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2186274-F43E-425A-BC4C-99A87F80049C}"/>
              </a:ext>
            </a:extLst>
          </p:cNvPr>
          <p:cNvSpPr/>
          <p:nvPr/>
        </p:nvSpPr>
        <p:spPr>
          <a:xfrm>
            <a:off x="8781164" y="4259163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Round 1 earnings if everyone is cooperative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(gives all)</a:t>
            </a:r>
          </a:p>
        </p:txBody>
      </p:sp>
      <p:pic>
        <p:nvPicPr>
          <p:cNvPr id="183" name="Graphic 182" descr="User with solid fill">
            <a:extLst>
              <a:ext uri="{FF2B5EF4-FFF2-40B4-BE49-F238E27FC236}">
                <a16:creationId xmlns:a16="http://schemas.microsoft.com/office/drawing/2014/main" id="{B22CF42C-34D9-4F44-BA2A-8E2B8387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4914" y="3811488"/>
            <a:ext cx="752475" cy="752475"/>
          </a:xfrm>
          <a:prstGeom prst="rect">
            <a:avLst/>
          </a:prstGeom>
        </p:spPr>
      </p:pic>
      <p:pic>
        <p:nvPicPr>
          <p:cNvPr id="184" name="Graphic 183" descr="User with solid fill">
            <a:extLst>
              <a:ext uri="{FF2B5EF4-FFF2-40B4-BE49-F238E27FC236}">
                <a16:creationId xmlns:a16="http://schemas.microsoft.com/office/drawing/2014/main" id="{08E293CB-4B31-49DF-8663-CB7C3CDC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2676" y="3435250"/>
            <a:ext cx="752475" cy="752475"/>
          </a:xfrm>
          <a:prstGeom prst="rect">
            <a:avLst/>
          </a:prstGeom>
        </p:spPr>
      </p:pic>
      <p:pic>
        <p:nvPicPr>
          <p:cNvPr id="185" name="Graphic 184" descr="User with solid fill">
            <a:extLst>
              <a:ext uri="{FF2B5EF4-FFF2-40B4-BE49-F238E27FC236}">
                <a16:creationId xmlns:a16="http://schemas.microsoft.com/office/drawing/2014/main" id="{B63CB389-E1A1-4E38-A3D8-064A7302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6139" y="3847207"/>
            <a:ext cx="752475" cy="752475"/>
          </a:xfrm>
          <a:prstGeom prst="rect">
            <a:avLst/>
          </a:prstGeom>
        </p:spPr>
      </p:pic>
      <p:pic>
        <p:nvPicPr>
          <p:cNvPr id="186" name="Graphic 185" descr="User with solid fill">
            <a:extLst>
              <a:ext uri="{FF2B5EF4-FFF2-40B4-BE49-F238E27FC236}">
                <a16:creationId xmlns:a16="http://schemas.microsoft.com/office/drawing/2014/main" id="{B4C8435D-B21B-4C1F-A8FE-152623C5C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2820" y="4897338"/>
            <a:ext cx="752475" cy="752475"/>
          </a:xfrm>
          <a:prstGeom prst="rect">
            <a:avLst/>
          </a:prstGeom>
        </p:spPr>
      </p:pic>
      <p:pic>
        <p:nvPicPr>
          <p:cNvPr id="187" name="Graphic 186" descr="User with solid fill">
            <a:extLst>
              <a:ext uri="{FF2B5EF4-FFF2-40B4-BE49-F238E27FC236}">
                <a16:creationId xmlns:a16="http://schemas.microsoft.com/office/drawing/2014/main" id="{2A729BBF-C2E2-43C1-AAA5-F5B948942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498" y="4816375"/>
            <a:ext cx="752475" cy="752475"/>
          </a:xfrm>
          <a:prstGeom prst="rect">
            <a:avLst/>
          </a:prstGeom>
        </p:spPr>
      </p:pic>
      <p:pic>
        <p:nvPicPr>
          <p:cNvPr id="188" name="Graphic 187" descr="User with solid fill">
            <a:extLst>
              <a:ext uri="{FF2B5EF4-FFF2-40B4-BE49-F238E27FC236}">
                <a16:creationId xmlns:a16="http://schemas.microsoft.com/office/drawing/2014/main" id="{7F2E30D2-E70B-4BF5-A3F8-EADCEF8A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139" y="5906988"/>
            <a:ext cx="752475" cy="752475"/>
          </a:xfrm>
          <a:prstGeom prst="rect">
            <a:avLst/>
          </a:prstGeom>
        </p:spPr>
      </p:pic>
      <p:pic>
        <p:nvPicPr>
          <p:cNvPr id="189" name="Graphic 188" descr="User with solid fill">
            <a:extLst>
              <a:ext uri="{FF2B5EF4-FFF2-40B4-BE49-F238E27FC236}">
                <a16:creationId xmlns:a16="http://schemas.microsoft.com/office/drawing/2014/main" id="{5E9CFE6D-EF69-49F1-90FB-536D43CD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0845" y="5926038"/>
            <a:ext cx="752475" cy="752475"/>
          </a:xfrm>
          <a:prstGeom prst="rect">
            <a:avLst/>
          </a:prstGeom>
        </p:spPr>
      </p:pic>
      <p:pic>
        <p:nvPicPr>
          <p:cNvPr id="190" name="Graphic 189" descr="Coins outline">
            <a:extLst>
              <a:ext uri="{FF2B5EF4-FFF2-40B4-BE49-F238E27FC236}">
                <a16:creationId xmlns:a16="http://schemas.microsoft.com/office/drawing/2014/main" id="{3A675E82-9D9C-4899-AC58-9662EFD13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7182" y="5054499"/>
            <a:ext cx="297657" cy="297657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B367179F-326C-42C1-87A2-3BBDED2E1A16}"/>
              </a:ext>
            </a:extLst>
          </p:cNvPr>
          <p:cNvSpPr txBox="1"/>
          <p:nvPr/>
        </p:nvSpPr>
        <p:spPr>
          <a:xfrm>
            <a:off x="11355295" y="491638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2" name="Graphic 191" descr="Coins outline">
            <a:extLst>
              <a:ext uri="{FF2B5EF4-FFF2-40B4-BE49-F238E27FC236}">
                <a16:creationId xmlns:a16="http://schemas.microsoft.com/office/drawing/2014/main" id="{01179C69-874D-4B40-880B-09B992CEF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7638" y="3961506"/>
            <a:ext cx="297657" cy="297657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2699F1A6-80D1-4004-9079-D5E23FC467FD}"/>
              </a:ext>
            </a:extLst>
          </p:cNvPr>
          <p:cNvSpPr txBox="1"/>
          <p:nvPr/>
        </p:nvSpPr>
        <p:spPr>
          <a:xfrm>
            <a:off x="11195751" y="382339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4" name="Graphic 193" descr="Coins outline">
            <a:extLst>
              <a:ext uri="{FF2B5EF4-FFF2-40B4-BE49-F238E27FC236}">
                <a16:creationId xmlns:a16="http://schemas.microsoft.com/office/drawing/2014/main" id="{F40D701E-ECEC-4C01-B297-24B114D1D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8698" y="3562348"/>
            <a:ext cx="297657" cy="29765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7275AD11-9D6C-4FC5-94F6-9CBAEC02AA7E}"/>
              </a:ext>
            </a:extLst>
          </p:cNvPr>
          <p:cNvSpPr txBox="1"/>
          <p:nvPr/>
        </p:nvSpPr>
        <p:spPr>
          <a:xfrm>
            <a:off x="10146811" y="342423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6" name="Graphic 195" descr="Coins outline">
            <a:extLst>
              <a:ext uri="{FF2B5EF4-FFF2-40B4-BE49-F238E27FC236}">
                <a16:creationId xmlns:a16="http://schemas.microsoft.com/office/drawing/2014/main" id="{5DD2C4B4-EE6C-47BE-A4AF-38417F2CF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952488" y="4884833"/>
            <a:ext cx="297657" cy="29765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5DA93986-C5BA-4E48-8235-306B7B07DD26}"/>
              </a:ext>
            </a:extLst>
          </p:cNvPr>
          <p:cNvSpPr txBox="1"/>
          <p:nvPr/>
        </p:nvSpPr>
        <p:spPr>
          <a:xfrm>
            <a:off x="7765561" y="506789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198" name="Graphic 197" descr="Coins outline">
            <a:extLst>
              <a:ext uri="{FF2B5EF4-FFF2-40B4-BE49-F238E27FC236}">
                <a16:creationId xmlns:a16="http://schemas.microsoft.com/office/drawing/2014/main" id="{D5DC4F55-B7AC-4173-870C-252279AC8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462075" y="6042424"/>
            <a:ext cx="297657" cy="297657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CA19AA50-A3C6-4D95-B342-D53B560B1D5C}"/>
              </a:ext>
            </a:extLst>
          </p:cNvPr>
          <p:cNvSpPr txBox="1"/>
          <p:nvPr/>
        </p:nvSpPr>
        <p:spPr>
          <a:xfrm>
            <a:off x="8293007" y="623649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0" name="Graphic 199" descr="Coins outline">
            <a:extLst>
              <a:ext uri="{FF2B5EF4-FFF2-40B4-BE49-F238E27FC236}">
                <a16:creationId xmlns:a16="http://schemas.microsoft.com/office/drawing/2014/main" id="{16D4A080-FEE7-4F98-AA6D-F21B5021A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90613" y="3883671"/>
            <a:ext cx="297657" cy="297657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38606063-0F5A-426C-8FEC-628B55378F68}"/>
              </a:ext>
            </a:extLst>
          </p:cNvPr>
          <p:cNvSpPr txBox="1"/>
          <p:nvPr/>
        </p:nvSpPr>
        <p:spPr>
          <a:xfrm>
            <a:off x="8021545" y="407774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  <p:pic>
        <p:nvPicPr>
          <p:cNvPr id="202" name="Graphic 201" descr="Coins outline">
            <a:extLst>
              <a:ext uri="{FF2B5EF4-FFF2-40B4-BE49-F238E27FC236}">
                <a16:creationId xmlns:a16="http://schemas.microsoft.com/office/drawing/2014/main" id="{FB182834-8118-4CC3-B45B-60DBAB25A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9488" y="6118322"/>
            <a:ext cx="297657" cy="297657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117B3172-0BAB-40DE-9F6F-98713ECE6F5D}"/>
              </a:ext>
            </a:extLst>
          </p:cNvPr>
          <p:cNvSpPr txBox="1"/>
          <p:nvPr/>
        </p:nvSpPr>
        <p:spPr>
          <a:xfrm>
            <a:off x="10757601" y="59802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x50</a:t>
            </a:r>
          </a:p>
        </p:txBody>
      </p:sp>
    </p:spTree>
    <p:extLst>
      <p:ext uri="{BB962C8B-B14F-4D97-AF65-F5344CB8AC3E}">
        <p14:creationId xmlns:p14="http://schemas.microsoft.com/office/powerpoint/2010/main" val="296119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x30</a:t>
            </a:r>
          </a:p>
        </p:txBody>
      </p:sp>
    </p:spTree>
    <p:extLst>
      <p:ext uri="{BB962C8B-B14F-4D97-AF65-F5344CB8AC3E}">
        <p14:creationId xmlns:p14="http://schemas.microsoft.com/office/powerpoint/2010/main" val="176180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14:cNvPr>
              <p14:cNvContentPartPr/>
              <p14:nvPr/>
            </p14:nvContentPartPr>
            <p14:xfrm>
              <a:off x="4628040" y="2750400"/>
              <a:ext cx="5963760" cy="410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B1BB4-1117-40A6-BC46-1884E7651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040" y="2687400"/>
                <a:ext cx="6089400" cy="42332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International Tree Climbing Championships 2019 - YouTube">
            <a:extLst>
              <a:ext uri="{FF2B5EF4-FFF2-40B4-BE49-F238E27FC236}">
                <a16:creationId xmlns:a16="http://schemas.microsoft.com/office/drawing/2014/main" id="{D7B446AA-1E03-415E-9293-2D00F7BF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1" t="11666" r="35469" b="13889"/>
          <a:stretch/>
        </p:blipFill>
        <p:spPr bwMode="auto">
          <a:xfrm>
            <a:off x="6540493" y="315549"/>
            <a:ext cx="1447800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D87070-F948-4225-8094-16200FCC8B3C}"/>
              </a:ext>
            </a:extLst>
          </p:cNvPr>
          <p:cNvSpPr txBox="1"/>
          <p:nvPr/>
        </p:nvSpPr>
        <p:spPr>
          <a:xfrm>
            <a:off x="6769093" y="22556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HUMAN</a:t>
            </a:r>
          </a:p>
        </p:txBody>
      </p:sp>
      <p:pic>
        <p:nvPicPr>
          <p:cNvPr id="1028" name="Picture 4" descr="Bonobo in tree, Pan paniscus, Congo, DRC, Democratic Republic of the Congo  - Stock Photo - Dissolve">
            <a:extLst>
              <a:ext uri="{FF2B5EF4-FFF2-40B4-BE49-F238E27FC236}">
                <a16:creationId xmlns:a16="http://schemas.microsoft.com/office/drawing/2014/main" id="{3C63AE84-FBBD-4017-90F5-7ABB2084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t="23287" r="38074" b="4601"/>
          <a:stretch/>
        </p:blipFill>
        <p:spPr bwMode="auto">
          <a:xfrm>
            <a:off x="8152008" y="315552"/>
            <a:ext cx="1576292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llas Zoo's Young Chimp Makes Impressive Tree Climb - YouTube">
            <a:extLst>
              <a:ext uri="{FF2B5EF4-FFF2-40B4-BE49-F238E27FC236}">
                <a16:creationId xmlns:a16="http://schemas.microsoft.com/office/drawing/2014/main" id="{41DAC9E2-F5E9-461A-99BF-5D5E2F721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8" r="29754"/>
          <a:stretch/>
        </p:blipFill>
        <p:spPr bwMode="auto">
          <a:xfrm>
            <a:off x="9935407" y="314052"/>
            <a:ext cx="1402303" cy="19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rilla On Tree | Gorilla, Cute baby animals, Silverback gorilla">
            <a:extLst>
              <a:ext uri="{FF2B5EF4-FFF2-40B4-BE49-F238E27FC236}">
                <a16:creationId xmlns:a16="http://schemas.microsoft.com/office/drawing/2014/main" id="{AEC8CD12-1E3B-4818-923A-36CA804F3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8617" r="27613" b="38404"/>
          <a:stretch/>
        </p:blipFill>
        <p:spPr bwMode="auto">
          <a:xfrm>
            <a:off x="4934044" y="315550"/>
            <a:ext cx="1447800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oung Male Bornean Orangutan Tree Natural Habitat Bornean Orangutan Pongo —  Stock Photo © SURZet #181131070">
            <a:extLst>
              <a:ext uri="{FF2B5EF4-FFF2-40B4-BE49-F238E27FC236}">
                <a16:creationId xmlns:a16="http://schemas.microsoft.com/office/drawing/2014/main" id="{13E346AE-6C93-4CEC-B2EF-7A0D5146D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601" r="20363" b="13803"/>
          <a:stretch/>
        </p:blipFill>
        <p:spPr bwMode="auto">
          <a:xfrm>
            <a:off x="3366181" y="315549"/>
            <a:ext cx="1455798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33D133-B2CD-4C02-B6A0-9A6880E355BF}"/>
              </a:ext>
            </a:extLst>
          </p:cNvPr>
          <p:cNvSpPr txBox="1"/>
          <p:nvPr/>
        </p:nvSpPr>
        <p:spPr>
          <a:xfrm>
            <a:off x="8479439" y="225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BONOBO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1A259-9C3B-4707-A98C-A66663DBCB5F}"/>
              </a:ext>
            </a:extLst>
          </p:cNvPr>
          <p:cNvSpPr txBox="1"/>
          <p:nvPr/>
        </p:nvSpPr>
        <p:spPr>
          <a:xfrm>
            <a:off x="9823610" y="2279995"/>
            <a:ext cx="15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CHIMPANZEE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6FDFF-A1F0-4567-BBD5-1CF5A54E7DEA}"/>
              </a:ext>
            </a:extLst>
          </p:cNvPr>
          <p:cNvSpPr txBox="1"/>
          <p:nvPr/>
        </p:nvSpPr>
        <p:spPr>
          <a:xfrm>
            <a:off x="5139102" y="22814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GORILLA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FAC4C-25BE-46DF-9AA5-AA15ECF4A52D}"/>
              </a:ext>
            </a:extLst>
          </p:cNvPr>
          <p:cNvSpPr txBox="1"/>
          <p:nvPr/>
        </p:nvSpPr>
        <p:spPr>
          <a:xfrm>
            <a:off x="3366181" y="2294511"/>
            <a:ext cx="15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ORANGUTAN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14:cNvPr>
              <p14:cNvContentPartPr/>
              <p14:nvPr/>
            </p14:nvContentPartPr>
            <p14:xfrm>
              <a:off x="5662215" y="2790668"/>
              <a:ext cx="1262160" cy="2076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91E6DC-B016-446D-8846-BC4B7E9293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9575" y="2727668"/>
                <a:ext cx="1387800" cy="22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14:cNvPr>
              <p14:cNvContentPartPr/>
              <p14:nvPr/>
            </p14:nvContentPartPr>
            <p14:xfrm>
              <a:off x="3949020" y="2768400"/>
              <a:ext cx="1390680" cy="2883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8E466E5-99F5-424B-AA3B-6431837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6380" y="2705400"/>
                <a:ext cx="1516320" cy="30092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0BC0F02-00A3-45E2-A38B-E8AB1BDD87CC}"/>
              </a:ext>
            </a:extLst>
          </p:cNvPr>
          <p:cNvSpPr txBox="1"/>
          <p:nvPr/>
        </p:nvSpPr>
        <p:spPr>
          <a:xfrm>
            <a:off x="5419425" y="5598451"/>
            <a:ext cx="299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12-16 million years ago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992685-9714-40F8-9631-DCADE94540EB}"/>
              </a:ext>
            </a:extLst>
          </p:cNvPr>
          <p:cNvSpPr txBox="1"/>
          <p:nvPr/>
        </p:nvSpPr>
        <p:spPr>
          <a:xfrm>
            <a:off x="6911083" y="4907479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6-8 million years ago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453-90BE-4CBA-A697-93A61D54054B}"/>
              </a:ext>
            </a:extLst>
          </p:cNvPr>
          <p:cNvSpPr txBox="1"/>
          <p:nvPr/>
        </p:nvSpPr>
        <p:spPr>
          <a:xfrm>
            <a:off x="8312915" y="4389688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million years ago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14:cNvPr>
              <p14:cNvContentPartPr/>
              <p14:nvPr/>
            </p14:nvContentPartPr>
            <p14:xfrm>
              <a:off x="7237827" y="2708785"/>
              <a:ext cx="974160" cy="169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029DE3-5E51-42B9-B4A6-D99D620DB1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5187" y="2645785"/>
                <a:ext cx="1099800" cy="18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14:cNvPr>
              <p14:cNvContentPartPr/>
              <p14:nvPr/>
            </p14:nvContentPartPr>
            <p14:xfrm>
              <a:off x="9057987" y="2623465"/>
              <a:ext cx="699840" cy="96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44DE56-DDEB-48FA-908C-E5E34AF5C0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95347" y="2560465"/>
                <a:ext cx="825480" cy="1090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6A8CE72-8EBD-4134-A428-BA8E40DD4073}"/>
              </a:ext>
            </a:extLst>
          </p:cNvPr>
          <p:cNvSpPr txBox="1"/>
          <p:nvPr/>
        </p:nvSpPr>
        <p:spPr>
          <a:xfrm>
            <a:off x="9902477" y="3459756"/>
            <a:ext cx="21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million years ago</a:t>
            </a:r>
          </a:p>
        </p:txBody>
      </p:sp>
    </p:spTree>
    <p:extLst>
      <p:ext uri="{BB962C8B-B14F-4D97-AF65-F5344CB8AC3E}">
        <p14:creationId xmlns:p14="http://schemas.microsoft.com/office/powerpoint/2010/main" val="157005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x14</a:t>
            </a:r>
          </a:p>
        </p:txBody>
      </p:sp>
    </p:spTree>
    <p:extLst>
      <p:ext uri="{BB962C8B-B14F-4D97-AF65-F5344CB8AC3E}">
        <p14:creationId xmlns:p14="http://schemas.microsoft.com/office/powerpoint/2010/main" val="3805761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2638C09E-C359-4DDE-981D-C3DA0558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4464" y="2584286"/>
            <a:ext cx="308378" cy="308378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F03E825F-43E6-42CC-9F9A-720966D2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0988" y="2456295"/>
            <a:ext cx="308378" cy="308378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CE41BA0C-C1BC-4AAA-8799-EFAF163F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940" y="2384554"/>
            <a:ext cx="308378" cy="308378"/>
          </a:xfrm>
          <a:prstGeom prst="rect">
            <a:avLst/>
          </a:prstGeom>
        </p:spPr>
      </p:pic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E87F86BC-71F5-4804-85B2-0ECDC0597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464" y="2256563"/>
            <a:ext cx="308378" cy="308378"/>
          </a:xfrm>
          <a:prstGeom prst="rect">
            <a:avLst/>
          </a:prstGeom>
        </p:spPr>
      </p:pic>
      <p:pic>
        <p:nvPicPr>
          <p:cNvPr id="34" name="Graphic 33" descr="Coins outline">
            <a:extLst>
              <a:ext uri="{FF2B5EF4-FFF2-40B4-BE49-F238E27FC236}">
                <a16:creationId xmlns:a16="http://schemas.microsoft.com/office/drawing/2014/main" id="{3EF87CC0-66AF-42C7-B44D-83EA519F0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4489" y="2363017"/>
            <a:ext cx="308378" cy="308378"/>
          </a:xfrm>
          <a:prstGeom prst="rect">
            <a:avLst/>
          </a:prstGeom>
        </p:spPr>
      </p:pic>
      <p:pic>
        <p:nvPicPr>
          <p:cNvPr id="35" name="Graphic 34" descr="Coins outline">
            <a:extLst>
              <a:ext uri="{FF2B5EF4-FFF2-40B4-BE49-F238E27FC236}">
                <a16:creationId xmlns:a16="http://schemas.microsoft.com/office/drawing/2014/main" id="{1E13EF51-EFE0-4F0F-B758-A2A3B107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1013" y="2235026"/>
            <a:ext cx="308378" cy="308378"/>
          </a:xfrm>
          <a:prstGeom prst="rect">
            <a:avLst/>
          </a:prstGeom>
        </p:spPr>
      </p:pic>
      <p:pic>
        <p:nvPicPr>
          <p:cNvPr id="36" name="Graphic 35" descr="Coins outline">
            <a:extLst>
              <a:ext uri="{FF2B5EF4-FFF2-40B4-BE49-F238E27FC236}">
                <a16:creationId xmlns:a16="http://schemas.microsoft.com/office/drawing/2014/main" id="{AE2C5C1E-8F6A-4F9C-8A1F-7B6F63C3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8302" y="2519789"/>
            <a:ext cx="308378" cy="308378"/>
          </a:xfrm>
          <a:prstGeom prst="rect">
            <a:avLst/>
          </a:prstGeom>
        </p:spPr>
      </p:pic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9B41DDF-36C7-4F69-A688-71029121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4826" y="2391798"/>
            <a:ext cx="308378" cy="308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64208" y="2038331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65A57F-49AB-47BF-9254-0711313AD8F0}"/>
              </a:ext>
            </a:extLst>
          </p:cNvPr>
          <p:cNvSpPr txBox="1"/>
          <p:nvPr/>
        </p:nvSpPr>
        <p:spPr>
          <a:xfrm>
            <a:off x="2246709" y="1865220"/>
            <a:ext cx="1482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14*1.5 =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6D9F82DE-3620-4BB6-B138-96EC1F84F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9080" y="2169992"/>
            <a:ext cx="308378" cy="308378"/>
          </a:xfrm>
          <a:prstGeom prst="rect">
            <a:avLst/>
          </a:prstGeom>
        </p:spPr>
      </p:pic>
      <p:pic>
        <p:nvPicPr>
          <p:cNvPr id="41" name="Graphic 40" descr="Coins outline">
            <a:extLst>
              <a:ext uri="{FF2B5EF4-FFF2-40B4-BE49-F238E27FC236}">
                <a16:creationId xmlns:a16="http://schemas.microsoft.com/office/drawing/2014/main" id="{33AE537E-2A06-469F-A71B-E9617B843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1799" y="2312294"/>
            <a:ext cx="308378" cy="308378"/>
          </a:xfrm>
          <a:prstGeom prst="rect">
            <a:avLst/>
          </a:prstGeom>
        </p:spPr>
      </p:pic>
      <p:pic>
        <p:nvPicPr>
          <p:cNvPr id="42" name="Graphic 41" descr="Coins outline">
            <a:extLst>
              <a:ext uri="{FF2B5EF4-FFF2-40B4-BE49-F238E27FC236}">
                <a16:creationId xmlns:a16="http://schemas.microsoft.com/office/drawing/2014/main" id="{180335BD-5F37-4D12-B0AF-4FFC71701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3101" y="2465968"/>
            <a:ext cx="308378" cy="308378"/>
          </a:xfrm>
          <a:prstGeom prst="rect">
            <a:avLst/>
          </a:prstGeom>
        </p:spPr>
      </p:pic>
      <p:pic>
        <p:nvPicPr>
          <p:cNvPr id="43" name="Graphic 42" descr="Coins outline">
            <a:extLst>
              <a:ext uri="{FF2B5EF4-FFF2-40B4-BE49-F238E27FC236}">
                <a16:creationId xmlns:a16="http://schemas.microsoft.com/office/drawing/2014/main" id="{C9F5D2F2-EB91-4D80-97EE-F6420A8E2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4672" y="2588236"/>
            <a:ext cx="308378" cy="308378"/>
          </a:xfrm>
          <a:prstGeom prst="rect">
            <a:avLst/>
          </a:prstGeom>
        </p:spPr>
      </p:pic>
      <p:pic>
        <p:nvPicPr>
          <p:cNvPr id="44" name="Graphic 43" descr="Coins outline">
            <a:extLst>
              <a:ext uri="{FF2B5EF4-FFF2-40B4-BE49-F238E27FC236}">
                <a16:creationId xmlns:a16="http://schemas.microsoft.com/office/drawing/2014/main" id="{4B569717-C9F9-427C-9D85-1AE300B65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204" y="2686471"/>
            <a:ext cx="308378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x6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x15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48242-9481-42BD-8634-F9AF5BA061D4}"/>
              </a:ext>
            </a:extLst>
          </p:cNvPr>
          <p:cNvSpPr txBox="1"/>
          <p:nvPr/>
        </p:nvSpPr>
        <p:spPr>
          <a:xfrm>
            <a:off x="2730404" y="2236885"/>
            <a:ext cx="46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</p:spTree>
    <p:extLst>
      <p:ext uri="{BB962C8B-B14F-4D97-AF65-F5344CB8AC3E}">
        <p14:creationId xmlns:p14="http://schemas.microsoft.com/office/powerpoint/2010/main" val="372901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4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6" name="Graphic 45" descr="User with solid fill">
            <a:extLst>
              <a:ext uri="{FF2B5EF4-FFF2-40B4-BE49-F238E27FC236}">
                <a16:creationId xmlns:a16="http://schemas.microsoft.com/office/drawing/2014/main" id="{922FEA38-99C3-47B9-85FD-B79B9370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093" y="4596259"/>
            <a:ext cx="752475" cy="752475"/>
          </a:xfrm>
          <a:prstGeom prst="rect">
            <a:avLst/>
          </a:prstGeom>
        </p:spPr>
      </p:pic>
      <p:pic>
        <p:nvPicPr>
          <p:cNvPr id="47" name="Graphic 46" descr="Coins outline">
            <a:extLst>
              <a:ext uri="{FF2B5EF4-FFF2-40B4-BE49-F238E27FC236}">
                <a16:creationId xmlns:a16="http://schemas.microsoft.com/office/drawing/2014/main" id="{836CE660-C38D-4C09-A0E9-5066C82D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952083" y="4664717"/>
            <a:ext cx="297657" cy="2976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489D4F-2AB8-41B2-90E5-46EE89AD3CEF}"/>
              </a:ext>
            </a:extLst>
          </p:cNvPr>
          <p:cNvSpPr txBox="1"/>
          <p:nvPr/>
        </p:nvSpPr>
        <p:spPr>
          <a:xfrm>
            <a:off x="6783015" y="485878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51EE1216-42C7-4598-8D42-13BD4AA3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51" y="4599674"/>
            <a:ext cx="752475" cy="7524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E5111-5121-4C0E-B32E-8C6C30CFA6C6}"/>
              </a:ext>
            </a:extLst>
          </p:cNvPr>
          <p:cNvSpPr txBox="1"/>
          <p:nvPr/>
        </p:nvSpPr>
        <p:spPr>
          <a:xfrm>
            <a:off x="8333190" y="4877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53" name="Graphic 52" descr="Coins outline">
            <a:extLst>
              <a:ext uri="{FF2B5EF4-FFF2-40B4-BE49-F238E27FC236}">
                <a16:creationId xmlns:a16="http://schemas.microsoft.com/office/drawing/2014/main" id="{CE045341-8FC4-4600-ADE0-2110423E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84362" y="4720810"/>
            <a:ext cx="297657" cy="2976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0BDE80-2AEC-4A99-8B3F-ACFAB9686F38}"/>
              </a:ext>
            </a:extLst>
          </p:cNvPr>
          <p:cNvSpPr txBox="1"/>
          <p:nvPr/>
        </p:nvSpPr>
        <p:spPr>
          <a:xfrm>
            <a:off x="7334457" y="4310250"/>
            <a:ext cx="113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3E2357-CF40-4290-B67C-AEEC223D8D8B}"/>
              </a:ext>
            </a:extLst>
          </p:cNvPr>
          <p:cNvSpPr txBox="1"/>
          <p:nvPr/>
        </p:nvSpPr>
        <p:spPr>
          <a:xfrm>
            <a:off x="9652892" y="4341395"/>
            <a:ext cx="1138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ACCEPT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2548700" y="2214097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3942755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4011213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1676124" y="42052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2747687" y="4308870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3942755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3863301" y="422061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4063891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2202333" y="3640558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E35076-0AF8-4516-9784-B5691DE4102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04071" y="3429000"/>
            <a:ext cx="1157254" cy="881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3C81C8-05B1-42A2-AFFE-4B2AD7BCF621}"/>
              </a:ext>
            </a:extLst>
          </p:cNvPr>
          <p:cNvCxnSpPr>
            <a:cxnSpLocks/>
          </p:cNvCxnSpPr>
          <p:nvPr/>
        </p:nvCxnSpPr>
        <p:spPr>
          <a:xfrm>
            <a:off x="9316117" y="3429350"/>
            <a:ext cx="673550" cy="8535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User with solid fill">
            <a:extLst>
              <a:ext uri="{FF2B5EF4-FFF2-40B4-BE49-F238E27FC236}">
                <a16:creationId xmlns:a16="http://schemas.microsoft.com/office/drawing/2014/main" id="{A3F5A6C8-D8EF-42E5-8E2D-9AB2FC48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056" y="4613711"/>
            <a:ext cx="752475" cy="752475"/>
          </a:xfrm>
          <a:prstGeom prst="rect">
            <a:avLst/>
          </a:prstGeom>
        </p:spPr>
      </p:pic>
      <p:pic>
        <p:nvPicPr>
          <p:cNvPr id="100" name="Graphic 99" descr="Coins outline">
            <a:extLst>
              <a:ext uri="{FF2B5EF4-FFF2-40B4-BE49-F238E27FC236}">
                <a16:creationId xmlns:a16="http://schemas.microsoft.com/office/drawing/2014/main" id="{0A4684F9-F2B6-4AC0-B065-76DE4A684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2046" y="4682169"/>
            <a:ext cx="297657" cy="2976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B4A0C8D-373E-4530-83C6-860CE08EFE71}"/>
              </a:ext>
            </a:extLst>
          </p:cNvPr>
          <p:cNvSpPr txBox="1"/>
          <p:nvPr/>
        </p:nvSpPr>
        <p:spPr>
          <a:xfrm>
            <a:off x="9082978" y="487623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x8</a:t>
            </a: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361DEB0-0827-4FAE-B374-FBEF8DBA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7114" y="4617126"/>
            <a:ext cx="752475" cy="7524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EEECA8C-6D15-41CF-A384-0B7AB2CA5F77}"/>
              </a:ext>
            </a:extLst>
          </p:cNvPr>
          <p:cNvSpPr txBox="1"/>
          <p:nvPr/>
        </p:nvSpPr>
        <p:spPr>
          <a:xfrm>
            <a:off x="10633153" y="48949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</a:p>
        </p:txBody>
      </p:sp>
      <p:pic>
        <p:nvPicPr>
          <p:cNvPr id="104" name="Graphic 103" descr="Coins outline">
            <a:extLst>
              <a:ext uri="{FF2B5EF4-FFF2-40B4-BE49-F238E27FC236}">
                <a16:creationId xmlns:a16="http://schemas.microsoft.com/office/drawing/2014/main" id="{843C0ADC-BDA3-4DC0-A150-79EE14BB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84325" y="4738262"/>
            <a:ext cx="297657" cy="2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41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201295" y="850544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7858C419-964F-417A-9F25-FDB96D311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2517002"/>
            <a:ext cx="752475" cy="752475"/>
          </a:xfrm>
          <a:prstGeom prst="rect">
            <a:avLst/>
          </a:prstGeom>
        </p:spPr>
      </p:pic>
      <p:pic>
        <p:nvPicPr>
          <p:cNvPr id="12" name="Graphic 11" descr="Coins outline">
            <a:extLst>
              <a:ext uri="{FF2B5EF4-FFF2-40B4-BE49-F238E27FC236}">
                <a16:creationId xmlns:a16="http://schemas.microsoft.com/office/drawing/2014/main" id="{620F049C-72F2-4A71-8278-8067F1F9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2585460"/>
            <a:ext cx="297657" cy="297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31F24C-2902-456B-BCA2-B8D0BE1E8317}"/>
              </a:ext>
            </a:extLst>
          </p:cNvPr>
          <p:cNvSpPr txBox="1"/>
          <p:nvPr/>
        </p:nvSpPr>
        <p:spPr>
          <a:xfrm>
            <a:off x="1676124" y="277953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A1D45-F618-43FE-B338-7856DCEDFE85}"/>
              </a:ext>
            </a:extLst>
          </p:cNvPr>
          <p:cNvCxnSpPr>
            <a:cxnSpLocks/>
          </p:cNvCxnSpPr>
          <p:nvPr/>
        </p:nvCxnSpPr>
        <p:spPr>
          <a:xfrm>
            <a:off x="2747687" y="288311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86018F48-BC52-4320-99C8-14108E3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2517002"/>
            <a:ext cx="752475" cy="752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16D26-AEBD-464C-A842-DD6BD3769218}"/>
              </a:ext>
            </a:extLst>
          </p:cNvPr>
          <p:cNvSpPr/>
          <p:nvPr/>
        </p:nvSpPr>
        <p:spPr>
          <a:xfrm>
            <a:off x="1297200" y="2074090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A62A7-A4C2-4214-86B3-F91C627D43C4}"/>
              </a:ext>
            </a:extLst>
          </p:cNvPr>
          <p:cNvSpPr txBox="1"/>
          <p:nvPr/>
        </p:nvSpPr>
        <p:spPr>
          <a:xfrm>
            <a:off x="3863301" y="279485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4E4101F5-39C3-4CFB-8C10-61A95C003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714473" y="2638138"/>
            <a:ext cx="297657" cy="297657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A7113ECC-91D6-4A4C-BBB6-ECA398D5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202" y="1293456"/>
            <a:ext cx="752475" cy="752475"/>
          </a:xfrm>
          <a:prstGeom prst="rect">
            <a:avLst/>
          </a:prstGeom>
        </p:spPr>
      </p:pic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EA23EBF2-F87D-4D29-A199-8AFE69234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45192" y="1361914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B8CA9C-B2FD-47B0-93C8-E714CD304C5C}"/>
              </a:ext>
            </a:extLst>
          </p:cNvPr>
          <p:cNvSpPr txBox="1"/>
          <p:nvPr/>
        </p:nvSpPr>
        <p:spPr>
          <a:xfrm>
            <a:off x="1676124" y="1555984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A378E1-0D52-4DFB-B34E-504F380789CE}"/>
              </a:ext>
            </a:extLst>
          </p:cNvPr>
          <p:cNvCxnSpPr>
            <a:cxnSpLocks/>
          </p:cNvCxnSpPr>
          <p:nvPr/>
        </p:nvCxnSpPr>
        <p:spPr>
          <a:xfrm>
            <a:off x="2747687" y="1659571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0791A446-8C90-48E6-B0E6-AEA17D17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62" y="1293456"/>
            <a:ext cx="752475" cy="7524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EBB360-68AA-4388-B256-0CE269D7A747}"/>
              </a:ext>
            </a:extLst>
          </p:cNvPr>
          <p:cNvSpPr/>
          <p:nvPr/>
        </p:nvSpPr>
        <p:spPr>
          <a:xfrm>
            <a:off x="1297200" y="85054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9A9E95-87D1-4C38-A154-5EE9E40111BE}"/>
              </a:ext>
            </a:extLst>
          </p:cNvPr>
          <p:cNvSpPr txBox="1"/>
          <p:nvPr/>
        </p:nvSpPr>
        <p:spPr>
          <a:xfrm>
            <a:off x="2777328" y="135685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962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392952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23884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>
            <a:off x="8295447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022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11061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62233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413157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315422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C6047-39BF-4E6F-94E7-3E0CA150701A}"/>
              </a:ext>
            </a:extLst>
          </p:cNvPr>
          <p:cNvSpPr txBox="1"/>
          <p:nvPr/>
        </p:nvSpPr>
        <p:spPr>
          <a:xfrm>
            <a:off x="8134284" y="2570222"/>
            <a:ext cx="94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Selfish</a:t>
            </a:r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542" y="3829227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14532" y="3897685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45464" y="409175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17027" y="4195342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6602" y="3829227"/>
            <a:ext cx="752475" cy="752475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DF958A42-57AF-40D8-938C-01EF01D73118}"/>
              </a:ext>
            </a:extLst>
          </p:cNvPr>
          <p:cNvSpPr/>
          <p:nvPr/>
        </p:nvSpPr>
        <p:spPr>
          <a:xfrm>
            <a:off x="1297200" y="3499843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410708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x5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83813" y="3950363"/>
            <a:ext cx="297657" cy="2976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8A4F82-F4A2-4052-901F-1211E4B2BE3F}"/>
              </a:ext>
            </a:extLst>
          </p:cNvPr>
          <p:cNvSpPr txBox="1"/>
          <p:nvPr/>
        </p:nvSpPr>
        <p:spPr>
          <a:xfrm>
            <a:off x="7896360" y="3568595"/>
            <a:ext cx="146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Altruistic/ fair</a:t>
            </a:r>
          </a:p>
        </p:txBody>
      </p:sp>
    </p:spTree>
    <p:extLst>
      <p:ext uri="{BB962C8B-B14F-4D97-AF65-F5344CB8AC3E}">
        <p14:creationId xmlns:p14="http://schemas.microsoft.com/office/powerpoint/2010/main" val="318688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24513-508C-4011-A73E-697050263866}"/>
              </a:ext>
            </a:extLst>
          </p:cNvPr>
          <p:cNvSpPr txBox="1"/>
          <p:nvPr/>
        </p:nvSpPr>
        <p:spPr>
          <a:xfrm>
            <a:off x="6039370" y="1088669"/>
            <a:ext cx="5162203" cy="4837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6AA51BE5-AD62-43F3-828D-1C3B4400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587" y="2684971"/>
            <a:ext cx="752475" cy="752475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DD91CB12-229E-48BE-BDA0-7237A7F5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40577" y="2753429"/>
            <a:ext cx="297657" cy="2976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39B00A-82D7-43D6-8052-35DD2C173BD1}"/>
              </a:ext>
            </a:extLst>
          </p:cNvPr>
          <p:cNvSpPr txBox="1"/>
          <p:nvPr/>
        </p:nvSpPr>
        <p:spPr>
          <a:xfrm>
            <a:off x="7271509" y="29474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B58BB4-2391-4252-92BA-E1B4F49F5846}"/>
              </a:ext>
            </a:extLst>
          </p:cNvPr>
          <p:cNvCxnSpPr>
            <a:cxnSpLocks/>
          </p:cNvCxnSpPr>
          <p:nvPr/>
        </p:nvCxnSpPr>
        <p:spPr>
          <a:xfrm flipH="1">
            <a:off x="8343072" y="3051086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 with solid fill">
            <a:extLst>
              <a:ext uri="{FF2B5EF4-FFF2-40B4-BE49-F238E27FC236}">
                <a16:creationId xmlns:a16="http://schemas.microsoft.com/office/drawing/2014/main" id="{667B9299-8247-4384-B603-DE277E4D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2647" y="2684971"/>
            <a:ext cx="752475" cy="7524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E5F363-57E6-4A73-A9EC-E535A9007BE5}"/>
              </a:ext>
            </a:extLst>
          </p:cNvPr>
          <p:cNvSpPr/>
          <p:nvPr/>
        </p:nvSpPr>
        <p:spPr>
          <a:xfrm>
            <a:off x="6844960" y="2242059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331CE-8B28-4AE9-8AA4-67E4B0E9C9F2}"/>
              </a:ext>
            </a:extLst>
          </p:cNvPr>
          <p:cNvSpPr txBox="1"/>
          <p:nvPr/>
        </p:nvSpPr>
        <p:spPr>
          <a:xfrm>
            <a:off x="9458686" y="296282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37" name="Graphic 36" descr="Coins outline">
            <a:extLst>
              <a:ext uri="{FF2B5EF4-FFF2-40B4-BE49-F238E27FC236}">
                <a16:creationId xmlns:a16="http://schemas.microsoft.com/office/drawing/2014/main" id="{5E77F88E-81CB-491F-BCB8-CC0FC994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858" y="2806107"/>
            <a:ext cx="297657" cy="29765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E1427BC3-F1C4-401F-AC8D-EAA660B4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296" y="1613254"/>
            <a:ext cx="752475" cy="752475"/>
          </a:xfrm>
          <a:prstGeom prst="rect">
            <a:avLst/>
          </a:prstGeom>
        </p:spPr>
      </p:pic>
      <p:pic>
        <p:nvPicPr>
          <p:cNvPr id="39" name="Graphic 38" descr="Coins outline">
            <a:extLst>
              <a:ext uri="{FF2B5EF4-FFF2-40B4-BE49-F238E27FC236}">
                <a16:creationId xmlns:a16="http://schemas.microsoft.com/office/drawing/2014/main" id="{4B119789-8B95-48B9-B0CA-5187B23E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20286" y="1681712"/>
            <a:ext cx="297657" cy="2976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D54901E-0C58-467B-AE0F-0F7543097899}"/>
              </a:ext>
            </a:extLst>
          </p:cNvPr>
          <p:cNvSpPr txBox="1"/>
          <p:nvPr/>
        </p:nvSpPr>
        <p:spPr>
          <a:xfrm>
            <a:off x="7251218" y="1875782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09D675-8A3E-44E5-93E1-488707D879EF}"/>
              </a:ext>
            </a:extLst>
          </p:cNvPr>
          <p:cNvCxnSpPr>
            <a:cxnSpLocks/>
          </p:cNvCxnSpPr>
          <p:nvPr/>
        </p:nvCxnSpPr>
        <p:spPr>
          <a:xfrm flipH="1">
            <a:off x="8322781" y="1979369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CAC3F694-1886-4E80-88BC-D36CED1F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56" y="1613254"/>
            <a:ext cx="752475" cy="7524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ECEA22A-060D-484F-A406-EA89EBEB4D8A}"/>
              </a:ext>
            </a:extLst>
          </p:cNvPr>
          <p:cNvSpPr/>
          <p:nvPr/>
        </p:nvSpPr>
        <p:spPr>
          <a:xfrm>
            <a:off x="6872294" y="1170342"/>
            <a:ext cx="3219450" cy="1695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75089B-A80C-4B0C-951E-59ADEB5C5016}"/>
              </a:ext>
            </a:extLst>
          </p:cNvPr>
          <p:cNvSpPr txBox="1"/>
          <p:nvPr/>
        </p:nvSpPr>
        <p:spPr>
          <a:xfrm>
            <a:off x="8352422" y="167665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3F6774-CD1C-4D1B-B573-CF1CBC35244F}"/>
              </a:ext>
            </a:extLst>
          </p:cNvPr>
          <p:cNvSpPr/>
          <p:nvPr/>
        </p:nvSpPr>
        <p:spPr>
          <a:xfrm>
            <a:off x="6079050" y="3950604"/>
            <a:ext cx="3219450" cy="1695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20457FC-2A21-4F0E-BB60-A3F60C074F89}"/>
              </a:ext>
            </a:extLst>
          </p:cNvPr>
          <p:cNvSpPr/>
          <p:nvPr/>
        </p:nvSpPr>
        <p:spPr>
          <a:xfrm>
            <a:off x="9003512" y="4134447"/>
            <a:ext cx="2151136" cy="1473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User with solid fill">
            <a:extLst>
              <a:ext uri="{FF2B5EF4-FFF2-40B4-BE49-F238E27FC236}">
                <a16:creationId xmlns:a16="http://schemas.microsoft.com/office/drawing/2014/main" id="{EDE2BEB8-1EBA-4BA5-B015-E9A85C71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167" y="3648252"/>
            <a:ext cx="752475" cy="752475"/>
          </a:xfrm>
          <a:prstGeom prst="rect">
            <a:avLst/>
          </a:prstGeom>
        </p:spPr>
      </p:pic>
      <p:pic>
        <p:nvPicPr>
          <p:cNvPr id="81" name="Graphic 80" descr="Coins outline">
            <a:extLst>
              <a:ext uri="{FF2B5EF4-FFF2-40B4-BE49-F238E27FC236}">
                <a16:creationId xmlns:a16="http://schemas.microsoft.com/office/drawing/2014/main" id="{61B6E6E5-8290-4A94-9850-485F995D9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62157" y="3716710"/>
            <a:ext cx="297657" cy="2976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402FAC1-543B-43B7-8F60-1886BBE76961}"/>
              </a:ext>
            </a:extLst>
          </p:cNvPr>
          <p:cNvSpPr txBox="1"/>
          <p:nvPr/>
        </p:nvSpPr>
        <p:spPr>
          <a:xfrm>
            <a:off x="7293089" y="391078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x19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DD6016-4301-4438-A420-602F85714D38}"/>
              </a:ext>
            </a:extLst>
          </p:cNvPr>
          <p:cNvCxnSpPr>
            <a:cxnSpLocks/>
          </p:cNvCxnSpPr>
          <p:nvPr/>
        </p:nvCxnSpPr>
        <p:spPr>
          <a:xfrm>
            <a:off x="8364652" y="4014367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User with solid fill">
            <a:extLst>
              <a:ext uri="{FF2B5EF4-FFF2-40B4-BE49-F238E27FC236}">
                <a16:creationId xmlns:a16="http://schemas.microsoft.com/office/drawing/2014/main" id="{22D85715-AE81-47D5-BE33-F2CE443B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4227" y="3648252"/>
            <a:ext cx="752475" cy="75247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76C9D7B-FB96-487C-AED8-347F2732BBD6}"/>
              </a:ext>
            </a:extLst>
          </p:cNvPr>
          <p:cNvSpPr txBox="1"/>
          <p:nvPr/>
        </p:nvSpPr>
        <p:spPr>
          <a:xfrm>
            <a:off x="9432641" y="392610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x4</a:t>
            </a:r>
          </a:p>
        </p:txBody>
      </p:sp>
      <p:pic>
        <p:nvPicPr>
          <p:cNvPr id="87" name="Graphic 86" descr="Coins outline">
            <a:extLst>
              <a:ext uri="{FF2B5EF4-FFF2-40B4-BE49-F238E27FC236}">
                <a16:creationId xmlns:a16="http://schemas.microsoft.com/office/drawing/2014/main" id="{D75BFE1B-C6C8-466A-9211-A5F23C1E6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31438" y="3769388"/>
            <a:ext cx="297657" cy="297657"/>
          </a:xfrm>
          <a:prstGeom prst="rect">
            <a:avLst/>
          </a:prstGeom>
        </p:spPr>
      </p:pic>
      <p:pic>
        <p:nvPicPr>
          <p:cNvPr id="45" name="Graphic 44" descr="Coins outline">
            <a:extLst>
              <a:ext uri="{FF2B5EF4-FFF2-40B4-BE49-F238E27FC236}">
                <a16:creationId xmlns:a16="http://schemas.microsoft.com/office/drawing/2014/main" id="{EC680985-BD54-4D72-95F7-645147269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09419" y="1708042"/>
            <a:ext cx="297657" cy="2976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AADCA1-0288-4205-8053-4694CCFA8A17}"/>
              </a:ext>
            </a:extLst>
          </p:cNvPr>
          <p:cNvSpPr txBox="1"/>
          <p:nvPr/>
        </p:nvSpPr>
        <p:spPr>
          <a:xfrm>
            <a:off x="9343518" y="188237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F1AF93-1DB6-4360-BA8D-98AA9504175C}"/>
              </a:ext>
            </a:extLst>
          </p:cNvPr>
          <p:cNvSpPr txBox="1"/>
          <p:nvPr/>
        </p:nvSpPr>
        <p:spPr>
          <a:xfrm>
            <a:off x="8076685" y="2544676"/>
            <a:ext cx="96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6*1.5</a:t>
            </a:r>
          </a:p>
          <a:p>
            <a:r>
              <a:rPr lang="en-US" sz="1400" dirty="0"/>
              <a:t>          = x9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C800E1-DB0E-4059-A73B-C6709F1400C4}"/>
              </a:ext>
            </a:extLst>
          </p:cNvPr>
          <p:cNvSpPr txBox="1"/>
          <p:nvPr/>
        </p:nvSpPr>
        <p:spPr>
          <a:xfrm>
            <a:off x="8400047" y="3686678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</a:t>
            </a:r>
          </a:p>
        </p:txBody>
      </p:sp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B1757613-3A7F-4D6A-8319-7D289F3D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077" y="4598473"/>
            <a:ext cx="752475" cy="752475"/>
          </a:xfrm>
          <a:prstGeom prst="rect">
            <a:avLst/>
          </a:prstGeom>
        </p:spPr>
      </p:pic>
      <p:pic>
        <p:nvPicPr>
          <p:cNvPr id="50" name="Graphic 49" descr="Coins outline">
            <a:extLst>
              <a:ext uri="{FF2B5EF4-FFF2-40B4-BE49-F238E27FC236}">
                <a16:creationId xmlns:a16="http://schemas.microsoft.com/office/drawing/2014/main" id="{B7D4A93D-ED56-4793-8281-A37F01A9F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99067" y="4666931"/>
            <a:ext cx="297657" cy="2976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E3912-DCCF-4AB5-86FB-6CE66B3ABFE7}"/>
              </a:ext>
            </a:extLst>
          </p:cNvPr>
          <p:cNvSpPr txBox="1"/>
          <p:nvPr/>
        </p:nvSpPr>
        <p:spPr>
          <a:xfrm>
            <a:off x="7329999" y="4861001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8B8688-1620-436A-92FC-4E60E2D3B205}"/>
              </a:ext>
            </a:extLst>
          </p:cNvPr>
          <p:cNvCxnSpPr>
            <a:cxnSpLocks/>
          </p:cNvCxnSpPr>
          <p:nvPr/>
        </p:nvCxnSpPr>
        <p:spPr>
          <a:xfrm>
            <a:off x="8401562" y="4964588"/>
            <a:ext cx="349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BBA83E1F-4B30-4CF7-8409-DD4FE2B59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1137" y="4598473"/>
            <a:ext cx="752475" cy="7524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E2C9AA-45C5-44AD-AF1C-FE4E740C27D2}"/>
              </a:ext>
            </a:extLst>
          </p:cNvPr>
          <p:cNvSpPr txBox="1"/>
          <p:nvPr/>
        </p:nvSpPr>
        <p:spPr>
          <a:xfrm>
            <a:off x="9469551" y="487632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pic>
        <p:nvPicPr>
          <p:cNvPr id="56" name="Graphic 55" descr="Coins outline">
            <a:extLst>
              <a:ext uri="{FF2B5EF4-FFF2-40B4-BE49-F238E27FC236}">
                <a16:creationId xmlns:a16="http://schemas.microsoft.com/office/drawing/2014/main" id="{F44711A3-EC2C-4D61-BE3A-365221DBF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368348" y="4719609"/>
            <a:ext cx="297657" cy="29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1E907-4843-4ED0-8D72-79B48D073B9A}"/>
              </a:ext>
            </a:extLst>
          </p:cNvPr>
          <p:cNvSpPr txBox="1"/>
          <p:nvPr/>
        </p:nvSpPr>
        <p:spPr>
          <a:xfrm>
            <a:off x="1057275" y="3051086"/>
            <a:ext cx="33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 game</a:t>
            </a:r>
          </a:p>
        </p:txBody>
      </p:sp>
    </p:spTree>
    <p:extLst>
      <p:ext uri="{BB962C8B-B14F-4D97-AF65-F5344CB8AC3E}">
        <p14:creationId xmlns:p14="http://schemas.microsoft.com/office/powerpoint/2010/main" val="3846358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C650E794-AE62-48A9-A318-00DB72F4B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6627" y="3052762"/>
            <a:ext cx="752475" cy="752475"/>
          </a:xfrm>
          <a:prstGeom prst="rect">
            <a:avLst/>
          </a:prstGeom>
        </p:spPr>
      </p:pic>
      <p:pic>
        <p:nvPicPr>
          <p:cNvPr id="5" name="Graphic 4" descr="Coins outline">
            <a:extLst>
              <a:ext uri="{FF2B5EF4-FFF2-40B4-BE49-F238E27FC236}">
                <a16:creationId xmlns:a16="http://schemas.microsoft.com/office/drawing/2014/main" id="{337C8674-4071-452A-B9DF-FCC9BC263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81617" y="3121220"/>
            <a:ext cx="297657" cy="297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6360DE-357A-4225-8396-B51AFA53376F}"/>
              </a:ext>
            </a:extLst>
          </p:cNvPr>
          <p:cNvSpPr txBox="1"/>
          <p:nvPr/>
        </p:nvSpPr>
        <p:spPr>
          <a:xfrm>
            <a:off x="2712549" y="331529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5952A-B4A9-4AF6-A354-4456A72E104C}"/>
              </a:ext>
            </a:extLst>
          </p:cNvPr>
          <p:cNvCxnSpPr>
            <a:cxnSpLocks/>
          </p:cNvCxnSpPr>
          <p:nvPr/>
        </p:nvCxnSpPr>
        <p:spPr>
          <a:xfrm>
            <a:off x="3784112" y="3418877"/>
            <a:ext cx="3497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276D7BA6-6DE1-4D27-8EAF-474982B7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687" y="3052762"/>
            <a:ext cx="752475" cy="752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A4BEE6-0465-4E35-98EB-F8703F831F5A}"/>
              </a:ext>
            </a:extLst>
          </p:cNvPr>
          <p:cNvSpPr/>
          <p:nvPr/>
        </p:nvSpPr>
        <p:spPr>
          <a:xfrm>
            <a:off x="2333625" y="2609850"/>
            <a:ext cx="3219450" cy="169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0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406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74085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07110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4794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6353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28176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1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750DE8-253A-441C-A5FB-E29E034A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5700"/>
              </p:ext>
            </p:extLst>
          </p:nvPr>
        </p:nvGraphicFramePr>
        <p:xfrm>
          <a:off x="414866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1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3FA7F-399E-4BC0-9487-068095185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7996"/>
              </p:ext>
            </p:extLst>
          </p:nvPr>
        </p:nvGraphicFramePr>
        <p:xfrm>
          <a:off x="3293532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2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8DF1A0F-6804-4A94-9D96-9C31B226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74526"/>
              </p:ext>
            </p:extLst>
          </p:nvPr>
        </p:nvGraphicFramePr>
        <p:xfrm>
          <a:off x="6172200" y="406399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3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C9BC513-F2AA-47DA-A0DE-AD599DE2A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95123"/>
              </p:ext>
            </p:extLst>
          </p:nvPr>
        </p:nvGraphicFramePr>
        <p:xfrm>
          <a:off x="414866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4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B1915E-E706-42CC-BD81-5F7F48EE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93000"/>
              </p:ext>
            </p:extLst>
          </p:nvPr>
        </p:nvGraphicFramePr>
        <p:xfrm>
          <a:off x="3293532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5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CB59044-BF83-49DE-9CC9-B6CBD67E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50323"/>
              </p:ext>
            </p:extLst>
          </p:nvPr>
        </p:nvGraphicFramePr>
        <p:xfrm>
          <a:off x="6172200" y="2836333"/>
          <a:ext cx="26416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159091717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303206336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767528107"/>
                    </a:ext>
                  </a:extLst>
                </a:gridCol>
              </a:tblGrid>
              <a:tr h="328789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Matrix 6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0679643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816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5204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9756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7361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7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raphic 1051" descr="Barn with solid fill">
            <a:extLst>
              <a:ext uri="{FF2B5EF4-FFF2-40B4-BE49-F238E27FC236}">
                <a16:creationId xmlns:a16="http://schemas.microsoft.com/office/drawing/2014/main" id="{24F41B51-F0BD-4A8A-821D-76BD4BC4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91357"/>
            <a:ext cx="914400" cy="914400"/>
          </a:xfrm>
          <a:prstGeom prst="rect">
            <a:avLst/>
          </a:prstGeom>
        </p:spPr>
      </p:pic>
      <p:pic>
        <p:nvPicPr>
          <p:cNvPr id="304" name="Graphic 303" descr="Barn with solid fill">
            <a:extLst>
              <a:ext uri="{FF2B5EF4-FFF2-40B4-BE49-F238E27FC236}">
                <a16:creationId xmlns:a16="http://schemas.microsoft.com/office/drawing/2014/main" id="{960343F6-911C-4EC4-B37C-70ED5E78C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49" y="5848915"/>
            <a:ext cx="914400" cy="914400"/>
          </a:xfrm>
          <a:prstGeom prst="rect">
            <a:avLst/>
          </a:prstGeom>
        </p:spPr>
      </p:pic>
      <p:pic>
        <p:nvPicPr>
          <p:cNvPr id="305" name="Graphic 304" descr="Barn with solid fill">
            <a:extLst>
              <a:ext uri="{FF2B5EF4-FFF2-40B4-BE49-F238E27FC236}">
                <a16:creationId xmlns:a16="http://schemas.microsoft.com/office/drawing/2014/main" id="{15AA358D-BBE7-4540-A63F-F6792FB2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91357"/>
            <a:ext cx="914400" cy="914400"/>
          </a:xfrm>
          <a:prstGeom prst="rect">
            <a:avLst/>
          </a:prstGeom>
        </p:spPr>
      </p:pic>
      <p:pic>
        <p:nvPicPr>
          <p:cNvPr id="306" name="Graphic 305" descr="Barn with solid fill">
            <a:extLst>
              <a:ext uri="{FF2B5EF4-FFF2-40B4-BE49-F238E27FC236}">
                <a16:creationId xmlns:a16="http://schemas.microsoft.com/office/drawing/2014/main" id="{0EB01796-FF2C-414D-885D-FC35CBE98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180" y="5885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1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B1395E0-B18A-44C2-8F87-FBDBEFB4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78" y="2103436"/>
            <a:ext cx="3991729" cy="3438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761570" y="54036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728009" y="5403654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Afternoon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54648"/>
              </p:ext>
            </p:extLst>
          </p:nvPr>
        </p:nvGraphicFramePr>
        <p:xfrm>
          <a:off x="7618702" y="1992892"/>
          <a:ext cx="3632200" cy="393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262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09347"/>
              </p:ext>
            </p:extLst>
          </p:nvPr>
        </p:nvGraphicFramePr>
        <p:xfrm>
          <a:off x="7742663" y="2253672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595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ED0DC7B-2556-43C9-86C7-8A1CEFD1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13" y="1974653"/>
            <a:ext cx="36957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558863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568159" y="4900739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Non-cheaters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710763" y="3051703"/>
            <a:ext cx="206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 score</a:t>
            </a:r>
          </a:p>
        </p:txBody>
      </p:sp>
    </p:spTree>
    <p:extLst>
      <p:ext uri="{BB962C8B-B14F-4D97-AF65-F5344CB8AC3E}">
        <p14:creationId xmlns:p14="http://schemas.microsoft.com/office/powerpoint/2010/main" val="3694999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863-2DBB-4787-83D4-5F53293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71AFE-73F8-421D-AA96-0B9EC8F42EE1}"/>
              </a:ext>
            </a:extLst>
          </p:cNvPr>
          <p:cNvSpPr txBox="1"/>
          <p:nvPr/>
        </p:nvSpPr>
        <p:spPr>
          <a:xfrm>
            <a:off x="4890879" y="5265155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6EE9-3C26-4AF9-AA35-73EA901F2DDB}"/>
              </a:ext>
            </a:extLst>
          </p:cNvPr>
          <p:cNvSpPr txBox="1"/>
          <p:nvPr/>
        </p:nvSpPr>
        <p:spPr>
          <a:xfrm>
            <a:off x="5929192" y="5274391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1015FAE-25BF-47E0-A6E2-FD5C75AC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462750"/>
              </p:ext>
            </p:extLst>
          </p:nvPr>
        </p:nvGraphicFramePr>
        <p:xfrm>
          <a:off x="7742663" y="2253672"/>
          <a:ext cx="3484137" cy="302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992A3-9A2F-4D4A-B103-F9E5149718C5}"/>
              </a:ext>
            </a:extLst>
          </p:cNvPr>
          <p:cNvSpPr txBox="1"/>
          <p:nvPr/>
        </p:nvSpPr>
        <p:spPr>
          <a:xfrm>
            <a:off x="9110133" y="5029200"/>
            <a:ext cx="106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35D4E-09FA-497F-B058-A073652EFB5C}"/>
              </a:ext>
            </a:extLst>
          </p:cNvPr>
          <p:cNvSpPr txBox="1"/>
          <p:nvPr/>
        </p:nvSpPr>
        <p:spPr>
          <a:xfrm>
            <a:off x="8794083" y="4890700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8CA54-E712-4CFF-979C-D80B4CB69F01}"/>
              </a:ext>
            </a:extLst>
          </p:cNvPr>
          <p:cNvSpPr txBox="1"/>
          <p:nvPr/>
        </p:nvSpPr>
        <p:spPr>
          <a:xfrm>
            <a:off x="9652825" y="4919623"/>
            <a:ext cx="104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BAF1-1BF3-4B51-8ED1-8ADB8E7A4AC6}"/>
              </a:ext>
            </a:extLst>
          </p:cNvPr>
          <p:cNvSpPr txBox="1"/>
          <p:nvPr/>
        </p:nvSpPr>
        <p:spPr>
          <a:xfrm rot="16200000">
            <a:off x="6362078" y="3339422"/>
            <a:ext cx="2614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Willingness to act unethically</a:t>
            </a:r>
          </a:p>
        </p:txBody>
      </p:sp>
    </p:spTree>
    <p:extLst>
      <p:ext uri="{BB962C8B-B14F-4D97-AF65-F5344CB8AC3E}">
        <p14:creationId xmlns:p14="http://schemas.microsoft.com/office/powerpoint/2010/main" val="2962469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99BC-6BB4-4FA5-B0B3-7F29F911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1092C6-DAB9-4761-93F2-76C8D1D29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47776"/>
              </p:ext>
            </p:extLst>
          </p:nvPr>
        </p:nvGraphicFramePr>
        <p:xfrm>
          <a:off x="2595418" y="2330235"/>
          <a:ext cx="3703784" cy="364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481">
                  <a:extLst>
                    <a:ext uri="{9D8B030D-6E8A-4147-A177-3AD203B41FA5}">
                      <a16:colId xmlns:a16="http://schemas.microsoft.com/office/drawing/2014/main" val="302144208"/>
                    </a:ext>
                  </a:extLst>
                </a:gridCol>
                <a:gridCol w="1253592">
                  <a:extLst>
                    <a:ext uri="{9D8B030D-6E8A-4147-A177-3AD203B41FA5}">
                      <a16:colId xmlns:a16="http://schemas.microsoft.com/office/drawing/2014/main" val="2489402504"/>
                    </a:ext>
                  </a:extLst>
                </a:gridCol>
                <a:gridCol w="1551711">
                  <a:extLst>
                    <a:ext uri="{9D8B030D-6E8A-4147-A177-3AD203B41FA5}">
                      <a16:colId xmlns:a16="http://schemas.microsoft.com/office/drawing/2014/main" val="3585812257"/>
                    </a:ext>
                  </a:extLst>
                </a:gridCol>
              </a:tblGrid>
              <a:tr h="722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opponent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opponent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99525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Low cost </a:t>
                      </a:r>
                    </a:p>
                    <a:p>
                      <a:r>
                        <a:rPr lang="en-US" dirty="0"/>
                        <a:t>(13 cents)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$2.50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13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 (13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23960"/>
                  </a:ext>
                </a:extLst>
              </a:tr>
              <a:tr h="1461631">
                <a:tc>
                  <a:txBody>
                    <a:bodyPr/>
                    <a:lstStyle/>
                    <a:p>
                      <a:r>
                        <a:rPr lang="en-US" dirty="0"/>
                        <a:t>High cost (50 cents)</a:t>
                      </a:r>
                    </a:p>
                  </a:txBody>
                  <a:tcP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$10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50 cents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Initial amount</a:t>
                      </a:r>
                      <a:r>
                        <a:rPr lang="en-US" dirty="0"/>
                        <a:t>: $40</a:t>
                      </a:r>
                    </a:p>
                    <a:p>
                      <a:r>
                        <a:rPr lang="en-US" b="1" dirty="0"/>
                        <a:t>Deduction</a:t>
                      </a:r>
                      <a:r>
                        <a:rPr lang="en-US" dirty="0"/>
                        <a:t>: $2 (50 cents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66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84BBEF1-C13C-4676-A146-0DD59A8BA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229128"/>
              </p:ext>
            </p:extLst>
          </p:nvPr>
        </p:nvGraphicFramePr>
        <p:xfrm>
          <a:off x="2518395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454281"/>
              </p:ext>
            </p:extLst>
          </p:nvPr>
        </p:nvGraphicFramePr>
        <p:xfrm>
          <a:off x="6697850" y="1976243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6940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58C-FE87-4331-A949-978E75F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CBE6E97-8BCB-4B17-BDF8-549596139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025282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208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8C49A6A-EDF0-42AF-84FB-8C736D9EC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705654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54D9C05-922A-4E8B-B84F-DEA915A6B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398353"/>
              </p:ext>
            </p:extLst>
          </p:nvPr>
        </p:nvGraphicFramePr>
        <p:xfrm>
          <a:off x="6725091" y="222156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5930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CCD67E3-ED10-4ACD-8358-A6EF723545DC}"/>
              </a:ext>
            </a:extLst>
          </p:cNvPr>
          <p:cNvSpPr/>
          <p:nvPr/>
        </p:nvSpPr>
        <p:spPr>
          <a:xfrm>
            <a:off x="4210050" y="1295401"/>
            <a:ext cx="7496175" cy="428625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7DF4D1-7FB4-4C33-BB04-9195F0C2989C}"/>
              </a:ext>
            </a:extLst>
          </p:cNvPr>
          <p:cNvSpPr/>
          <p:nvPr/>
        </p:nvSpPr>
        <p:spPr>
          <a:xfrm>
            <a:off x="5150540" y="5561078"/>
            <a:ext cx="4368041" cy="64258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11DEEA4-97E7-495D-B64D-43C58918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970" y="177965"/>
            <a:ext cx="5761053" cy="281139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565BC8-CF6A-47AC-B720-B1C0964C6027}"/>
              </a:ext>
            </a:extLst>
          </p:cNvPr>
          <p:cNvCxnSpPr>
            <a:cxnSpLocks/>
          </p:cNvCxnSpPr>
          <p:nvPr/>
        </p:nvCxnSpPr>
        <p:spPr>
          <a:xfrm>
            <a:off x="5150540" y="2062476"/>
            <a:ext cx="0" cy="277498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E8C39B-E956-4BC6-BAA3-C38F72E460CB}"/>
              </a:ext>
            </a:extLst>
          </p:cNvPr>
          <p:cNvCxnSpPr>
            <a:cxnSpLocks/>
          </p:cNvCxnSpPr>
          <p:nvPr/>
        </p:nvCxnSpPr>
        <p:spPr>
          <a:xfrm flipH="1">
            <a:off x="5135541" y="4837457"/>
            <a:ext cx="4408509" cy="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9BA219-73E2-47A7-B917-CC6227C8CEB5}"/>
              </a:ext>
            </a:extLst>
          </p:cNvPr>
          <p:cNvSpPr txBox="1"/>
          <p:nvPr/>
        </p:nvSpPr>
        <p:spPr>
          <a:xfrm>
            <a:off x="8434287" y="483745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Disinterested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97DED-7135-4679-80BE-64C352FA9DE4}"/>
              </a:ext>
            </a:extLst>
          </p:cNvPr>
          <p:cNvSpPr txBox="1"/>
          <p:nvPr/>
        </p:nvSpPr>
        <p:spPr>
          <a:xfrm>
            <a:off x="5052495" y="4837457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Self-interested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DA0B1-7597-41C9-9FC7-37F56B24AB38}"/>
              </a:ext>
            </a:extLst>
          </p:cNvPr>
          <p:cNvSpPr txBox="1"/>
          <p:nvPr/>
        </p:nvSpPr>
        <p:spPr>
          <a:xfrm>
            <a:off x="5879857" y="5130182"/>
            <a:ext cx="336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Disinterestedness of elicitors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DF73E-8E93-4A1E-955D-FD5FD1ED95E1}"/>
              </a:ext>
            </a:extLst>
          </p:cNvPr>
          <p:cNvSpPr txBox="1"/>
          <p:nvPr/>
        </p:nvSpPr>
        <p:spPr>
          <a:xfrm rot="16200000">
            <a:off x="3236613" y="3152302"/>
            <a:ext cx="278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Pro-sociality </a:t>
            </a:r>
          </a:p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of action tendency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B6F47-FB01-47C6-81AF-D62D2415CB8B}"/>
              </a:ext>
            </a:extLst>
          </p:cNvPr>
          <p:cNvSpPr txBox="1"/>
          <p:nvPr/>
        </p:nvSpPr>
        <p:spPr>
          <a:xfrm rot="16200000">
            <a:off x="4233045" y="3995493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A1FA1-7FB1-464E-B56D-AE7D2F210368}"/>
              </a:ext>
            </a:extLst>
          </p:cNvPr>
          <p:cNvSpPr txBox="1"/>
          <p:nvPr/>
        </p:nvSpPr>
        <p:spPr>
          <a:xfrm rot="16200000">
            <a:off x="4509158" y="1964524"/>
            <a:ext cx="857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8513D-B388-41B9-BC47-8CE879CEB971}"/>
              </a:ext>
            </a:extLst>
          </p:cNvPr>
          <p:cNvSpPr txBox="1"/>
          <p:nvPr/>
        </p:nvSpPr>
        <p:spPr>
          <a:xfrm>
            <a:off x="5333558" y="4191129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Sadness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F3510-9788-4BAA-A81D-24FDEDD79558}"/>
              </a:ext>
            </a:extLst>
          </p:cNvPr>
          <p:cNvSpPr txBox="1"/>
          <p:nvPr/>
        </p:nvSpPr>
        <p:spPr>
          <a:xfrm>
            <a:off x="5317407" y="4424908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0A7FC-18B3-4B15-BEF1-4959F614C0BA}"/>
              </a:ext>
            </a:extLst>
          </p:cNvPr>
          <p:cNvSpPr txBox="1"/>
          <p:nvPr/>
        </p:nvSpPr>
        <p:spPr>
          <a:xfrm>
            <a:off x="5176009" y="356002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DAAD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18B39-21AE-4389-8911-566AC311E0A8}"/>
              </a:ext>
            </a:extLst>
          </p:cNvPr>
          <p:cNvSpPr txBox="1"/>
          <p:nvPr/>
        </p:nvSpPr>
        <p:spPr>
          <a:xfrm>
            <a:off x="5150540" y="294728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Fear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C1DEE4-98D3-41B1-84D9-0FD5753777CA}"/>
              </a:ext>
            </a:extLst>
          </p:cNvPr>
          <p:cNvSpPr txBox="1"/>
          <p:nvPr/>
        </p:nvSpPr>
        <p:spPr>
          <a:xfrm>
            <a:off x="5317406" y="318135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Pride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C609A-7167-454B-AAA3-580B58088756}"/>
              </a:ext>
            </a:extLst>
          </p:cNvPr>
          <p:cNvSpPr txBox="1"/>
          <p:nvPr/>
        </p:nvSpPr>
        <p:spPr>
          <a:xfrm>
            <a:off x="6427156" y="3987060"/>
            <a:ext cx="1598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Schadenfreude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D1590-CF12-49D5-90BA-8D469590A558}"/>
              </a:ext>
            </a:extLst>
          </p:cNvPr>
          <p:cNvSpPr txBox="1"/>
          <p:nvPr/>
        </p:nvSpPr>
        <p:spPr>
          <a:xfrm>
            <a:off x="7424278" y="3501587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Contempt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C363D-94D8-43D7-8C02-2DC5AAC0A3BE}"/>
              </a:ext>
            </a:extLst>
          </p:cNvPr>
          <p:cNvSpPr txBox="1"/>
          <p:nvPr/>
        </p:nvSpPr>
        <p:spPr>
          <a:xfrm>
            <a:off x="7069320" y="2922000"/>
            <a:ext cx="1598430" cy="33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Embarrassment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AA503-A9D1-4715-B9E2-E07BEE080635}"/>
              </a:ext>
            </a:extLst>
          </p:cNvPr>
          <p:cNvSpPr txBox="1"/>
          <p:nvPr/>
        </p:nvSpPr>
        <p:spPr>
          <a:xfrm>
            <a:off x="7370691" y="2598834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Shame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780E0-FD95-4EB4-9E53-E94C47900D70}"/>
              </a:ext>
            </a:extLst>
          </p:cNvPr>
          <p:cNvSpPr txBox="1"/>
          <p:nvPr/>
        </p:nvSpPr>
        <p:spPr>
          <a:xfrm>
            <a:off x="6543759" y="2230976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Gratitude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EFE71-C5F0-439B-A226-096FDED4D8C4}"/>
              </a:ext>
            </a:extLst>
          </p:cNvPr>
          <p:cNvSpPr txBox="1"/>
          <p:nvPr/>
        </p:nvSpPr>
        <p:spPr>
          <a:xfrm>
            <a:off x="8551144" y="2921999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Disgust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CD4923-51EB-4EF3-8392-0C7BE437D70E}"/>
              </a:ext>
            </a:extLst>
          </p:cNvPr>
          <p:cNvSpPr txBox="1"/>
          <p:nvPr/>
        </p:nvSpPr>
        <p:spPr>
          <a:xfrm>
            <a:off x="7911578" y="2069393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90F020-CE0E-4CD9-A41A-EE72FE978A42}"/>
              </a:ext>
            </a:extLst>
          </p:cNvPr>
          <p:cNvSpPr txBox="1"/>
          <p:nvPr/>
        </p:nvSpPr>
        <p:spPr>
          <a:xfrm>
            <a:off x="8488812" y="2073382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Elevation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F97AA-3313-4E92-9D96-49944D7B8445}"/>
              </a:ext>
            </a:extLst>
          </p:cNvPr>
          <p:cNvSpPr txBox="1"/>
          <p:nvPr/>
        </p:nvSpPr>
        <p:spPr>
          <a:xfrm>
            <a:off x="7911578" y="2326851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Guilt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2DAA4A-AF00-470B-AF3A-43ED4EEE1F21}"/>
              </a:ext>
            </a:extLst>
          </p:cNvPr>
          <p:cNvSpPr txBox="1"/>
          <p:nvPr/>
        </p:nvSpPr>
        <p:spPr>
          <a:xfrm>
            <a:off x="8374806" y="2326850"/>
            <a:ext cx="1481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Compassion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72DC24-7F01-4ED7-924B-854EF5CEB249}"/>
              </a:ext>
            </a:extLst>
          </p:cNvPr>
          <p:cNvSpPr/>
          <p:nvPr/>
        </p:nvSpPr>
        <p:spPr>
          <a:xfrm>
            <a:off x="6212216" y="5673529"/>
            <a:ext cx="176337" cy="1685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B7BDE-01CB-43BD-829B-BE9FD5233856}"/>
              </a:ext>
            </a:extLst>
          </p:cNvPr>
          <p:cNvSpPr/>
          <p:nvPr/>
        </p:nvSpPr>
        <p:spPr>
          <a:xfrm>
            <a:off x="6212216" y="5893815"/>
            <a:ext cx="176337" cy="1685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E5B4E9-D690-4A5A-8FBE-9DE727D90B1E}"/>
              </a:ext>
            </a:extLst>
          </p:cNvPr>
          <p:cNvSpPr/>
          <p:nvPr/>
        </p:nvSpPr>
        <p:spPr>
          <a:xfrm>
            <a:off x="8143618" y="5673698"/>
            <a:ext cx="176337" cy="1685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205CB9-1F36-4F4F-A2ED-1475CE86BBA0}"/>
              </a:ext>
            </a:extLst>
          </p:cNvPr>
          <p:cNvSpPr/>
          <p:nvPr/>
        </p:nvSpPr>
        <p:spPr>
          <a:xfrm>
            <a:off x="8143618" y="5893984"/>
            <a:ext cx="176337" cy="1685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EFE5DF-DD9B-471D-B33C-E9671E87F2A7}"/>
              </a:ext>
            </a:extLst>
          </p:cNvPr>
          <p:cNvSpPr txBox="1"/>
          <p:nvPr/>
        </p:nvSpPr>
        <p:spPr>
          <a:xfrm>
            <a:off x="6339833" y="5597040"/>
            <a:ext cx="1965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Other-condemning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6A36CC-C03C-49AF-A236-0AC421B38CC3}"/>
              </a:ext>
            </a:extLst>
          </p:cNvPr>
          <p:cNvSpPr txBox="1"/>
          <p:nvPr/>
        </p:nvSpPr>
        <p:spPr>
          <a:xfrm>
            <a:off x="6364193" y="5829722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Self-conscious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11226-E682-4545-B681-EEDF76B1A3F7}"/>
              </a:ext>
            </a:extLst>
          </p:cNvPr>
          <p:cNvSpPr txBox="1"/>
          <p:nvPr/>
        </p:nvSpPr>
        <p:spPr>
          <a:xfrm>
            <a:off x="8271235" y="5609100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Other-praising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292EF-7F14-4DD1-A530-75B737CBB31B}"/>
              </a:ext>
            </a:extLst>
          </p:cNvPr>
          <p:cNvSpPr txBox="1"/>
          <p:nvPr/>
        </p:nvSpPr>
        <p:spPr>
          <a:xfrm>
            <a:off x="8271235" y="5828103"/>
            <a:ext cx="1740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Other-suffering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C21631-3774-4BFC-84F7-9B4221932735}"/>
              </a:ext>
            </a:extLst>
          </p:cNvPr>
          <p:cNvSpPr txBox="1"/>
          <p:nvPr/>
        </p:nvSpPr>
        <p:spPr>
          <a:xfrm>
            <a:off x="5162878" y="5580854"/>
            <a:ext cx="941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Emotion </a:t>
            </a:r>
          </a:p>
          <a:p>
            <a:pPr algn="r"/>
            <a:r>
              <a:rPr lang="en-US" sz="1500" dirty="0">
                <a:latin typeface="Aharoni" panose="020B0604020202020204" pitchFamily="2" charset="-79"/>
                <a:cs typeface="Aharoni" panose="020B0604020202020204" pitchFamily="2" charset="-79"/>
              </a:rPr>
              <a:t>family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D88B8-729A-4553-8AFA-73A278B737B7}"/>
              </a:ext>
            </a:extLst>
          </p:cNvPr>
          <p:cNvSpPr txBox="1"/>
          <p:nvPr/>
        </p:nvSpPr>
        <p:spPr>
          <a:xfrm>
            <a:off x="4389559" y="1442355"/>
            <a:ext cx="28076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haroni" panose="020B0604020202020204" pitchFamily="2" charset="-79"/>
                <a:cs typeface="Aharoni" panose="020B0604020202020204" pitchFamily="2" charset="-79"/>
              </a:rPr>
              <a:t>Moral emotions</a:t>
            </a:r>
          </a:p>
        </p:txBody>
      </p:sp>
    </p:spTree>
    <p:extLst>
      <p:ext uri="{BB962C8B-B14F-4D97-AF65-F5344CB8AC3E}">
        <p14:creationId xmlns:p14="http://schemas.microsoft.com/office/powerpoint/2010/main" val="1024273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48985C1-47B0-49A1-B4D9-1282167BB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745509"/>
              </p:ext>
            </p:extLst>
          </p:nvPr>
        </p:nvGraphicFramePr>
        <p:xfrm>
          <a:off x="1323975" y="883708"/>
          <a:ext cx="9382125" cy="5259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05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470140" y="834856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73452" y="1956689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670213" y="1104671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355608" y="1114120"/>
            <a:ext cx="79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544284" y="2065124"/>
            <a:ext cx="673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541327" y="3583987"/>
            <a:ext cx="69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$17,802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5179909" y="177222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355608" y="240539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963404" y="391160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215933" y="3356002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$35,605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5098025" y="3416869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618693" y="3921757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2880915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7BEB3EE-77D0-4947-89CE-C05A67CE4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676017"/>
              </p:ext>
            </p:extLst>
          </p:nvPr>
        </p:nvGraphicFramePr>
        <p:xfrm>
          <a:off x="1769234" y="1601339"/>
          <a:ext cx="3697677" cy="392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DCB1D-D7E7-4562-9898-05A571A6244D}"/>
              </a:ext>
            </a:extLst>
          </p:cNvPr>
          <p:cNvSpPr txBox="1"/>
          <p:nvPr/>
        </p:nvSpPr>
        <p:spPr>
          <a:xfrm>
            <a:off x="3080481" y="4677489"/>
            <a:ext cx="758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Actual</a:t>
            </a:r>
          </a:p>
        </p:txBody>
      </p:sp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27A3A055-C213-4B11-A0EC-265D0C1F8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89" y="2865094"/>
            <a:ext cx="229573" cy="18288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7240E64-E146-45E7-8484-AB88056DB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71" y="2883382"/>
            <a:ext cx="23451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80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627CD2B-EE22-4C48-8C47-CD081228D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4650"/>
              </p:ext>
            </p:extLst>
          </p:nvPr>
        </p:nvGraphicFramePr>
        <p:xfrm>
          <a:off x="838200" y="1825625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7A7B968-0DAB-4581-BC47-758F8885A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357585"/>
              </p:ext>
            </p:extLst>
          </p:nvPr>
        </p:nvGraphicFramePr>
        <p:xfrm>
          <a:off x="5625084" y="1871345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2397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D91F8E6-0CEB-4546-A04E-73D6A02E0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873493"/>
              </p:ext>
            </p:extLst>
          </p:nvPr>
        </p:nvGraphicFramePr>
        <p:xfrm>
          <a:off x="1578864" y="1779905"/>
          <a:ext cx="3834384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10F8AF2C-2D65-4F02-B3EA-AF432C1E5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537823"/>
              </p:ext>
            </p:extLst>
          </p:nvPr>
        </p:nvGraphicFramePr>
        <p:xfrm>
          <a:off x="6096000" y="1656934"/>
          <a:ext cx="3834384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754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C549816-2D35-42FA-9B20-D4EB42433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714615"/>
              </p:ext>
            </p:extLst>
          </p:nvPr>
        </p:nvGraphicFramePr>
        <p:xfrm>
          <a:off x="838200" y="1825625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06CDF184-99D8-4612-8562-AAB78402E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417900"/>
              </p:ext>
            </p:extLst>
          </p:nvPr>
        </p:nvGraphicFramePr>
        <p:xfrm>
          <a:off x="6586730" y="1825624"/>
          <a:ext cx="4767072" cy="420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4298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9769-A7E8-4991-A947-9F4904E0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07871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EAA221-D931-4C0C-9E2E-7A8ABDCBC5E3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Prisoner’s dilemma</a:t>
            </a:r>
          </a:p>
          <a:p>
            <a:r>
              <a:rPr lang="en-US" dirty="0"/>
              <a:t>Temp &gt; Reward &gt; Punishment &gt; Sucker</a:t>
            </a:r>
          </a:p>
        </p:txBody>
      </p:sp>
    </p:spTree>
    <p:extLst>
      <p:ext uri="{BB962C8B-B14F-4D97-AF65-F5344CB8AC3E}">
        <p14:creationId xmlns:p14="http://schemas.microsoft.com/office/powerpoint/2010/main" val="158698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6462CD7-50F1-4A56-9FBE-E75593FF454F}"/>
              </a:ext>
            </a:extLst>
          </p:cNvPr>
          <p:cNvSpPr txBox="1"/>
          <p:nvPr/>
        </p:nvSpPr>
        <p:spPr>
          <a:xfrm>
            <a:off x="1620481" y="643467"/>
            <a:ext cx="5909733" cy="41232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6B261-7BFD-4C35-907A-59C3317ACB78}"/>
              </a:ext>
            </a:extLst>
          </p:cNvPr>
          <p:cNvSpPr/>
          <p:nvPr/>
        </p:nvSpPr>
        <p:spPr>
          <a:xfrm rot="16200000">
            <a:off x="1214424" y="2722791"/>
            <a:ext cx="3016765" cy="59527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A9791-E3E5-4F7F-87E1-2A496E3EACFA}"/>
              </a:ext>
            </a:extLst>
          </p:cNvPr>
          <p:cNvSpPr/>
          <p:nvPr/>
        </p:nvSpPr>
        <p:spPr>
          <a:xfrm>
            <a:off x="3151716" y="831189"/>
            <a:ext cx="3232151" cy="565863"/>
          </a:xfrm>
          <a:prstGeom prst="rect">
            <a:avLst/>
          </a:prstGeom>
          <a:solidFill>
            <a:srgbClr val="E6F0FF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FF143-AB96-4D8A-B0E7-462351A827AB}"/>
              </a:ext>
            </a:extLst>
          </p:cNvPr>
          <p:cNvSpPr/>
          <p:nvPr/>
        </p:nvSpPr>
        <p:spPr>
          <a:xfrm>
            <a:off x="3158067" y="15155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5928B-3379-4379-896D-95884BEFC207}"/>
              </a:ext>
            </a:extLst>
          </p:cNvPr>
          <p:cNvSpPr txBox="1"/>
          <p:nvPr/>
        </p:nvSpPr>
        <p:spPr>
          <a:xfrm>
            <a:off x="4192333" y="835582"/>
            <a:ext cx="123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D2E4-D239-44F5-9D04-F8A550C4C39C}"/>
              </a:ext>
            </a:extLst>
          </p:cNvPr>
          <p:cNvSpPr txBox="1"/>
          <p:nvPr/>
        </p:nvSpPr>
        <p:spPr>
          <a:xfrm rot="16200000">
            <a:off x="1448921" y="2234170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2C59-F67B-48C0-983D-553E85ECC9F7}"/>
              </a:ext>
            </a:extLst>
          </p:cNvPr>
          <p:cNvSpPr txBox="1"/>
          <p:nvPr/>
        </p:nvSpPr>
        <p:spPr>
          <a:xfrm>
            <a:off x="3270250" y="1103250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053AA-1B74-4FD5-ADA6-2B57088625F4}"/>
              </a:ext>
            </a:extLst>
          </p:cNvPr>
          <p:cNvSpPr txBox="1"/>
          <p:nvPr/>
        </p:nvSpPr>
        <p:spPr>
          <a:xfrm>
            <a:off x="5038724" y="1112952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C0307D5-6609-43D1-A3D3-071EA26D48AC}"/>
              </a:ext>
            </a:extLst>
          </p:cNvPr>
          <p:cNvSpPr/>
          <p:nvPr/>
        </p:nvSpPr>
        <p:spPr>
          <a:xfrm rot="16200000">
            <a:off x="3209926" y="14573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97EA34-F9CC-4E09-91C8-D5A1AA6DA803}"/>
              </a:ext>
            </a:extLst>
          </p:cNvPr>
          <p:cNvSpPr/>
          <p:nvPr/>
        </p:nvSpPr>
        <p:spPr>
          <a:xfrm>
            <a:off x="4859868" y="1512047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B2248F-253D-45FE-92C9-F2E801119D2A}"/>
              </a:ext>
            </a:extLst>
          </p:cNvPr>
          <p:cNvSpPr/>
          <p:nvPr/>
        </p:nvSpPr>
        <p:spPr>
          <a:xfrm rot="16200000">
            <a:off x="4911727" y="1453839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82F612-29E8-4CFB-A597-21E22E6835E0}"/>
              </a:ext>
            </a:extLst>
          </p:cNvPr>
          <p:cNvSpPr/>
          <p:nvPr/>
        </p:nvSpPr>
        <p:spPr>
          <a:xfrm>
            <a:off x="3158065" y="3115733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F5110-4D8A-4A14-8006-DA3F20C8E340}"/>
              </a:ext>
            </a:extLst>
          </p:cNvPr>
          <p:cNvSpPr/>
          <p:nvPr/>
        </p:nvSpPr>
        <p:spPr>
          <a:xfrm rot="16200000">
            <a:off x="3209924" y="3057525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3EAC7B-C651-4133-BD68-FCD6F1A5851F}"/>
              </a:ext>
            </a:extLst>
          </p:cNvPr>
          <p:cNvSpPr/>
          <p:nvPr/>
        </p:nvSpPr>
        <p:spPr>
          <a:xfrm>
            <a:off x="4859867" y="3114879"/>
            <a:ext cx="1524000" cy="1413934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9F3FE09-E6BB-4D07-BCAA-AC842040E562}"/>
              </a:ext>
            </a:extLst>
          </p:cNvPr>
          <p:cNvSpPr/>
          <p:nvPr/>
        </p:nvSpPr>
        <p:spPr>
          <a:xfrm rot="16200000">
            <a:off x="4911726" y="3056671"/>
            <a:ext cx="1413934" cy="1530349"/>
          </a:xfrm>
          <a:prstGeom prst="triangle">
            <a:avLst>
              <a:gd name="adj" fmla="val 0"/>
            </a:avLst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0BA27-8777-427F-912B-E30E12D78B70}"/>
              </a:ext>
            </a:extLst>
          </p:cNvPr>
          <p:cNvSpPr txBox="1"/>
          <p:nvPr/>
        </p:nvSpPr>
        <p:spPr>
          <a:xfrm rot="16200000">
            <a:off x="2031573" y="1983472"/>
            <a:ext cx="164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Cooperate (silence)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53265-52DA-4506-B85A-DB81A50DF31D}"/>
              </a:ext>
            </a:extLst>
          </p:cNvPr>
          <p:cNvSpPr txBox="1"/>
          <p:nvPr/>
        </p:nvSpPr>
        <p:spPr>
          <a:xfrm rot="16200000">
            <a:off x="2077210" y="3548953"/>
            <a:ext cx="152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(confess)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5FE8D-B311-4725-A7D5-82C9BBF7183D}"/>
              </a:ext>
            </a:extLst>
          </p:cNvPr>
          <p:cNvSpPr txBox="1"/>
          <p:nvPr/>
        </p:nvSpPr>
        <p:spPr>
          <a:xfrm>
            <a:off x="3209585" y="1792531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08B02-2F24-46C9-8DA8-5E4C9B1EBAE4}"/>
              </a:ext>
            </a:extLst>
          </p:cNvPr>
          <p:cNvSpPr txBox="1"/>
          <p:nvPr/>
        </p:nvSpPr>
        <p:spPr>
          <a:xfrm>
            <a:off x="3694100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47A0B-59D1-4590-A2FB-E3CE1E40C741}"/>
              </a:ext>
            </a:extLst>
          </p:cNvPr>
          <p:cNvSpPr txBox="1"/>
          <p:nvPr/>
        </p:nvSpPr>
        <p:spPr>
          <a:xfrm>
            <a:off x="4884173" y="178646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02EB62-9442-444D-9C55-802090532A60}"/>
              </a:ext>
            </a:extLst>
          </p:cNvPr>
          <p:cNvSpPr txBox="1"/>
          <p:nvPr/>
        </p:nvSpPr>
        <p:spPr>
          <a:xfrm>
            <a:off x="5280505" y="2418835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3CF65-5EFC-48B5-BA7C-1AE43FD57854}"/>
              </a:ext>
            </a:extLst>
          </p:cNvPr>
          <p:cNvSpPr txBox="1"/>
          <p:nvPr/>
        </p:nvSpPr>
        <p:spPr>
          <a:xfrm>
            <a:off x="3673951" y="3975670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years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F07788-89DD-4C2C-8F65-AF649C601FB9}"/>
              </a:ext>
            </a:extLst>
          </p:cNvPr>
          <p:cNvSpPr txBox="1"/>
          <p:nvPr/>
        </p:nvSpPr>
        <p:spPr>
          <a:xfrm>
            <a:off x="3127031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275170-4380-411D-90A9-F9FA222A1EDB}"/>
              </a:ext>
            </a:extLst>
          </p:cNvPr>
          <p:cNvSpPr txBox="1"/>
          <p:nvPr/>
        </p:nvSpPr>
        <p:spPr>
          <a:xfrm>
            <a:off x="4859867" y="3356003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92D40-3D88-46DD-81D0-7DB101E48159}"/>
              </a:ext>
            </a:extLst>
          </p:cNvPr>
          <p:cNvSpPr txBox="1"/>
          <p:nvPr/>
        </p:nvSpPr>
        <p:spPr>
          <a:xfrm>
            <a:off x="5375755" y="3999468"/>
            <a:ext cx="109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2F3E3-BD3C-4C98-921E-F1A63D54E49D}"/>
              </a:ext>
            </a:extLst>
          </p:cNvPr>
          <p:cNvSpPr txBox="1"/>
          <p:nvPr/>
        </p:nvSpPr>
        <p:spPr>
          <a:xfrm>
            <a:off x="8467725" y="831189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Chicken</a:t>
            </a:r>
          </a:p>
          <a:p>
            <a:r>
              <a:rPr lang="en-US" dirty="0"/>
              <a:t>Temp &gt; Reward &gt; Sucker &gt; Punishment</a:t>
            </a:r>
          </a:p>
        </p:txBody>
      </p:sp>
    </p:spTree>
    <p:extLst>
      <p:ext uri="{BB962C8B-B14F-4D97-AF65-F5344CB8AC3E}">
        <p14:creationId xmlns:p14="http://schemas.microsoft.com/office/powerpoint/2010/main" val="51818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F6A02D-CC9F-41EB-A089-1A4174105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944039"/>
              </p:ext>
            </p:extLst>
          </p:nvPr>
        </p:nvGraphicFramePr>
        <p:xfrm>
          <a:off x="190502" y="1114425"/>
          <a:ext cx="92011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8790097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223948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355318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790106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46983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545470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61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Player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2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1 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7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958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B6ADE1-B37B-4075-8F05-F379D3A7F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85590"/>
              </p:ext>
            </p:extLst>
          </p:nvPr>
        </p:nvGraphicFramePr>
        <p:xfrm>
          <a:off x="9563100" y="1114425"/>
          <a:ext cx="2311400" cy="148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429">
                  <a:extLst>
                    <a:ext uri="{9D8B030D-6E8A-4147-A177-3AD203B41FA5}">
                      <a16:colId xmlns:a16="http://schemas.microsoft.com/office/drawing/2014/main" val="2273229866"/>
                    </a:ext>
                  </a:extLst>
                </a:gridCol>
                <a:gridCol w="1176971">
                  <a:extLst>
                    <a:ext uri="{9D8B030D-6E8A-4147-A177-3AD203B41FA5}">
                      <a16:colId xmlns:a16="http://schemas.microsoft.com/office/drawing/2014/main" val="2361290083"/>
                    </a:ext>
                  </a:extLst>
                </a:gridCol>
              </a:tblGrid>
              <a:tr h="568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 invested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Total/ number of players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41931"/>
                  </a:ext>
                </a:extLst>
              </a:tr>
              <a:tr h="5680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1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9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DDCECC-0A4B-46BA-959F-A2FFAEEBFD1D}"/>
              </a:ext>
            </a:extLst>
          </p:cNvPr>
          <p:cNvSpPr/>
          <p:nvPr/>
        </p:nvSpPr>
        <p:spPr>
          <a:xfrm>
            <a:off x="1771650" y="1457325"/>
            <a:ext cx="1819275" cy="1866900"/>
          </a:xfrm>
          <a:prstGeom prst="ellipse">
            <a:avLst/>
          </a:prstGeom>
          <a:solidFill>
            <a:srgbClr val="E6F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3AA36408-9582-4DA2-8C8B-9B6E51A1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09650"/>
            <a:ext cx="752475" cy="752475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9E7B3CE-4E8A-41A4-A0FF-7AA5D22E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633412"/>
            <a:ext cx="752475" cy="75247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88A7D0E-4F9F-4CE7-965B-5AAD30D8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045369"/>
            <a:ext cx="752475" cy="752475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F167C91D-74E2-424D-A5F9-B2B9451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06" y="2095500"/>
            <a:ext cx="752475" cy="752475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A7793DF8-B3D8-40ED-B8D4-4377A7D1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984" y="2014537"/>
            <a:ext cx="752475" cy="7524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181105F8-D11D-448A-A267-5EBEC6CE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1625" y="3105150"/>
            <a:ext cx="752475" cy="752475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69845DD-472B-49C3-B958-7AC49BA6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331" y="3124200"/>
            <a:ext cx="752475" cy="752475"/>
          </a:xfrm>
          <a:prstGeom prst="rect">
            <a:avLst/>
          </a:prstGeom>
        </p:spPr>
      </p:pic>
      <p:pic>
        <p:nvPicPr>
          <p:cNvPr id="16" name="Graphic 15" descr="Coins outline">
            <a:extLst>
              <a:ext uri="{FF2B5EF4-FFF2-40B4-BE49-F238E27FC236}">
                <a16:creationId xmlns:a16="http://schemas.microsoft.com/office/drawing/2014/main" id="{7AE25758-8DB0-41ED-81DF-000A62E16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668" y="2252661"/>
            <a:ext cx="297657" cy="297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1CBE98-0C86-4CD7-AB1A-1D2EBB56F09A}"/>
              </a:ext>
            </a:extLst>
          </p:cNvPr>
          <p:cNvSpPr txBox="1"/>
          <p:nvPr/>
        </p:nvSpPr>
        <p:spPr>
          <a:xfrm>
            <a:off x="4345781" y="2114550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18" name="Graphic 17" descr="Coins outline">
            <a:extLst>
              <a:ext uri="{FF2B5EF4-FFF2-40B4-BE49-F238E27FC236}">
                <a16:creationId xmlns:a16="http://schemas.microsoft.com/office/drawing/2014/main" id="{65375906-7530-494C-BB9B-677652C83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24" y="1159668"/>
            <a:ext cx="297657" cy="2976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144330-0030-4E85-9139-483DE59423A6}"/>
              </a:ext>
            </a:extLst>
          </p:cNvPr>
          <p:cNvSpPr txBox="1"/>
          <p:nvPr/>
        </p:nvSpPr>
        <p:spPr>
          <a:xfrm>
            <a:off x="4186237" y="1021557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777F65D2-C404-4611-AFE2-E6D8D0B0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184" y="760510"/>
            <a:ext cx="297657" cy="29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EC4A2-1F20-4618-82B4-EB9F6CF19FF3}"/>
              </a:ext>
            </a:extLst>
          </p:cNvPr>
          <p:cNvSpPr txBox="1"/>
          <p:nvPr/>
        </p:nvSpPr>
        <p:spPr>
          <a:xfrm>
            <a:off x="3137297" y="622399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2" name="Graphic 21" descr="Coins outline">
            <a:extLst>
              <a:ext uri="{FF2B5EF4-FFF2-40B4-BE49-F238E27FC236}">
                <a16:creationId xmlns:a16="http://schemas.microsoft.com/office/drawing/2014/main" id="{83DEF48E-CB8F-4872-B4A4-36F1CFC5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42974" y="2082995"/>
            <a:ext cx="297657" cy="2976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44FE2F-3F21-4DD1-AC96-6855DCF83279}"/>
              </a:ext>
            </a:extLst>
          </p:cNvPr>
          <p:cNvSpPr txBox="1"/>
          <p:nvPr/>
        </p:nvSpPr>
        <p:spPr>
          <a:xfrm>
            <a:off x="773906" y="2277065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4" name="Graphic 23" descr="Coins outline">
            <a:extLst>
              <a:ext uri="{FF2B5EF4-FFF2-40B4-BE49-F238E27FC236}">
                <a16:creationId xmlns:a16="http://schemas.microsoft.com/office/drawing/2014/main" id="{A0D7CFE8-146C-4BC7-9245-0FD18FD06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52561" y="3240586"/>
            <a:ext cx="297657" cy="2976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894F44-6A32-4790-A4A9-F8600E5901CD}"/>
              </a:ext>
            </a:extLst>
          </p:cNvPr>
          <p:cNvSpPr txBox="1"/>
          <p:nvPr/>
        </p:nvSpPr>
        <p:spPr>
          <a:xfrm>
            <a:off x="1283493" y="3434656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190F367F-CCF6-49D8-A78B-4CD6C487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1099" y="1081833"/>
            <a:ext cx="297657" cy="2976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0C4131-36F8-4976-B525-5ABA70EB4BF4}"/>
              </a:ext>
            </a:extLst>
          </p:cNvPr>
          <p:cNvSpPr txBox="1"/>
          <p:nvPr/>
        </p:nvSpPr>
        <p:spPr>
          <a:xfrm>
            <a:off x="1012031" y="127590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E957FDFF-3FC7-42BB-B819-5A7F4C136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9974" y="3316484"/>
            <a:ext cx="297657" cy="29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1F9DE2-2D60-4723-BAF7-A13C6FFCECCE}"/>
              </a:ext>
            </a:extLst>
          </p:cNvPr>
          <p:cNvSpPr txBox="1"/>
          <p:nvPr/>
        </p:nvSpPr>
        <p:spPr>
          <a:xfrm>
            <a:off x="3748087" y="3178373"/>
            <a:ext cx="52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x20</a:t>
            </a:r>
          </a:p>
        </p:txBody>
      </p:sp>
    </p:spTree>
    <p:extLst>
      <p:ext uri="{BB962C8B-B14F-4D97-AF65-F5344CB8AC3E}">
        <p14:creationId xmlns:p14="http://schemas.microsoft.com/office/powerpoint/2010/main" val="15702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5021</TotalTime>
  <Words>883</Words>
  <Application>Microsoft Office PowerPoint</Application>
  <PresentationFormat>Widescreen</PresentationFormat>
  <Paragraphs>581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Aharoni</vt:lpstr>
      <vt:lpstr>Arial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Dimakis</dc:creator>
  <cp:lastModifiedBy>Sarah Dimakis</cp:lastModifiedBy>
  <cp:revision>84</cp:revision>
  <dcterms:created xsi:type="dcterms:W3CDTF">2020-12-18T21:17:43Z</dcterms:created>
  <dcterms:modified xsi:type="dcterms:W3CDTF">2021-04-13T03:04:54Z</dcterms:modified>
</cp:coreProperties>
</file>