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4" r:id="rId4"/>
    <p:sldId id="285" r:id="rId5"/>
    <p:sldId id="259" r:id="rId6"/>
    <p:sldId id="286" r:id="rId7"/>
    <p:sldId id="266" r:id="rId8"/>
    <p:sldId id="287" r:id="rId9"/>
    <p:sldId id="260" r:id="rId10"/>
    <p:sldId id="268" r:id="rId11"/>
    <p:sldId id="269" r:id="rId12"/>
    <p:sldId id="270" r:id="rId13"/>
    <p:sldId id="271" r:id="rId14"/>
    <p:sldId id="275" r:id="rId15"/>
    <p:sldId id="274" r:id="rId16"/>
    <p:sldId id="283" r:id="rId17"/>
    <p:sldId id="282" r:id="rId18"/>
    <p:sldId id="262" r:id="rId19"/>
    <p:sldId id="278" r:id="rId20"/>
    <p:sldId id="279" r:id="rId21"/>
    <p:sldId id="280" r:id="rId22"/>
    <p:sldId id="281" r:id="rId23"/>
    <p:sldId id="264" r:id="rId24"/>
    <p:sldId id="272" r:id="rId25"/>
    <p:sldId id="273" r:id="rId26"/>
    <p:sldId id="276" r:id="rId27"/>
    <p:sldId id="265" r:id="rId28"/>
    <p:sldId id="288" r:id="rId29"/>
    <p:sldId id="289" r:id="rId30"/>
    <p:sldId id="290" r:id="rId31"/>
    <p:sldId id="292" r:id="rId32"/>
    <p:sldId id="296" r:id="rId33"/>
    <p:sldId id="297" r:id="rId34"/>
    <p:sldId id="293" r:id="rId35"/>
    <p:sldId id="294" r:id="rId36"/>
    <p:sldId id="295" r:id="rId37"/>
    <p:sldId id="29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9EBFE5"/>
    <a:srgbClr val="E6F0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E-4EFA-B8AC-63B8E44A31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0E-4EFA-B8AC-63B8E44A31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Well-lit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E-4EFA-B8AC-63B8E44A31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Dark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0E-4EFA-B8AC-63B8E44A31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Cheaters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E-4EFA-B8AC-63B8E44A31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Non-cheaters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CD-44FB-A8F2-CE419558B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E-4EFA-B8AC-63B8E44A31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Anxiety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CD-44FB-A8F2-CE419558B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 cost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 opponent</c:v>
                </c:pt>
                <c:pt idx="1">
                  <c:v>Group opponent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10.72</c:v>
                </c:pt>
                <c:pt idx="1">
                  <c:v>11.42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EA-4B2D-808C-6F31D4A614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 cost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 opponent</c:v>
                </c:pt>
                <c:pt idx="1">
                  <c:v>Group opponent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10.91</c:v>
                </c:pt>
                <c:pt idx="1">
                  <c:v>11.55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EA-4B2D-808C-6F31D4A614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3"/>
          <c:min val="1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 cost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 opponent</c:v>
                </c:pt>
                <c:pt idx="1">
                  <c:v>Group opponent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12.97</c:v>
                </c:pt>
                <c:pt idx="1">
                  <c:v>12.47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7C-43DE-8CA0-7E3372817B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 cost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 opponent</c:v>
                </c:pt>
                <c:pt idx="1">
                  <c:v>Group opponent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11.69</c:v>
                </c:pt>
                <c:pt idx="1">
                  <c:v>11.71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7C-43DE-8CA0-7E3372817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3"/>
          <c:min val="1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Control</c:v>
                </c:pt>
                <c:pt idx="1">
                  <c:v>Recycle</c:v>
                </c:pt>
                <c:pt idx="2">
                  <c:v>Recycle + token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</c:v>
                </c:pt>
                <c:pt idx="1">
                  <c:v>6.2</c:v>
                </c:pt>
                <c:pt idx="2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7C-43DE-8CA0-7E3372817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Commandments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3.1</c:v>
                </c:pt>
                <c:pt idx="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B6-4451-B6A6-D38ACA5F10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Books</c:v>
                </c:pt>
              </c:strCache>
            </c:strRef>
          </c:tx>
          <c:spPr>
            <a:solidFill>
              <a:srgbClr val="EDEDED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3.1</c:v>
                </c:pt>
                <c:pt idx="1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B6-4451-B6A6-D38ACA5F10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Commandments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3.1</c:v>
                </c:pt>
                <c:pt idx="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E6-474F-93F1-DC2BC1BD67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Books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3.1</c:v>
                </c:pt>
                <c:pt idx="1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E6-474F-93F1-DC2BC1BD67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5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2:51:42.01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11409,'1'-35,"2"0,2 0,1 1,12-39,51-133,-48 147,62-153,112-206,-63 194,-69 122,-18 18,-26 48,36-54,55-78,10-14,184-221,-217 299,25-36,-35 36,117-120,142-100,-202 204,-42 34,145-101,353-178,-357 222,42-22,-131 82,-98 54,0 2,2 3,62-24,-43 21,109-59,-23 9,-19 13,81-34,84-17,237-87,-295 114,257-78,34-6,-271 80,427-124,-208 52,-280 93,253-99,211-71,210-45,244-177,-1094 453,1152-627,-58-101,-991 652,145-109,367-344,177-300,-767 784,294-337,-31-29,-249 328,-36 56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13.586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54 0,'0'20,"-13"306,-9 25,22 291,-18-463,18 545,19-497,-1 23,-15-192,2-2,13 58,-7-57,4 113,-13-137,2 0,1 0,10 36,-6-27,5 48,-9-36,-3-13,2 1,12 45,-9-50,4 43,6 32,23 56,-26-100,-12-52,0 0,2-1,0 0,1 0,13 29,14 25,-2 1,24 91,-46-136,51 165,-50-164,1 0,16 27,8 20,111 222,-77-168,89 191,-113-233,3-1,4-2,4-3,86 96,286 264,-396-408,57 51,164 116,-211-169,15 11,89 47,34 18,-129-77,84 63,7 4,153 93,-53-40,-187-118,-14-6,1-2,55 20,15 4,27 9,-108-49,-17-5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31:34.61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1 0,'1'30,"3"0,0-1,12 43,-6-34,5 50,-8-22,7 153,-12-192,1 0,1-1,13 48,3 16,52 243,-51-247,32 81,4 24,-43-143,1 0,3-2,30 59,13 30,56 124,-10-27,-80-176,3-2,2-1,71 90,-76-108,210 269,-25-22,-21-38,-85-120,-67-81,52 74,-40-47,115 120,-102-120,-13-16,2-2,71 53,9-16,-38-27,-55-36,75 37,-98-55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31:49.57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1 0,'1'34,"1"0,2-1,2 1,19 63,59 121,-39-111,17 53,122 273,60-8,-192-342,4-3,122 134,-45-65,-87-93,105 95,-75-84,-47-39,1-1,1-2,2-1,0-1,55 26,14-5,127 35,-210-74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3:29.317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41 0,'-9'146,"3"-70,-6 24,6-63,-1 64,7-57,0 20,2 1,13 73,8 40,-15-106,84 481,-37-251,75 346,-89-511,71 166,81 121,-146-332,99 143,83 70,444 415,-549-597,272 233,-287-272,222 129,-192-146,-41-22,-58-28,1-1,46 10,-12-4,-40-12,47 6,-4-1,14 1,-81-14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13.586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54 0,'0'20,"-13"306,-9 25,22 291,-18-463,18 545,19-497,-1 23,-15-192,2-2,13 58,-7-57,4 113,-13-137,2 0,1 0,10 36,-6-27,5 48,-9-36,-3-13,2 1,12 45,-9-50,4 43,6 32,23 56,-26-100,-12-52,0 0,2-1,0 0,1 0,13 29,14 25,-2 1,24 91,-46-136,51 165,-50-164,1 0,16 27,8 20,111 222,-77-168,89 191,-113-233,3-1,4-2,4-3,86 96,286 264,-396-408,57 51,164 116,-211-169,15 11,89 47,34 18,-129-77,84 63,7 4,153 93,-53-40,-187-118,-14-6,1-2,55 20,15 4,27 9,-108-49,-17-5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45.41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71 0,'19'160,"-20"581,0-709,-2-1,-10 43,6-43,2 1,-2 44,-10 123,16-160,-11 69,8-71,2 57,2-59,-1 0,-6 37,3-44,1 0,2 0,4 54,20 86,-16-127,45 276,-34-157,2 65,-19-196,3-1,1 0,1 0,16 43,9 39,35 136,-31-132,80 263,-38-82,-11 7,160 408,-67-271,13 29,-115-310,14 33,8 4,31 69,-48-125,85 161,-93-207,177 267,110 44,30-27,-317-323,265 242,-153-168,346 202,180 17,-314-184,-131-53,320 95,-436-160,-83-26,84 19,-104-33,51 0,18 2,227 35,-28 12,-83-12,-44-6,-35-5,11-6,-121-22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53.752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0,'3'36,"2"-1,1 0,2-1,1 1,2-1,22 50,15 47,113 308,-134-383,3-2,2-1,2-2,46 52,-58-74,0-2,0-1,2-1,1-2,1 0,1-1,0-2,2-1,60 30,97 56,-117-63,94 43,-131-70,37 24,-46-24,1-1,1-2,28 11,130 31,22 7,-155-42,-3-1,-1-1,2-3,0-1,1-3,56 5,-60-14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58.03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2375 0,'-1'17,"0"0,-1-1,-1 1,-1-1,0 0,-1 0,-9 20,-61 104,31-60,8-14,-2-1,-62 78,5-15,-47 58,-66 42,149-161,31-33,-3-1,-52 44,-17-8,-3-4,-132 61,195-105,0 0,0-1,-1-2,-59 17,3-9,38-9,-2-2,-71 7,-25 3,6-1,106-21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5:00.725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0,'2'19,"1"0,1-1,0 1,1-1,1 0,17 33,-11-23,13 45,-4 20,-10-39,24 70,43 49,-31-76,3 45,-11-26,21 42,44 102,-92-237,1 0,2-1,0-1,1 0,25 23,102 86,-41-57,-66-49,48 42,121 108,-162-143,1-2,1-2,55 25,-56-35,-3-4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2:51:42.01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11409,'1'-35,"2"0,2 0,1 1,12-39,51-133,-48 147,62-153,112-206,-63 194,-69 122,-18 18,-26 48,36-54,55-78,10-14,184-221,-217 299,25-36,-35 36,117-120,142-100,-202 204,-42 34,145-101,353-178,-357 222,42-22,-131 82,-98 54,0 2,2 3,62-24,-43 21,109-59,-23 9,-19 13,81-34,84-17,237-87,-295 114,257-78,34-6,-271 80,427-124,-208 52,-280 93,253-99,211-71,210-45,244-177,-1094 453,1152-627,-58-101,-991 652,145-109,367-344,177-300,-767 784,294-337,-31-29,-249 328,-36 56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3:29.317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41 0,'-9'146,"3"-70,-6 24,6-63,-1 64,7-57,0 20,2 1,13 73,8 40,-15-106,84 481,-37-251,75 346,-89-511,71 166,81 121,-146-332,99 143,83 70,444 415,-549-597,272 233,-287-272,222 129,-192-146,-41-22,-58-28,1-1,46 10,-12-4,-40-12,47 6,-4-1,14 1,-81-14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1590-DE99-43F7-8CE9-46F5D30D7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07E74-5BDE-4738-995B-061B55297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A136B-0E87-472E-84E4-8489FEE3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B0BEE-512C-4B16-B005-524DB34D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E8414-9A20-479F-960C-DA0E9004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D873-1B76-4666-9DE9-37D52DD5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ECCBB-E2F5-470C-B0BB-D7623C6C1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AF0F6-2818-4D1A-9D69-AD4AC2FD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31019-A49C-43F7-9BAC-A92B6DBB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3EF36-8795-409C-818C-D18F4BC7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5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38D13-FFAB-4B9C-B918-E8CE23A69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AA815-E8F0-4362-B18F-B4B03C2A7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29AF7-7CE8-4816-8140-2BFF867B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B6AE9-2B03-43CC-8D20-15D08C94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C2C55-ED77-4156-8DB4-2CF78E31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8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AA85-EEAE-4CE7-B317-EDC2FAC4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BECD-0846-44DA-9977-20AC30F3D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6EDD8-5668-4ADF-8AC7-C084C68E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87A21-4774-4F6E-AA25-95208785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8D56C-5D01-43ED-BC14-CD01B32C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7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C2CF-7A8D-4DAD-B1F2-BB27C920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A04D2-31C6-46E2-BF46-FC666F411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C121-38D1-40DA-8E89-20453017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3EBA0-2C7C-43DA-8F64-FF94E760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8F9CA-2502-46D3-9DA7-0481FC16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2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9E01-3B38-4A9B-9F5D-1CBE8328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CD31-2AEA-4CE0-B0ED-11A805DF9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87BF6-D594-47EA-99F0-E6C40C818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3C511-7B33-4BF0-B850-AE551A7C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A7DBF-0259-4739-BEB6-C6028467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81AD1-8C27-45F6-A6AA-01E8CE3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1DCE-95A7-4E33-B027-6FAD1727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56A14-2AB3-413C-B50A-B22337B91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2865D-7BB8-406F-ADDE-9FF6B6947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6845A-BB7A-46F4-B01E-C081FD7CC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B9ED2-4BEE-4437-BEBC-E9B48828B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37CC6-1129-4C4A-BCC7-DE6F3E88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A9E42-351D-4932-925F-EC3FD45B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E2476-2C95-45F3-BC47-3BD39F67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3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3B3C-A1F6-4315-8A01-7BC0931D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2A520-CF37-4C03-A607-EE62FB68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1AB92-2A7B-49B1-BC0D-2F00F8BB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F9E15-20B7-45A3-846D-4E25224D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7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66E98-627D-40DC-AC82-49120E45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C5542-E281-4D3B-9BF9-7BE08EA6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5095C-CEC6-42B0-90AA-0F78BBFF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5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71B9-E28A-4509-8220-DA9B6496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AA5EE-34F4-4820-964D-03DEB8EC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1F444-C8E5-4B0A-B3AD-AA4842056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AC7E6-F598-40FE-8645-93A04938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E87C8-44D1-4F32-AFF3-1E09C404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013F4-18EF-41BA-B5A0-839B7796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8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6D48-AAA1-46E2-804B-E90500DB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20645-4EFF-4E60-A430-516CCF543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F0C68-7FDC-434C-A508-EDB6DBF2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159D8-1EE6-4A81-A4FA-91E829BE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EEF6C-3A9E-49A9-9EBD-05E0595F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F8CCC-FC3A-4D92-A081-9401BDBB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3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46AC0-DFD8-43F7-BB72-0E11719F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C4E5B-92A9-43E6-B5AF-5EC09F0CD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6CAC8-2BF9-43E4-9A7C-0038B12CC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08804-B879-4BBE-B302-A3818D5665C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4BEB2-808C-4BE7-8C98-00773954E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48C6F-D93D-4C5D-A820-68B0F21F6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3.png"/><Relationship Id="rId18" Type="http://schemas.openxmlformats.org/officeDocument/2006/relationships/customXml" Target="../ink/ink6.xml"/><Relationship Id="rId3" Type="http://schemas.openxmlformats.org/officeDocument/2006/relationships/image" Target="../media/image5.png"/><Relationship Id="rId21" Type="http://schemas.openxmlformats.org/officeDocument/2006/relationships/image" Target="../media/image17.png"/><Relationship Id="rId7" Type="http://schemas.openxmlformats.org/officeDocument/2006/relationships/image" Target="../media/image4.jpeg"/><Relationship Id="rId12" Type="http://schemas.openxmlformats.org/officeDocument/2006/relationships/customXml" Target="../ink/ink3.xml"/><Relationship Id="rId17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12.png"/><Relationship Id="rId5" Type="http://schemas.openxmlformats.org/officeDocument/2006/relationships/image" Target="../media/image2.jpeg"/><Relationship Id="rId15" Type="http://schemas.openxmlformats.org/officeDocument/2006/relationships/image" Target="../media/image14.png"/><Relationship Id="rId10" Type="http://schemas.openxmlformats.org/officeDocument/2006/relationships/customXml" Target="../ink/ink2.xml"/><Relationship Id="rId19" Type="http://schemas.openxmlformats.org/officeDocument/2006/relationships/image" Target="../media/image16.png"/><Relationship Id="rId4" Type="http://schemas.openxmlformats.org/officeDocument/2006/relationships/image" Target="../media/image1.jpeg"/><Relationship Id="rId9" Type="http://schemas.openxmlformats.org/officeDocument/2006/relationships/image" Target="../media/image6.jpeg"/><Relationship Id="rId14" Type="http://schemas.openxmlformats.org/officeDocument/2006/relationships/customXml" Target="../ink/ink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4.jpeg"/><Relationship Id="rId12" Type="http://schemas.openxmlformats.org/officeDocument/2006/relationships/customXml" Target="../ink/ink10.xml"/><Relationship Id="rId17" Type="http://schemas.openxmlformats.org/officeDocument/2006/relationships/image" Target="../media/image18.png"/><Relationship Id="rId2" Type="http://schemas.openxmlformats.org/officeDocument/2006/relationships/customXml" Target="../ink/ink8.xml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12.png"/><Relationship Id="rId5" Type="http://schemas.openxmlformats.org/officeDocument/2006/relationships/image" Target="../media/image2.jpeg"/><Relationship Id="rId15" Type="http://schemas.openxmlformats.org/officeDocument/2006/relationships/image" Target="../media/image11.png"/><Relationship Id="rId4" Type="http://schemas.openxmlformats.org/officeDocument/2006/relationships/image" Target="../media/image1.jpeg"/><Relationship Id="rId9" Type="http://schemas.openxmlformats.org/officeDocument/2006/relationships/customXml" Target="../ink/ink9.xml"/><Relationship Id="rId14" Type="http://schemas.openxmlformats.org/officeDocument/2006/relationships/customXml" Target="../ink/ink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5B1BB4-1117-40A6-BC46-1884E7651801}"/>
                  </a:ext>
                </a:extLst>
              </p14:cNvPr>
              <p14:cNvContentPartPr/>
              <p14:nvPr/>
            </p14:nvContentPartPr>
            <p14:xfrm>
              <a:off x="4628040" y="2750400"/>
              <a:ext cx="5963760" cy="4107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5B1BB4-1117-40A6-BC46-1884E76518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5040" y="2687400"/>
                <a:ext cx="6089400" cy="423324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International Tree Climbing Championships 2019 - YouTube">
            <a:extLst>
              <a:ext uri="{FF2B5EF4-FFF2-40B4-BE49-F238E27FC236}">
                <a16:creationId xmlns:a16="http://schemas.microsoft.com/office/drawing/2014/main" id="{D7B446AA-1E03-415E-9293-2D00F7BF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1" t="11666" r="35469" b="13889"/>
          <a:stretch/>
        </p:blipFill>
        <p:spPr bwMode="auto">
          <a:xfrm>
            <a:off x="9867900" y="315548"/>
            <a:ext cx="1447800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AD87070-F948-4225-8094-16200FCC8B3C}"/>
              </a:ext>
            </a:extLst>
          </p:cNvPr>
          <p:cNvSpPr txBox="1"/>
          <p:nvPr/>
        </p:nvSpPr>
        <p:spPr>
          <a:xfrm>
            <a:off x="10096500" y="2255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HUMAN</a:t>
            </a:r>
          </a:p>
        </p:txBody>
      </p:sp>
      <p:pic>
        <p:nvPicPr>
          <p:cNvPr id="1028" name="Picture 4" descr="Bonobo in tree, Pan paniscus, Congo, DRC, Democratic Republic of the Congo  - Stock Photo - Dissolve">
            <a:extLst>
              <a:ext uri="{FF2B5EF4-FFF2-40B4-BE49-F238E27FC236}">
                <a16:creationId xmlns:a16="http://schemas.microsoft.com/office/drawing/2014/main" id="{3C63AE84-FBBD-4017-90F5-7ABB2084D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2" t="23287" r="38074" b="4601"/>
          <a:stretch/>
        </p:blipFill>
        <p:spPr bwMode="auto">
          <a:xfrm>
            <a:off x="8152008" y="315552"/>
            <a:ext cx="1576292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llas Zoo's Young Chimp Makes Impressive Tree Climb - YouTube">
            <a:extLst>
              <a:ext uri="{FF2B5EF4-FFF2-40B4-BE49-F238E27FC236}">
                <a16:creationId xmlns:a16="http://schemas.microsoft.com/office/drawing/2014/main" id="{41DAC9E2-F5E9-461A-99BF-5D5E2F721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8" r="29754"/>
          <a:stretch/>
        </p:blipFill>
        <p:spPr bwMode="auto">
          <a:xfrm>
            <a:off x="6605975" y="315552"/>
            <a:ext cx="1402303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rilla On Tree | Gorilla, Cute baby animals, Silverback gorilla">
            <a:extLst>
              <a:ext uri="{FF2B5EF4-FFF2-40B4-BE49-F238E27FC236}">
                <a16:creationId xmlns:a16="http://schemas.microsoft.com/office/drawing/2014/main" id="{AEC8CD12-1E3B-4818-923A-36CA804F3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4" t="8617" r="27613" b="38404"/>
          <a:stretch/>
        </p:blipFill>
        <p:spPr bwMode="auto">
          <a:xfrm>
            <a:off x="4934044" y="315550"/>
            <a:ext cx="1447800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oung Male Bornean Orangutan Tree Natural Habitat Bornean Orangutan Pongo —  Stock Photo © SURZet #181131070">
            <a:extLst>
              <a:ext uri="{FF2B5EF4-FFF2-40B4-BE49-F238E27FC236}">
                <a16:creationId xmlns:a16="http://schemas.microsoft.com/office/drawing/2014/main" id="{13E346AE-6C93-4CEC-B2EF-7A0D5146DF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" t="4601" r="20363" b="13803"/>
          <a:stretch/>
        </p:blipFill>
        <p:spPr bwMode="auto">
          <a:xfrm>
            <a:off x="3366181" y="315549"/>
            <a:ext cx="1455798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bbon - Wikipedia">
            <a:extLst>
              <a:ext uri="{FF2B5EF4-FFF2-40B4-BE49-F238E27FC236}">
                <a16:creationId xmlns:a16="http://schemas.microsoft.com/office/drawing/2014/main" id="{2D65C91B-A9DB-43B9-BF10-1C1E9C300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4" t="1690" r="23474"/>
          <a:stretch/>
        </p:blipFill>
        <p:spPr bwMode="auto">
          <a:xfrm>
            <a:off x="1594923" y="315548"/>
            <a:ext cx="1609995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533D133-B2CD-4C02-B6A0-9A6880E355BF}"/>
              </a:ext>
            </a:extLst>
          </p:cNvPr>
          <p:cNvSpPr txBox="1"/>
          <p:nvPr/>
        </p:nvSpPr>
        <p:spPr>
          <a:xfrm>
            <a:off x="8479439" y="2255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BONOBO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C1A259-9C3B-4707-A98C-A66663DBCB5F}"/>
              </a:ext>
            </a:extLst>
          </p:cNvPr>
          <p:cNvSpPr txBox="1"/>
          <p:nvPr/>
        </p:nvSpPr>
        <p:spPr>
          <a:xfrm>
            <a:off x="6494178" y="2281495"/>
            <a:ext cx="15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CHIMPANZEE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B6FDFF-A1F0-4567-BBD5-1CF5A54E7DEA}"/>
              </a:ext>
            </a:extLst>
          </p:cNvPr>
          <p:cNvSpPr txBox="1"/>
          <p:nvPr/>
        </p:nvSpPr>
        <p:spPr>
          <a:xfrm>
            <a:off x="5139102" y="228149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GORILLA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FAC4C-25BE-46DF-9AA5-AA15ECF4A52D}"/>
              </a:ext>
            </a:extLst>
          </p:cNvPr>
          <p:cNvSpPr txBox="1"/>
          <p:nvPr/>
        </p:nvSpPr>
        <p:spPr>
          <a:xfrm>
            <a:off x="3366181" y="2294511"/>
            <a:ext cx="153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ORANGUTAN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E9125B-83C2-4540-ABCE-4E8DE1CCF28C}"/>
              </a:ext>
            </a:extLst>
          </p:cNvPr>
          <p:cNvSpPr txBox="1"/>
          <p:nvPr/>
        </p:nvSpPr>
        <p:spPr>
          <a:xfrm>
            <a:off x="1681343" y="2294511"/>
            <a:ext cx="153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GIBBON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191E6DC-B016-446D-8846-BC4B7E929391}"/>
                  </a:ext>
                </a:extLst>
              </p14:cNvPr>
              <p14:cNvContentPartPr/>
              <p14:nvPr/>
            </p14:nvContentPartPr>
            <p14:xfrm>
              <a:off x="5662215" y="2790668"/>
              <a:ext cx="1262160" cy="2076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191E6DC-B016-446D-8846-BC4B7E9293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99575" y="2727668"/>
                <a:ext cx="1387800" cy="22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8E466E5-99F5-424B-AA3B-643183719086}"/>
                  </a:ext>
                </a:extLst>
              </p14:cNvPr>
              <p14:cNvContentPartPr/>
              <p14:nvPr/>
            </p14:nvContentPartPr>
            <p14:xfrm>
              <a:off x="3949020" y="2768400"/>
              <a:ext cx="1390680" cy="2883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8E466E5-99F5-424B-AA3B-6431837190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86380" y="2705400"/>
                <a:ext cx="1516320" cy="30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3E68E1-D622-44FD-A14A-B6CD0605629F}"/>
                  </a:ext>
                </a:extLst>
              </p14:cNvPr>
              <p14:cNvContentPartPr/>
              <p14:nvPr/>
            </p14:nvContentPartPr>
            <p14:xfrm>
              <a:off x="2056860" y="2800080"/>
              <a:ext cx="2659320" cy="3810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3E68E1-D622-44FD-A14A-B6CD060562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94220" y="2737080"/>
                <a:ext cx="2784960" cy="39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08128DA-3776-435D-8FD2-032082F0A3EB}"/>
                  </a:ext>
                </a:extLst>
              </p14:cNvPr>
              <p14:cNvContentPartPr/>
              <p14:nvPr/>
            </p14:nvContentPartPr>
            <p14:xfrm>
              <a:off x="7258110" y="2723940"/>
              <a:ext cx="817560" cy="725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08128DA-3776-435D-8FD2-032082F0A3E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95110" y="2660940"/>
                <a:ext cx="943200" cy="85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E741487B-46BF-4953-B009-04031F8A2880}"/>
              </a:ext>
            </a:extLst>
          </p:cNvPr>
          <p:cNvGrpSpPr/>
          <p:nvPr/>
        </p:nvGrpSpPr>
        <p:grpSpPr>
          <a:xfrm>
            <a:off x="8019510" y="2799540"/>
            <a:ext cx="895320" cy="1465200"/>
            <a:chOff x="8019510" y="2799540"/>
            <a:chExt cx="895320" cy="146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B61143E-76C5-4BE2-9AE4-8270EDE4722D}"/>
                    </a:ext>
                  </a:extLst>
                </p14:cNvPr>
                <p14:cNvContentPartPr/>
                <p14:nvPr/>
              </p14:nvContentPartPr>
              <p14:xfrm>
                <a:off x="8059830" y="2799540"/>
                <a:ext cx="855000" cy="686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B61143E-76C5-4BE2-9AE4-8270EDE4722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97190" y="2736540"/>
                  <a:ext cx="9806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F4F77DB-16C8-4D6A-8362-7C5BE1219B6F}"/>
                    </a:ext>
                  </a:extLst>
                </p14:cNvPr>
                <p14:cNvContentPartPr/>
                <p14:nvPr/>
              </p14:nvContentPartPr>
              <p14:xfrm>
                <a:off x="8019510" y="3447540"/>
                <a:ext cx="550080" cy="817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F4F77DB-16C8-4D6A-8362-7C5BE1219B6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56510" y="3384540"/>
                  <a:ext cx="675720" cy="942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6C18B43-2A33-42C3-8291-3BD91CB77BCC}"/>
              </a:ext>
            </a:extLst>
          </p:cNvPr>
          <p:cNvSpPr txBox="1"/>
          <p:nvPr/>
        </p:nvSpPr>
        <p:spPr>
          <a:xfrm>
            <a:off x="4746419" y="6462580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million years ago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BC0F02-00A3-45E2-A38B-E8AB1BDD87CC}"/>
              </a:ext>
            </a:extLst>
          </p:cNvPr>
          <p:cNvSpPr txBox="1"/>
          <p:nvPr/>
        </p:nvSpPr>
        <p:spPr>
          <a:xfrm>
            <a:off x="5419425" y="5598451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million years ago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992685-9714-40F8-9631-DCADE94540EB}"/>
              </a:ext>
            </a:extLst>
          </p:cNvPr>
          <p:cNvSpPr txBox="1"/>
          <p:nvPr/>
        </p:nvSpPr>
        <p:spPr>
          <a:xfrm>
            <a:off x="6911083" y="4907479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8-9 million years ago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0B0453-90BE-4CBA-A697-93A61D54054B}"/>
              </a:ext>
            </a:extLst>
          </p:cNvPr>
          <p:cNvSpPr txBox="1"/>
          <p:nvPr/>
        </p:nvSpPr>
        <p:spPr>
          <a:xfrm>
            <a:off x="8778922" y="4208673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5-6 million years ago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E8B016-C389-4FC5-AD6C-BBD951D27192}"/>
              </a:ext>
            </a:extLst>
          </p:cNvPr>
          <p:cNvSpPr txBox="1"/>
          <p:nvPr/>
        </p:nvSpPr>
        <p:spPr>
          <a:xfrm>
            <a:off x="8164392" y="3437737"/>
            <a:ext cx="225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 million years ago</a:t>
            </a:r>
          </a:p>
        </p:txBody>
      </p:sp>
    </p:spTree>
    <p:extLst>
      <p:ext uri="{BB962C8B-B14F-4D97-AF65-F5344CB8AC3E}">
        <p14:creationId xmlns:p14="http://schemas.microsoft.com/office/powerpoint/2010/main" val="323153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x6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x16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x14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D84117-38E4-4343-98C2-98E13C2E8151}"/>
              </a:ext>
            </a:extLst>
          </p:cNvPr>
          <p:cNvCxnSpPr>
            <a:cxnSpLocks/>
          </p:cNvCxnSpPr>
          <p:nvPr/>
        </p:nvCxnSpPr>
        <p:spPr>
          <a:xfrm flipH="1" flipV="1">
            <a:off x="3031330" y="2812255"/>
            <a:ext cx="258366" cy="3762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0DF932-DC65-4DB1-B0ED-CB07A45B49BB}"/>
              </a:ext>
            </a:extLst>
          </p:cNvPr>
          <p:cNvCxnSpPr>
            <a:cxnSpLocks/>
          </p:cNvCxnSpPr>
          <p:nvPr/>
        </p:nvCxnSpPr>
        <p:spPr>
          <a:xfrm flipH="1">
            <a:off x="3064667" y="2389802"/>
            <a:ext cx="650084" cy="320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DB387C-2417-45C8-8980-7DD4DF4E9AA7}"/>
              </a:ext>
            </a:extLst>
          </p:cNvPr>
          <p:cNvCxnSpPr>
            <a:cxnSpLocks/>
          </p:cNvCxnSpPr>
          <p:nvPr/>
        </p:nvCxnSpPr>
        <p:spPr>
          <a:xfrm flipH="1">
            <a:off x="3024186" y="1748806"/>
            <a:ext cx="483395" cy="4080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CEECE8-9CA8-4644-8F1C-D0A63F1BDF17}"/>
              </a:ext>
            </a:extLst>
          </p:cNvPr>
          <p:cNvCxnSpPr>
            <a:cxnSpLocks/>
          </p:cNvCxnSpPr>
          <p:nvPr/>
        </p:nvCxnSpPr>
        <p:spPr>
          <a:xfrm flipV="1">
            <a:off x="2040730" y="2743901"/>
            <a:ext cx="345281" cy="435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0ECCFF-F071-45A9-9963-CF306BAA0C43}"/>
              </a:ext>
            </a:extLst>
          </p:cNvPr>
          <p:cNvCxnSpPr>
            <a:cxnSpLocks/>
          </p:cNvCxnSpPr>
          <p:nvPr/>
        </p:nvCxnSpPr>
        <p:spPr>
          <a:xfrm>
            <a:off x="1604961" y="2326479"/>
            <a:ext cx="710212" cy="485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41A2847-6215-4410-8FF2-3F838F23D32E}"/>
              </a:ext>
            </a:extLst>
          </p:cNvPr>
          <p:cNvCxnSpPr>
            <a:cxnSpLocks/>
          </p:cNvCxnSpPr>
          <p:nvPr/>
        </p:nvCxnSpPr>
        <p:spPr>
          <a:xfrm>
            <a:off x="1940717" y="1614190"/>
            <a:ext cx="509604" cy="584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46F8836-C8C6-4953-80A9-0F2A0734CC75}"/>
              </a:ext>
            </a:extLst>
          </p:cNvPr>
          <p:cNvCxnSpPr>
            <a:cxnSpLocks/>
          </p:cNvCxnSpPr>
          <p:nvPr/>
        </p:nvCxnSpPr>
        <p:spPr>
          <a:xfrm flipH="1">
            <a:off x="2717171" y="1388267"/>
            <a:ext cx="95084" cy="7191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 descr="Coins outline">
            <a:extLst>
              <a:ext uri="{FF2B5EF4-FFF2-40B4-BE49-F238E27FC236}">
                <a16:creationId xmlns:a16="http://schemas.microsoft.com/office/drawing/2014/main" id="{AC674633-48DB-4783-9BF9-CCAE02CAB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4464" y="2584286"/>
            <a:ext cx="308378" cy="308378"/>
          </a:xfrm>
          <a:prstGeom prst="rect">
            <a:avLst/>
          </a:prstGeom>
        </p:spPr>
      </p:pic>
      <p:pic>
        <p:nvPicPr>
          <p:cNvPr id="77" name="Graphic 76" descr="Coins outline">
            <a:extLst>
              <a:ext uri="{FF2B5EF4-FFF2-40B4-BE49-F238E27FC236}">
                <a16:creationId xmlns:a16="http://schemas.microsoft.com/office/drawing/2014/main" id="{5F04DF53-147E-49AA-A751-5AE6EDF23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988" y="2456295"/>
            <a:ext cx="308378" cy="308378"/>
          </a:xfrm>
          <a:prstGeom prst="rect">
            <a:avLst/>
          </a:prstGeom>
        </p:spPr>
      </p:pic>
      <p:pic>
        <p:nvPicPr>
          <p:cNvPr id="78" name="Graphic 77" descr="Coins outline">
            <a:extLst>
              <a:ext uri="{FF2B5EF4-FFF2-40B4-BE49-F238E27FC236}">
                <a16:creationId xmlns:a16="http://schemas.microsoft.com/office/drawing/2014/main" id="{3F801EA0-95F7-454F-8E45-A980D2F07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940" y="2384554"/>
            <a:ext cx="308378" cy="308378"/>
          </a:xfrm>
          <a:prstGeom prst="rect">
            <a:avLst/>
          </a:prstGeom>
        </p:spPr>
      </p:pic>
      <p:pic>
        <p:nvPicPr>
          <p:cNvPr id="79" name="Graphic 78" descr="Coins outline">
            <a:extLst>
              <a:ext uri="{FF2B5EF4-FFF2-40B4-BE49-F238E27FC236}">
                <a16:creationId xmlns:a16="http://schemas.microsoft.com/office/drawing/2014/main" id="{B4B599A7-1168-4824-A19B-02E661015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464" y="2256563"/>
            <a:ext cx="308378" cy="308378"/>
          </a:xfrm>
          <a:prstGeom prst="rect">
            <a:avLst/>
          </a:prstGeom>
        </p:spPr>
      </p:pic>
      <p:pic>
        <p:nvPicPr>
          <p:cNvPr id="80" name="Graphic 79" descr="Coins outline">
            <a:extLst>
              <a:ext uri="{FF2B5EF4-FFF2-40B4-BE49-F238E27FC236}">
                <a16:creationId xmlns:a16="http://schemas.microsoft.com/office/drawing/2014/main" id="{781A3434-C4DB-4583-AE82-320E9D85E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4489" y="2363017"/>
            <a:ext cx="308378" cy="308378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41FFF105-04AB-4907-B069-376D63FAF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013" y="2235026"/>
            <a:ext cx="308378" cy="308378"/>
          </a:xfrm>
          <a:prstGeom prst="rect">
            <a:avLst/>
          </a:prstGeom>
        </p:spPr>
      </p:pic>
      <p:pic>
        <p:nvPicPr>
          <p:cNvPr id="82" name="Graphic 81" descr="Coins outline">
            <a:extLst>
              <a:ext uri="{FF2B5EF4-FFF2-40B4-BE49-F238E27FC236}">
                <a16:creationId xmlns:a16="http://schemas.microsoft.com/office/drawing/2014/main" id="{16C17272-7AB3-4B4E-9E11-63442EC02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8302" y="2519789"/>
            <a:ext cx="308378" cy="308378"/>
          </a:xfrm>
          <a:prstGeom prst="rect">
            <a:avLst/>
          </a:prstGeom>
        </p:spPr>
      </p:pic>
      <p:pic>
        <p:nvPicPr>
          <p:cNvPr id="83" name="Graphic 82" descr="Coins outline">
            <a:extLst>
              <a:ext uri="{FF2B5EF4-FFF2-40B4-BE49-F238E27FC236}">
                <a16:creationId xmlns:a16="http://schemas.microsoft.com/office/drawing/2014/main" id="{2B30AC7A-7AA7-4564-9449-B727A4442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826" y="2391798"/>
            <a:ext cx="308378" cy="30837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F9E3280-D3E7-49B6-9C34-75ACEA01B73B}"/>
              </a:ext>
            </a:extLst>
          </p:cNvPr>
          <p:cNvSpPr txBox="1"/>
          <p:nvPr/>
        </p:nvSpPr>
        <p:spPr>
          <a:xfrm>
            <a:off x="2706422" y="2107405"/>
            <a:ext cx="54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9584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x6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x16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pic>
        <p:nvPicPr>
          <p:cNvPr id="72" name="Graphic 71" descr="Coins outline">
            <a:extLst>
              <a:ext uri="{FF2B5EF4-FFF2-40B4-BE49-F238E27FC236}">
                <a16:creationId xmlns:a16="http://schemas.microsoft.com/office/drawing/2014/main" id="{D7C5EFB9-959F-40F7-8956-328B416D0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3240" y="2751386"/>
            <a:ext cx="297657" cy="297657"/>
          </a:xfrm>
          <a:prstGeom prst="rect">
            <a:avLst/>
          </a:prstGeom>
        </p:spPr>
      </p:pic>
      <p:pic>
        <p:nvPicPr>
          <p:cNvPr id="73" name="Graphic 72" descr="Coins outline">
            <a:extLst>
              <a:ext uri="{FF2B5EF4-FFF2-40B4-BE49-F238E27FC236}">
                <a16:creationId xmlns:a16="http://schemas.microsoft.com/office/drawing/2014/main" id="{EE60C392-1B47-4A8C-A83C-D79D9D469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9764" y="2623395"/>
            <a:ext cx="297657" cy="297657"/>
          </a:xfrm>
          <a:prstGeom prst="rect">
            <a:avLst/>
          </a:prstGeom>
        </p:spPr>
      </p:pic>
      <p:pic>
        <p:nvPicPr>
          <p:cNvPr id="74" name="Graphic 73" descr="Coins outline">
            <a:extLst>
              <a:ext uri="{FF2B5EF4-FFF2-40B4-BE49-F238E27FC236}">
                <a16:creationId xmlns:a16="http://schemas.microsoft.com/office/drawing/2014/main" id="{B7AA717E-EBB6-412A-911A-CE91956F6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3716" y="2551654"/>
            <a:ext cx="297657" cy="297657"/>
          </a:xfrm>
          <a:prstGeom prst="rect">
            <a:avLst/>
          </a:prstGeom>
        </p:spPr>
      </p:pic>
      <p:pic>
        <p:nvPicPr>
          <p:cNvPr id="75" name="Graphic 74" descr="Coins outline">
            <a:extLst>
              <a:ext uri="{FF2B5EF4-FFF2-40B4-BE49-F238E27FC236}">
                <a16:creationId xmlns:a16="http://schemas.microsoft.com/office/drawing/2014/main" id="{010BFA0C-7519-416F-A39F-DC9EC5C93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0240" y="2423663"/>
            <a:ext cx="297657" cy="297657"/>
          </a:xfrm>
          <a:prstGeom prst="rect">
            <a:avLst/>
          </a:prstGeom>
        </p:spPr>
      </p:pic>
      <p:pic>
        <p:nvPicPr>
          <p:cNvPr id="85" name="Graphic 84" descr="Coins outline">
            <a:extLst>
              <a:ext uri="{FF2B5EF4-FFF2-40B4-BE49-F238E27FC236}">
                <a16:creationId xmlns:a16="http://schemas.microsoft.com/office/drawing/2014/main" id="{50770E0E-D273-45B5-ABBE-0EC61ACB4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3265" y="2530117"/>
            <a:ext cx="297657" cy="297657"/>
          </a:xfrm>
          <a:prstGeom prst="rect">
            <a:avLst/>
          </a:prstGeom>
        </p:spPr>
      </p:pic>
      <p:pic>
        <p:nvPicPr>
          <p:cNvPr id="86" name="Graphic 85" descr="Coins outline">
            <a:extLst>
              <a:ext uri="{FF2B5EF4-FFF2-40B4-BE49-F238E27FC236}">
                <a16:creationId xmlns:a16="http://schemas.microsoft.com/office/drawing/2014/main" id="{438D1A88-3BFB-4AE2-95CC-3AE8BEB8B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9789" y="2402126"/>
            <a:ext cx="297657" cy="297657"/>
          </a:xfrm>
          <a:prstGeom prst="rect">
            <a:avLst/>
          </a:prstGeom>
        </p:spPr>
      </p:pic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E8A7F023-3C20-4933-9E49-A810AD019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7078" y="2686889"/>
            <a:ext cx="297657" cy="297657"/>
          </a:xfrm>
          <a:prstGeom prst="rect">
            <a:avLst/>
          </a:prstGeom>
        </p:spPr>
      </p:pic>
      <p:pic>
        <p:nvPicPr>
          <p:cNvPr id="88" name="Graphic 87" descr="Coins outline">
            <a:extLst>
              <a:ext uri="{FF2B5EF4-FFF2-40B4-BE49-F238E27FC236}">
                <a16:creationId xmlns:a16="http://schemas.microsoft.com/office/drawing/2014/main" id="{6887E76A-62F8-4F3E-B082-04B95C294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3602" y="2558898"/>
            <a:ext cx="297657" cy="297657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D84C5A9D-CC47-4425-B322-D2FDFD5658AB}"/>
              </a:ext>
            </a:extLst>
          </p:cNvPr>
          <p:cNvSpPr txBox="1"/>
          <p:nvPr/>
        </p:nvSpPr>
        <p:spPr>
          <a:xfrm>
            <a:off x="2676567" y="2046334"/>
            <a:ext cx="687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x84</a:t>
            </a:r>
          </a:p>
        </p:txBody>
      </p:sp>
      <p:pic>
        <p:nvPicPr>
          <p:cNvPr id="91" name="Graphic 90" descr="Coins outline">
            <a:extLst>
              <a:ext uri="{FF2B5EF4-FFF2-40B4-BE49-F238E27FC236}">
                <a16:creationId xmlns:a16="http://schemas.microsoft.com/office/drawing/2014/main" id="{95D4DAFB-C811-4FAB-B17E-46DE8D5F3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756" y="2335914"/>
            <a:ext cx="297657" cy="297657"/>
          </a:xfrm>
          <a:prstGeom prst="rect">
            <a:avLst/>
          </a:prstGeom>
        </p:spPr>
      </p:pic>
      <p:pic>
        <p:nvPicPr>
          <p:cNvPr id="92" name="Graphic 91" descr="Coins outline">
            <a:extLst>
              <a:ext uri="{FF2B5EF4-FFF2-40B4-BE49-F238E27FC236}">
                <a16:creationId xmlns:a16="http://schemas.microsoft.com/office/drawing/2014/main" id="{EE3E1C69-10D8-4C5B-A7E4-4CA6A5FF4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3708" y="2264173"/>
            <a:ext cx="297657" cy="297657"/>
          </a:xfrm>
          <a:prstGeom prst="rect">
            <a:avLst/>
          </a:prstGeom>
        </p:spPr>
      </p:pic>
      <p:pic>
        <p:nvPicPr>
          <p:cNvPr id="93" name="Graphic 92" descr="Coins outline">
            <a:extLst>
              <a:ext uri="{FF2B5EF4-FFF2-40B4-BE49-F238E27FC236}">
                <a16:creationId xmlns:a16="http://schemas.microsoft.com/office/drawing/2014/main" id="{D66E9E04-D583-499C-B699-6EC13C9D0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232" y="2136182"/>
            <a:ext cx="297657" cy="297657"/>
          </a:xfrm>
          <a:prstGeom prst="rect">
            <a:avLst/>
          </a:prstGeom>
        </p:spPr>
      </p:pic>
      <p:pic>
        <p:nvPicPr>
          <p:cNvPr id="95" name="Graphic 94" descr="Coins outline">
            <a:extLst>
              <a:ext uri="{FF2B5EF4-FFF2-40B4-BE49-F238E27FC236}">
                <a16:creationId xmlns:a16="http://schemas.microsoft.com/office/drawing/2014/main" id="{A00B11A5-5C12-4141-9F32-6E4AA9017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9781" y="2114645"/>
            <a:ext cx="297657" cy="297657"/>
          </a:xfrm>
          <a:prstGeom prst="rect">
            <a:avLst/>
          </a:prstGeom>
        </p:spPr>
      </p:pic>
      <p:pic>
        <p:nvPicPr>
          <p:cNvPr id="97" name="Graphic 96" descr="Coins outline">
            <a:extLst>
              <a:ext uri="{FF2B5EF4-FFF2-40B4-BE49-F238E27FC236}">
                <a16:creationId xmlns:a16="http://schemas.microsoft.com/office/drawing/2014/main" id="{2C7DAAB3-6B37-4DD3-AD52-6CE960416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3594" y="2271417"/>
            <a:ext cx="297657" cy="297657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F9CB566-ADC3-47A4-A366-C9EFFE7F04AD}"/>
              </a:ext>
            </a:extLst>
          </p:cNvPr>
          <p:cNvSpPr txBox="1"/>
          <p:nvPr/>
        </p:nvSpPr>
        <p:spPr>
          <a:xfrm>
            <a:off x="2170739" y="1874771"/>
            <a:ext cx="92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56*1.5 =</a:t>
            </a:r>
          </a:p>
        </p:txBody>
      </p:sp>
    </p:spTree>
    <p:extLst>
      <p:ext uri="{BB962C8B-B14F-4D97-AF65-F5344CB8AC3E}">
        <p14:creationId xmlns:p14="http://schemas.microsoft.com/office/powerpoint/2010/main" val="339208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x6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x16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pic>
        <p:nvPicPr>
          <p:cNvPr id="72" name="Graphic 71" descr="Coins outline">
            <a:extLst>
              <a:ext uri="{FF2B5EF4-FFF2-40B4-BE49-F238E27FC236}">
                <a16:creationId xmlns:a16="http://schemas.microsoft.com/office/drawing/2014/main" id="{D7C5EFB9-959F-40F7-8956-328B416D0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3240" y="2751386"/>
            <a:ext cx="297657" cy="297657"/>
          </a:xfrm>
          <a:prstGeom prst="rect">
            <a:avLst/>
          </a:prstGeom>
        </p:spPr>
      </p:pic>
      <p:pic>
        <p:nvPicPr>
          <p:cNvPr id="73" name="Graphic 72" descr="Coins outline">
            <a:extLst>
              <a:ext uri="{FF2B5EF4-FFF2-40B4-BE49-F238E27FC236}">
                <a16:creationId xmlns:a16="http://schemas.microsoft.com/office/drawing/2014/main" id="{EE60C392-1B47-4A8C-A83C-D79D9D469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9764" y="2623395"/>
            <a:ext cx="297657" cy="297657"/>
          </a:xfrm>
          <a:prstGeom prst="rect">
            <a:avLst/>
          </a:prstGeom>
        </p:spPr>
      </p:pic>
      <p:pic>
        <p:nvPicPr>
          <p:cNvPr id="74" name="Graphic 73" descr="Coins outline">
            <a:extLst>
              <a:ext uri="{FF2B5EF4-FFF2-40B4-BE49-F238E27FC236}">
                <a16:creationId xmlns:a16="http://schemas.microsoft.com/office/drawing/2014/main" id="{B7AA717E-EBB6-412A-911A-CE91956F6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3716" y="2551654"/>
            <a:ext cx="297657" cy="297657"/>
          </a:xfrm>
          <a:prstGeom prst="rect">
            <a:avLst/>
          </a:prstGeom>
        </p:spPr>
      </p:pic>
      <p:pic>
        <p:nvPicPr>
          <p:cNvPr id="75" name="Graphic 74" descr="Coins outline">
            <a:extLst>
              <a:ext uri="{FF2B5EF4-FFF2-40B4-BE49-F238E27FC236}">
                <a16:creationId xmlns:a16="http://schemas.microsoft.com/office/drawing/2014/main" id="{010BFA0C-7519-416F-A39F-DC9EC5C93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0240" y="2423663"/>
            <a:ext cx="297657" cy="297657"/>
          </a:xfrm>
          <a:prstGeom prst="rect">
            <a:avLst/>
          </a:prstGeom>
        </p:spPr>
      </p:pic>
      <p:pic>
        <p:nvPicPr>
          <p:cNvPr id="85" name="Graphic 84" descr="Coins outline">
            <a:extLst>
              <a:ext uri="{FF2B5EF4-FFF2-40B4-BE49-F238E27FC236}">
                <a16:creationId xmlns:a16="http://schemas.microsoft.com/office/drawing/2014/main" id="{50770E0E-D273-45B5-ABBE-0EC61ACB4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3265" y="2530117"/>
            <a:ext cx="297657" cy="297657"/>
          </a:xfrm>
          <a:prstGeom prst="rect">
            <a:avLst/>
          </a:prstGeom>
        </p:spPr>
      </p:pic>
      <p:pic>
        <p:nvPicPr>
          <p:cNvPr id="86" name="Graphic 85" descr="Coins outline">
            <a:extLst>
              <a:ext uri="{FF2B5EF4-FFF2-40B4-BE49-F238E27FC236}">
                <a16:creationId xmlns:a16="http://schemas.microsoft.com/office/drawing/2014/main" id="{438D1A88-3BFB-4AE2-95CC-3AE8BEB8B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9789" y="2402126"/>
            <a:ext cx="297657" cy="297657"/>
          </a:xfrm>
          <a:prstGeom prst="rect">
            <a:avLst/>
          </a:prstGeom>
        </p:spPr>
      </p:pic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E8A7F023-3C20-4933-9E49-A810AD019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7078" y="2686889"/>
            <a:ext cx="297657" cy="297657"/>
          </a:xfrm>
          <a:prstGeom prst="rect">
            <a:avLst/>
          </a:prstGeom>
        </p:spPr>
      </p:pic>
      <p:pic>
        <p:nvPicPr>
          <p:cNvPr id="88" name="Graphic 87" descr="Coins outline">
            <a:extLst>
              <a:ext uri="{FF2B5EF4-FFF2-40B4-BE49-F238E27FC236}">
                <a16:creationId xmlns:a16="http://schemas.microsoft.com/office/drawing/2014/main" id="{6887E76A-62F8-4F3E-B082-04B95C294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3602" y="2558898"/>
            <a:ext cx="297657" cy="297657"/>
          </a:xfrm>
          <a:prstGeom prst="rect">
            <a:avLst/>
          </a:prstGeom>
        </p:spPr>
      </p:pic>
      <p:pic>
        <p:nvPicPr>
          <p:cNvPr id="91" name="Graphic 90" descr="Coins outline">
            <a:extLst>
              <a:ext uri="{FF2B5EF4-FFF2-40B4-BE49-F238E27FC236}">
                <a16:creationId xmlns:a16="http://schemas.microsoft.com/office/drawing/2014/main" id="{95D4DAFB-C811-4FAB-B17E-46DE8D5F3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756" y="2335914"/>
            <a:ext cx="297657" cy="297657"/>
          </a:xfrm>
          <a:prstGeom prst="rect">
            <a:avLst/>
          </a:prstGeom>
        </p:spPr>
      </p:pic>
      <p:pic>
        <p:nvPicPr>
          <p:cNvPr id="92" name="Graphic 91" descr="Coins outline">
            <a:extLst>
              <a:ext uri="{FF2B5EF4-FFF2-40B4-BE49-F238E27FC236}">
                <a16:creationId xmlns:a16="http://schemas.microsoft.com/office/drawing/2014/main" id="{EE3E1C69-10D8-4C5B-A7E4-4CA6A5FF4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3708" y="2264173"/>
            <a:ext cx="297657" cy="297657"/>
          </a:xfrm>
          <a:prstGeom prst="rect">
            <a:avLst/>
          </a:prstGeom>
        </p:spPr>
      </p:pic>
      <p:pic>
        <p:nvPicPr>
          <p:cNvPr id="93" name="Graphic 92" descr="Coins outline">
            <a:extLst>
              <a:ext uri="{FF2B5EF4-FFF2-40B4-BE49-F238E27FC236}">
                <a16:creationId xmlns:a16="http://schemas.microsoft.com/office/drawing/2014/main" id="{D66E9E04-D583-499C-B699-6EC13C9D0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232" y="2136182"/>
            <a:ext cx="297657" cy="297657"/>
          </a:xfrm>
          <a:prstGeom prst="rect">
            <a:avLst/>
          </a:prstGeom>
        </p:spPr>
      </p:pic>
      <p:pic>
        <p:nvPicPr>
          <p:cNvPr id="95" name="Graphic 94" descr="Coins outline">
            <a:extLst>
              <a:ext uri="{FF2B5EF4-FFF2-40B4-BE49-F238E27FC236}">
                <a16:creationId xmlns:a16="http://schemas.microsoft.com/office/drawing/2014/main" id="{A00B11A5-5C12-4141-9F32-6E4AA9017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9781" y="2114645"/>
            <a:ext cx="297657" cy="297657"/>
          </a:xfrm>
          <a:prstGeom prst="rect">
            <a:avLst/>
          </a:prstGeom>
        </p:spPr>
      </p:pic>
      <p:pic>
        <p:nvPicPr>
          <p:cNvPr id="97" name="Graphic 96" descr="Coins outline">
            <a:extLst>
              <a:ext uri="{FF2B5EF4-FFF2-40B4-BE49-F238E27FC236}">
                <a16:creationId xmlns:a16="http://schemas.microsoft.com/office/drawing/2014/main" id="{2C7DAAB3-6B37-4DD3-AD52-6CE960416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3594" y="2271417"/>
            <a:ext cx="297657" cy="29765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D647AC71-FBB5-42FC-8643-52DC655CCBBC}"/>
              </a:ext>
            </a:extLst>
          </p:cNvPr>
          <p:cNvSpPr txBox="1"/>
          <p:nvPr/>
        </p:nvSpPr>
        <p:spPr>
          <a:xfrm>
            <a:off x="2879334" y="1953257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7CBCA80-47C7-4DBF-898A-9C13313DA06B}"/>
              </a:ext>
            </a:extLst>
          </p:cNvPr>
          <p:cNvCxnSpPr>
            <a:cxnSpLocks/>
          </p:cNvCxnSpPr>
          <p:nvPr/>
        </p:nvCxnSpPr>
        <p:spPr>
          <a:xfrm flipH="1">
            <a:off x="2073884" y="2759613"/>
            <a:ext cx="353613" cy="3992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7D1FE7-CE83-4124-A3FC-451D49190828}"/>
              </a:ext>
            </a:extLst>
          </p:cNvPr>
          <p:cNvCxnSpPr>
            <a:cxnSpLocks/>
          </p:cNvCxnSpPr>
          <p:nvPr/>
        </p:nvCxnSpPr>
        <p:spPr>
          <a:xfrm>
            <a:off x="3167849" y="2960871"/>
            <a:ext cx="133746" cy="24049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5FB489A-8994-48FB-A3BB-E56190B06F5C}"/>
              </a:ext>
            </a:extLst>
          </p:cNvPr>
          <p:cNvCxnSpPr>
            <a:cxnSpLocks/>
          </p:cNvCxnSpPr>
          <p:nvPr/>
        </p:nvCxnSpPr>
        <p:spPr>
          <a:xfrm flipV="1">
            <a:off x="3149316" y="2368729"/>
            <a:ext cx="595771" cy="8748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EB95FE7-0F32-4682-AB68-22A96CD12866}"/>
              </a:ext>
            </a:extLst>
          </p:cNvPr>
          <p:cNvCxnSpPr>
            <a:cxnSpLocks/>
          </p:cNvCxnSpPr>
          <p:nvPr/>
        </p:nvCxnSpPr>
        <p:spPr>
          <a:xfrm flipH="1" flipV="1">
            <a:off x="1930184" y="1703967"/>
            <a:ext cx="265208" cy="32211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DD1E1DB-F754-43E4-A487-2118185FF46A}"/>
              </a:ext>
            </a:extLst>
          </p:cNvPr>
          <p:cNvCxnSpPr>
            <a:cxnSpLocks/>
          </p:cNvCxnSpPr>
          <p:nvPr/>
        </p:nvCxnSpPr>
        <p:spPr>
          <a:xfrm flipV="1">
            <a:off x="2572153" y="1294747"/>
            <a:ext cx="225773" cy="78181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3D2B610-161C-49C7-BE2D-BD280A559E91}"/>
              </a:ext>
            </a:extLst>
          </p:cNvPr>
          <p:cNvCxnSpPr>
            <a:cxnSpLocks/>
          </p:cNvCxnSpPr>
          <p:nvPr/>
        </p:nvCxnSpPr>
        <p:spPr>
          <a:xfrm flipV="1">
            <a:off x="3114490" y="1674726"/>
            <a:ext cx="443870" cy="3513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FC69C61-17C1-4978-A52E-DDA5976196E7}"/>
              </a:ext>
            </a:extLst>
          </p:cNvPr>
          <p:cNvCxnSpPr>
            <a:cxnSpLocks/>
          </p:cNvCxnSpPr>
          <p:nvPr/>
        </p:nvCxnSpPr>
        <p:spPr>
          <a:xfrm flipH="1">
            <a:off x="1629639" y="2342034"/>
            <a:ext cx="37250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413F376-2CB9-4F12-801A-74ACEB68CC56}"/>
              </a:ext>
            </a:extLst>
          </p:cNvPr>
          <p:cNvSpPr txBox="1"/>
          <p:nvPr/>
        </p:nvSpPr>
        <p:spPr>
          <a:xfrm>
            <a:off x="2458600" y="1983120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2467D6D-65FF-45FC-B8F1-3E095BFE32B0}"/>
              </a:ext>
            </a:extLst>
          </p:cNvPr>
          <p:cNvSpPr txBox="1"/>
          <p:nvPr/>
        </p:nvSpPr>
        <p:spPr>
          <a:xfrm>
            <a:off x="2087871" y="1774058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2162ABC-EE89-4CD8-8895-9BC2EB35DB63}"/>
              </a:ext>
            </a:extLst>
          </p:cNvPr>
          <p:cNvSpPr txBox="1"/>
          <p:nvPr/>
        </p:nvSpPr>
        <p:spPr>
          <a:xfrm>
            <a:off x="1716881" y="2362393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237E3F8-0D26-41FF-97F9-1FDA11E7BDEC}"/>
              </a:ext>
            </a:extLst>
          </p:cNvPr>
          <p:cNvSpPr txBox="1"/>
          <p:nvPr/>
        </p:nvSpPr>
        <p:spPr>
          <a:xfrm>
            <a:off x="2278964" y="2743922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BE45EA4-FBA5-4539-9231-68B97AA2827B}"/>
              </a:ext>
            </a:extLst>
          </p:cNvPr>
          <p:cNvSpPr txBox="1"/>
          <p:nvPr/>
        </p:nvSpPr>
        <p:spPr>
          <a:xfrm>
            <a:off x="3165087" y="2372490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B8D5A0-E639-43F8-8DDC-E266A08A0B36}"/>
              </a:ext>
            </a:extLst>
          </p:cNvPr>
          <p:cNvSpPr txBox="1"/>
          <p:nvPr/>
        </p:nvSpPr>
        <p:spPr>
          <a:xfrm>
            <a:off x="2821144" y="2916330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</p:spTree>
    <p:extLst>
      <p:ext uri="{BB962C8B-B14F-4D97-AF65-F5344CB8AC3E}">
        <p14:creationId xmlns:p14="http://schemas.microsoft.com/office/powerpoint/2010/main" val="31537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x28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x32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x22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2601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Sample game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x28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x32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x22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71249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Earnings after first round </a:t>
            </a:r>
            <a:r>
              <a:rPr lang="en-US" sz="1800" dirty="0">
                <a:solidFill>
                  <a:sysClr val="windowText" lastClr="000000"/>
                </a:solidFill>
              </a:rPr>
              <a:t>if everyone is cooperative 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(gives all)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</p:spTree>
    <p:extLst>
      <p:ext uri="{BB962C8B-B14F-4D97-AF65-F5344CB8AC3E}">
        <p14:creationId xmlns:p14="http://schemas.microsoft.com/office/powerpoint/2010/main" val="3811033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Earnings after first round </a:t>
            </a:r>
            <a:r>
              <a:rPr lang="en-US" sz="1800" dirty="0">
                <a:solidFill>
                  <a:sysClr val="windowText" lastClr="000000"/>
                </a:solidFill>
              </a:rPr>
              <a:t>if everyone is selfish 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(gives 0)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</p:spTree>
    <p:extLst>
      <p:ext uri="{BB962C8B-B14F-4D97-AF65-F5344CB8AC3E}">
        <p14:creationId xmlns:p14="http://schemas.microsoft.com/office/powerpoint/2010/main" val="3926366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Round 1 earnings if everyone is cooperative 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(gives all)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</p:spTree>
    <p:extLst>
      <p:ext uri="{BB962C8B-B14F-4D97-AF65-F5344CB8AC3E}">
        <p14:creationId xmlns:p14="http://schemas.microsoft.com/office/powerpoint/2010/main" val="1737526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FCEC1255-EBED-42FF-8881-7CE55CF7EEE0}"/>
              </a:ext>
            </a:extLst>
          </p:cNvPr>
          <p:cNvSpPr/>
          <p:nvPr/>
        </p:nvSpPr>
        <p:spPr>
          <a:xfrm>
            <a:off x="1319518" y="4213322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Round 1 earnings if everyone is selfish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(gives 0)</a:t>
            </a:r>
          </a:p>
        </p:txBody>
      </p:sp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BF0C66A7-9286-41B8-8E70-3479D32C6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268" y="3765647"/>
            <a:ext cx="752475" cy="752475"/>
          </a:xfrm>
          <a:prstGeom prst="rect">
            <a:avLst/>
          </a:prstGeom>
        </p:spPr>
      </p:pic>
      <p:pic>
        <p:nvPicPr>
          <p:cNvPr id="32" name="Graphic 31" descr="User with solid fill">
            <a:extLst>
              <a:ext uri="{FF2B5EF4-FFF2-40B4-BE49-F238E27FC236}">
                <a16:creationId xmlns:a16="http://schemas.microsoft.com/office/drawing/2014/main" id="{3A42D030-2381-456A-BE61-59256776D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1030" y="3389409"/>
            <a:ext cx="752475" cy="752475"/>
          </a:xfrm>
          <a:prstGeom prst="rect">
            <a:avLst/>
          </a:prstGeom>
        </p:spPr>
      </p:pic>
      <p:pic>
        <p:nvPicPr>
          <p:cNvPr id="33" name="Graphic 32" descr="User with solid fill">
            <a:extLst>
              <a:ext uri="{FF2B5EF4-FFF2-40B4-BE49-F238E27FC236}">
                <a16:creationId xmlns:a16="http://schemas.microsoft.com/office/drawing/2014/main" id="{8FB1A3F5-EEDC-4644-9F02-3B946F900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4493" y="3801366"/>
            <a:ext cx="752475" cy="752475"/>
          </a:xfrm>
          <a:prstGeom prst="rect">
            <a:avLst/>
          </a:prstGeom>
        </p:spPr>
      </p:pic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F406869E-52D0-4D64-9E1A-A68B53DB8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1174" y="4851497"/>
            <a:ext cx="752475" cy="752475"/>
          </a:xfrm>
          <a:prstGeom prst="rect">
            <a:avLst/>
          </a:prstGeom>
        </p:spPr>
      </p:pic>
      <p:pic>
        <p:nvPicPr>
          <p:cNvPr id="35" name="Graphic 34" descr="User with solid fill">
            <a:extLst>
              <a:ext uri="{FF2B5EF4-FFF2-40B4-BE49-F238E27FC236}">
                <a16:creationId xmlns:a16="http://schemas.microsoft.com/office/drawing/2014/main" id="{5F800383-F421-407D-9FE4-3691C9D33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852" y="4770534"/>
            <a:ext cx="752475" cy="752475"/>
          </a:xfrm>
          <a:prstGeom prst="rect">
            <a:avLst/>
          </a:prstGeom>
        </p:spPr>
      </p:pic>
      <p:pic>
        <p:nvPicPr>
          <p:cNvPr id="36" name="Graphic 35" descr="User with solid fill">
            <a:extLst>
              <a:ext uri="{FF2B5EF4-FFF2-40B4-BE49-F238E27FC236}">
                <a16:creationId xmlns:a16="http://schemas.microsoft.com/office/drawing/2014/main" id="{79509000-58F3-4288-99E6-863369F17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493" y="5861147"/>
            <a:ext cx="752475" cy="752475"/>
          </a:xfrm>
          <a:prstGeom prst="rect">
            <a:avLst/>
          </a:prstGeom>
        </p:spPr>
      </p:pic>
      <p:pic>
        <p:nvPicPr>
          <p:cNvPr id="37" name="Graphic 36" descr="User with solid fill">
            <a:extLst>
              <a:ext uri="{FF2B5EF4-FFF2-40B4-BE49-F238E27FC236}">
                <a16:creationId xmlns:a16="http://schemas.microsoft.com/office/drawing/2014/main" id="{F6DFC65F-D8CD-4D0B-B621-0A8C67C2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9199" y="5880197"/>
            <a:ext cx="752475" cy="752475"/>
          </a:xfrm>
          <a:prstGeom prst="rect">
            <a:avLst/>
          </a:prstGeom>
        </p:spPr>
      </p:pic>
      <p:pic>
        <p:nvPicPr>
          <p:cNvPr id="38" name="Graphic 37" descr="Coins outline">
            <a:extLst>
              <a:ext uri="{FF2B5EF4-FFF2-40B4-BE49-F238E27FC236}">
                <a16:creationId xmlns:a16="http://schemas.microsoft.com/office/drawing/2014/main" id="{AC5079E9-E185-428D-8200-545992598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5536" y="5008658"/>
            <a:ext cx="297657" cy="29765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35C0F5C-CDF3-43B6-8688-95F2DFBEFB56}"/>
              </a:ext>
            </a:extLst>
          </p:cNvPr>
          <p:cNvSpPr txBox="1"/>
          <p:nvPr/>
        </p:nvSpPr>
        <p:spPr>
          <a:xfrm>
            <a:off x="3893649" y="487054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0" name="Graphic 39" descr="Coins outline">
            <a:extLst>
              <a:ext uri="{FF2B5EF4-FFF2-40B4-BE49-F238E27FC236}">
                <a16:creationId xmlns:a16="http://schemas.microsoft.com/office/drawing/2014/main" id="{7391E57E-D038-45A3-BFA2-C7E43BE46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5992" y="3915665"/>
            <a:ext cx="297657" cy="297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044E55C-06C9-4D1C-AE76-B0329F6762EF}"/>
              </a:ext>
            </a:extLst>
          </p:cNvPr>
          <p:cNvSpPr txBox="1"/>
          <p:nvPr/>
        </p:nvSpPr>
        <p:spPr>
          <a:xfrm>
            <a:off x="3734105" y="377755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2" name="Graphic 41" descr="Coins outline">
            <a:extLst>
              <a:ext uri="{FF2B5EF4-FFF2-40B4-BE49-F238E27FC236}">
                <a16:creationId xmlns:a16="http://schemas.microsoft.com/office/drawing/2014/main" id="{4B59BCB4-2577-4A07-BE12-D124C6403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7052" y="3516507"/>
            <a:ext cx="297657" cy="29765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8958826-80DB-49D9-B263-0BAC560B6601}"/>
              </a:ext>
            </a:extLst>
          </p:cNvPr>
          <p:cNvSpPr txBox="1"/>
          <p:nvPr/>
        </p:nvSpPr>
        <p:spPr>
          <a:xfrm>
            <a:off x="2685165" y="337839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4" name="Graphic 43" descr="Coins outline">
            <a:extLst>
              <a:ext uri="{FF2B5EF4-FFF2-40B4-BE49-F238E27FC236}">
                <a16:creationId xmlns:a16="http://schemas.microsoft.com/office/drawing/2014/main" id="{BA2AF148-3CB9-4810-B24C-1C8BD7405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90842" y="4838992"/>
            <a:ext cx="297657" cy="29765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02FB2D1-8B4F-4870-BD34-CDDB3185AE94}"/>
              </a:ext>
            </a:extLst>
          </p:cNvPr>
          <p:cNvSpPr txBox="1"/>
          <p:nvPr/>
        </p:nvSpPr>
        <p:spPr>
          <a:xfrm>
            <a:off x="321774" y="503306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6" name="Graphic 45" descr="Coins outline">
            <a:extLst>
              <a:ext uri="{FF2B5EF4-FFF2-40B4-BE49-F238E27FC236}">
                <a16:creationId xmlns:a16="http://schemas.microsoft.com/office/drawing/2014/main" id="{79D122C7-47D8-49AA-ABDA-91FF214EE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00429" y="5996583"/>
            <a:ext cx="297657" cy="29765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3F6AC5F-B7D2-41B5-9DE1-EF72EA5F015F}"/>
              </a:ext>
            </a:extLst>
          </p:cNvPr>
          <p:cNvSpPr txBox="1"/>
          <p:nvPr/>
        </p:nvSpPr>
        <p:spPr>
          <a:xfrm>
            <a:off x="831361" y="619065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8" name="Graphic 47" descr="Coins outline">
            <a:extLst>
              <a:ext uri="{FF2B5EF4-FFF2-40B4-BE49-F238E27FC236}">
                <a16:creationId xmlns:a16="http://schemas.microsoft.com/office/drawing/2014/main" id="{10098500-FCDE-4B17-8B58-85C4E9508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28967" y="3837830"/>
            <a:ext cx="297657" cy="29765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0850BFC-0FD8-4655-9C0C-77E505540555}"/>
              </a:ext>
            </a:extLst>
          </p:cNvPr>
          <p:cNvSpPr txBox="1"/>
          <p:nvPr/>
        </p:nvSpPr>
        <p:spPr>
          <a:xfrm>
            <a:off x="559899" y="403190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50" name="Graphic 49" descr="Coins outline">
            <a:extLst>
              <a:ext uri="{FF2B5EF4-FFF2-40B4-BE49-F238E27FC236}">
                <a16:creationId xmlns:a16="http://schemas.microsoft.com/office/drawing/2014/main" id="{9F207006-07ED-4C75-8D1A-8646A8B18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7842" y="6072481"/>
            <a:ext cx="297657" cy="29765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364B26B-0289-422C-B6BE-1111E49D8B37}"/>
              </a:ext>
            </a:extLst>
          </p:cNvPr>
          <p:cNvSpPr txBox="1"/>
          <p:nvPr/>
        </p:nvSpPr>
        <p:spPr>
          <a:xfrm>
            <a:off x="3295955" y="593437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F72AEC6-1DC3-4CE8-B05A-197B197D82E1}"/>
              </a:ext>
            </a:extLst>
          </p:cNvPr>
          <p:cNvSpPr/>
          <p:nvPr/>
        </p:nvSpPr>
        <p:spPr>
          <a:xfrm>
            <a:off x="4990215" y="1004887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1" name="Graphic 160" descr="User with solid fill">
            <a:extLst>
              <a:ext uri="{FF2B5EF4-FFF2-40B4-BE49-F238E27FC236}">
                <a16:creationId xmlns:a16="http://schemas.microsoft.com/office/drawing/2014/main" id="{7534A4C4-4037-4FB1-9777-A254BD39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3965" y="557212"/>
            <a:ext cx="752475" cy="752475"/>
          </a:xfrm>
          <a:prstGeom prst="rect">
            <a:avLst/>
          </a:prstGeom>
        </p:spPr>
      </p:pic>
      <p:pic>
        <p:nvPicPr>
          <p:cNvPr id="162" name="Graphic 161" descr="User with solid fill">
            <a:extLst>
              <a:ext uri="{FF2B5EF4-FFF2-40B4-BE49-F238E27FC236}">
                <a16:creationId xmlns:a16="http://schemas.microsoft.com/office/drawing/2014/main" id="{FFDCA16A-C22D-4B98-996F-29CAA101B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1727" y="180974"/>
            <a:ext cx="752475" cy="752475"/>
          </a:xfrm>
          <a:prstGeom prst="rect">
            <a:avLst/>
          </a:prstGeom>
        </p:spPr>
      </p:pic>
      <p:pic>
        <p:nvPicPr>
          <p:cNvPr id="163" name="Graphic 162" descr="User with solid fill">
            <a:extLst>
              <a:ext uri="{FF2B5EF4-FFF2-40B4-BE49-F238E27FC236}">
                <a16:creationId xmlns:a16="http://schemas.microsoft.com/office/drawing/2014/main" id="{85DFD695-846B-4AAE-A25B-3D38763F2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190" y="592931"/>
            <a:ext cx="752475" cy="752475"/>
          </a:xfrm>
          <a:prstGeom prst="rect">
            <a:avLst/>
          </a:prstGeom>
        </p:spPr>
      </p:pic>
      <p:pic>
        <p:nvPicPr>
          <p:cNvPr id="164" name="Graphic 163" descr="User with solid fill">
            <a:extLst>
              <a:ext uri="{FF2B5EF4-FFF2-40B4-BE49-F238E27FC236}">
                <a16:creationId xmlns:a16="http://schemas.microsoft.com/office/drawing/2014/main" id="{A17B9B5F-70DD-413F-8C2E-39A0F17BE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1871" y="1643062"/>
            <a:ext cx="752475" cy="752475"/>
          </a:xfrm>
          <a:prstGeom prst="rect">
            <a:avLst/>
          </a:prstGeom>
        </p:spPr>
      </p:pic>
      <p:pic>
        <p:nvPicPr>
          <p:cNvPr id="165" name="Graphic 164" descr="User with solid fill">
            <a:extLst>
              <a:ext uri="{FF2B5EF4-FFF2-40B4-BE49-F238E27FC236}">
                <a16:creationId xmlns:a16="http://schemas.microsoft.com/office/drawing/2014/main" id="{D61F95A9-6107-4B36-9C41-40C7C452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6549" y="1562099"/>
            <a:ext cx="752475" cy="752475"/>
          </a:xfrm>
          <a:prstGeom prst="rect">
            <a:avLst/>
          </a:prstGeom>
        </p:spPr>
      </p:pic>
      <p:pic>
        <p:nvPicPr>
          <p:cNvPr id="166" name="Graphic 165" descr="User with solid fill">
            <a:extLst>
              <a:ext uri="{FF2B5EF4-FFF2-40B4-BE49-F238E27FC236}">
                <a16:creationId xmlns:a16="http://schemas.microsoft.com/office/drawing/2014/main" id="{8ECE6BE1-1AF3-4060-946F-AD44C181A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0190" y="2652712"/>
            <a:ext cx="752475" cy="752475"/>
          </a:xfrm>
          <a:prstGeom prst="rect">
            <a:avLst/>
          </a:prstGeom>
        </p:spPr>
      </p:pic>
      <p:pic>
        <p:nvPicPr>
          <p:cNvPr id="167" name="Graphic 166" descr="User with solid fill">
            <a:extLst>
              <a:ext uri="{FF2B5EF4-FFF2-40B4-BE49-F238E27FC236}">
                <a16:creationId xmlns:a16="http://schemas.microsoft.com/office/drawing/2014/main" id="{3C2E7EF1-839D-4F5E-A80E-7C16D90BB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9896" y="2671762"/>
            <a:ext cx="752475" cy="752475"/>
          </a:xfrm>
          <a:prstGeom prst="rect">
            <a:avLst/>
          </a:prstGeom>
        </p:spPr>
      </p:pic>
      <p:pic>
        <p:nvPicPr>
          <p:cNvPr id="168" name="Graphic 167" descr="Coins outline">
            <a:extLst>
              <a:ext uri="{FF2B5EF4-FFF2-40B4-BE49-F238E27FC236}">
                <a16:creationId xmlns:a16="http://schemas.microsoft.com/office/drawing/2014/main" id="{575827C3-988A-4BAD-B74A-98E6B39B4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233" y="1800223"/>
            <a:ext cx="297657" cy="297657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DBA0ED32-649F-4958-91CE-FC5085FBCD0A}"/>
              </a:ext>
            </a:extLst>
          </p:cNvPr>
          <p:cNvSpPr txBox="1"/>
          <p:nvPr/>
        </p:nvSpPr>
        <p:spPr>
          <a:xfrm>
            <a:off x="7564346" y="166211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170" name="Graphic 169" descr="Coins outline">
            <a:extLst>
              <a:ext uri="{FF2B5EF4-FFF2-40B4-BE49-F238E27FC236}">
                <a16:creationId xmlns:a16="http://schemas.microsoft.com/office/drawing/2014/main" id="{5EFFB737-CB21-423D-B0FC-A7FECB38A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6689" y="707230"/>
            <a:ext cx="297657" cy="297657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D23B6AB3-2CE9-4F12-A2DD-9FF55FC1E056}"/>
              </a:ext>
            </a:extLst>
          </p:cNvPr>
          <p:cNvSpPr txBox="1"/>
          <p:nvPr/>
        </p:nvSpPr>
        <p:spPr>
          <a:xfrm>
            <a:off x="7404802" y="56911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pic>
        <p:nvPicPr>
          <p:cNvPr id="172" name="Graphic 171" descr="Coins outline">
            <a:extLst>
              <a:ext uri="{FF2B5EF4-FFF2-40B4-BE49-F238E27FC236}">
                <a16:creationId xmlns:a16="http://schemas.microsoft.com/office/drawing/2014/main" id="{40042D44-F12B-4D34-A273-1DAEA5FE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7749" y="308072"/>
            <a:ext cx="297657" cy="297657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67D9846E-4297-4B4F-A0DA-323D97503480}"/>
              </a:ext>
            </a:extLst>
          </p:cNvPr>
          <p:cNvSpPr txBox="1"/>
          <p:nvPr/>
        </p:nvSpPr>
        <p:spPr>
          <a:xfrm>
            <a:off x="6355862" y="16996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174" name="Graphic 173" descr="Coins outline">
            <a:extLst>
              <a:ext uri="{FF2B5EF4-FFF2-40B4-BE49-F238E27FC236}">
                <a16:creationId xmlns:a16="http://schemas.microsoft.com/office/drawing/2014/main" id="{E243F140-6028-4960-8D98-6E5F5ABBF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161539" y="1630557"/>
            <a:ext cx="297657" cy="297657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6A74E74D-04E0-43ED-BB41-A6FFA7FBB951}"/>
              </a:ext>
            </a:extLst>
          </p:cNvPr>
          <p:cNvSpPr txBox="1"/>
          <p:nvPr/>
        </p:nvSpPr>
        <p:spPr>
          <a:xfrm>
            <a:off x="3974010" y="184829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x28</a:t>
            </a:r>
          </a:p>
        </p:txBody>
      </p:sp>
      <p:pic>
        <p:nvPicPr>
          <p:cNvPr id="176" name="Graphic 175" descr="Coins outline">
            <a:extLst>
              <a:ext uri="{FF2B5EF4-FFF2-40B4-BE49-F238E27FC236}">
                <a16:creationId xmlns:a16="http://schemas.microsoft.com/office/drawing/2014/main" id="{4FFCA90A-10F4-4370-9C72-BC1E7868B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671126" y="2788148"/>
            <a:ext cx="297657" cy="297657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A62CC493-D2BF-448D-9A7E-1FC4678DC7C1}"/>
              </a:ext>
            </a:extLst>
          </p:cNvPr>
          <p:cNvSpPr txBox="1"/>
          <p:nvPr/>
        </p:nvSpPr>
        <p:spPr>
          <a:xfrm>
            <a:off x="4502058" y="298221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x32</a:t>
            </a:r>
          </a:p>
        </p:txBody>
      </p:sp>
      <p:pic>
        <p:nvPicPr>
          <p:cNvPr id="178" name="Graphic 177" descr="Coins outline">
            <a:extLst>
              <a:ext uri="{FF2B5EF4-FFF2-40B4-BE49-F238E27FC236}">
                <a16:creationId xmlns:a16="http://schemas.microsoft.com/office/drawing/2014/main" id="{727CADE9-8CFF-4A94-A4FD-1F8268404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99664" y="629395"/>
            <a:ext cx="297657" cy="297657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78A77CE5-109B-449A-B463-56B1354EAD98}"/>
              </a:ext>
            </a:extLst>
          </p:cNvPr>
          <p:cNvSpPr txBox="1"/>
          <p:nvPr/>
        </p:nvSpPr>
        <p:spPr>
          <a:xfrm>
            <a:off x="4230596" y="8234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x22</a:t>
            </a:r>
          </a:p>
        </p:txBody>
      </p:sp>
      <p:pic>
        <p:nvPicPr>
          <p:cNvPr id="180" name="Graphic 179" descr="Coins outline">
            <a:extLst>
              <a:ext uri="{FF2B5EF4-FFF2-40B4-BE49-F238E27FC236}">
                <a16:creationId xmlns:a16="http://schemas.microsoft.com/office/drawing/2014/main" id="{66FD0725-B908-4A42-B763-9D35CE0ED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8539" y="2864046"/>
            <a:ext cx="297657" cy="297657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F80C99AA-A568-4BAE-8891-69AF9D7BFC09}"/>
              </a:ext>
            </a:extLst>
          </p:cNvPr>
          <p:cNvSpPr txBox="1"/>
          <p:nvPr/>
        </p:nvSpPr>
        <p:spPr>
          <a:xfrm>
            <a:off x="6966652" y="272593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x26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22186274-F43E-425A-BC4C-99A87F80049C}"/>
              </a:ext>
            </a:extLst>
          </p:cNvPr>
          <p:cNvSpPr/>
          <p:nvPr/>
        </p:nvSpPr>
        <p:spPr>
          <a:xfrm>
            <a:off x="8781164" y="4259163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Round 1 earnings if everyone is cooperative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(gives all)</a:t>
            </a:r>
          </a:p>
        </p:txBody>
      </p:sp>
      <p:pic>
        <p:nvPicPr>
          <p:cNvPr id="183" name="Graphic 182" descr="User with solid fill">
            <a:extLst>
              <a:ext uri="{FF2B5EF4-FFF2-40B4-BE49-F238E27FC236}">
                <a16:creationId xmlns:a16="http://schemas.microsoft.com/office/drawing/2014/main" id="{B22CF42C-34D9-4F44-BA2A-8E2B8387C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4914" y="3811488"/>
            <a:ext cx="752475" cy="752475"/>
          </a:xfrm>
          <a:prstGeom prst="rect">
            <a:avLst/>
          </a:prstGeom>
        </p:spPr>
      </p:pic>
      <p:pic>
        <p:nvPicPr>
          <p:cNvPr id="184" name="Graphic 183" descr="User with solid fill">
            <a:extLst>
              <a:ext uri="{FF2B5EF4-FFF2-40B4-BE49-F238E27FC236}">
                <a16:creationId xmlns:a16="http://schemas.microsoft.com/office/drawing/2014/main" id="{08E293CB-4B31-49DF-8663-CB7C3CDC1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2676" y="3435250"/>
            <a:ext cx="752475" cy="752475"/>
          </a:xfrm>
          <a:prstGeom prst="rect">
            <a:avLst/>
          </a:prstGeom>
        </p:spPr>
      </p:pic>
      <p:pic>
        <p:nvPicPr>
          <p:cNvPr id="185" name="Graphic 184" descr="User with solid fill">
            <a:extLst>
              <a:ext uri="{FF2B5EF4-FFF2-40B4-BE49-F238E27FC236}">
                <a16:creationId xmlns:a16="http://schemas.microsoft.com/office/drawing/2014/main" id="{B63CB389-E1A1-4E38-A3D8-064A73023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6139" y="3847207"/>
            <a:ext cx="752475" cy="752475"/>
          </a:xfrm>
          <a:prstGeom prst="rect">
            <a:avLst/>
          </a:prstGeom>
        </p:spPr>
      </p:pic>
      <p:pic>
        <p:nvPicPr>
          <p:cNvPr id="186" name="Graphic 185" descr="User with solid fill">
            <a:extLst>
              <a:ext uri="{FF2B5EF4-FFF2-40B4-BE49-F238E27FC236}">
                <a16:creationId xmlns:a16="http://schemas.microsoft.com/office/drawing/2014/main" id="{B4C8435D-B21B-4C1F-A8FE-152623C5C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2820" y="4897338"/>
            <a:ext cx="752475" cy="752475"/>
          </a:xfrm>
          <a:prstGeom prst="rect">
            <a:avLst/>
          </a:prstGeom>
        </p:spPr>
      </p:pic>
      <p:pic>
        <p:nvPicPr>
          <p:cNvPr id="187" name="Graphic 186" descr="User with solid fill">
            <a:extLst>
              <a:ext uri="{FF2B5EF4-FFF2-40B4-BE49-F238E27FC236}">
                <a16:creationId xmlns:a16="http://schemas.microsoft.com/office/drawing/2014/main" id="{2A729BBF-C2E2-43C1-AAA5-F5B948942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7498" y="4816375"/>
            <a:ext cx="752475" cy="752475"/>
          </a:xfrm>
          <a:prstGeom prst="rect">
            <a:avLst/>
          </a:prstGeom>
        </p:spPr>
      </p:pic>
      <p:pic>
        <p:nvPicPr>
          <p:cNvPr id="188" name="Graphic 187" descr="User with solid fill">
            <a:extLst>
              <a:ext uri="{FF2B5EF4-FFF2-40B4-BE49-F238E27FC236}">
                <a16:creationId xmlns:a16="http://schemas.microsoft.com/office/drawing/2014/main" id="{7F2E30D2-E70B-4BF5-A3F8-EADCEF8A6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1139" y="5906988"/>
            <a:ext cx="752475" cy="752475"/>
          </a:xfrm>
          <a:prstGeom prst="rect">
            <a:avLst/>
          </a:prstGeom>
        </p:spPr>
      </p:pic>
      <p:pic>
        <p:nvPicPr>
          <p:cNvPr id="189" name="Graphic 188" descr="User with solid fill">
            <a:extLst>
              <a:ext uri="{FF2B5EF4-FFF2-40B4-BE49-F238E27FC236}">
                <a16:creationId xmlns:a16="http://schemas.microsoft.com/office/drawing/2014/main" id="{5E9CFE6D-EF69-49F1-90FB-536D43CDB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0845" y="5926038"/>
            <a:ext cx="752475" cy="752475"/>
          </a:xfrm>
          <a:prstGeom prst="rect">
            <a:avLst/>
          </a:prstGeom>
        </p:spPr>
      </p:pic>
      <p:pic>
        <p:nvPicPr>
          <p:cNvPr id="190" name="Graphic 189" descr="Coins outline">
            <a:extLst>
              <a:ext uri="{FF2B5EF4-FFF2-40B4-BE49-F238E27FC236}">
                <a16:creationId xmlns:a16="http://schemas.microsoft.com/office/drawing/2014/main" id="{3A675E82-9D9C-4899-AC58-9662EFD13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7182" y="5054499"/>
            <a:ext cx="297657" cy="297657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B367179F-326C-42C1-87A2-3BBDED2E1A16}"/>
              </a:ext>
            </a:extLst>
          </p:cNvPr>
          <p:cNvSpPr txBox="1"/>
          <p:nvPr/>
        </p:nvSpPr>
        <p:spPr>
          <a:xfrm>
            <a:off x="11355295" y="491638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192" name="Graphic 191" descr="Coins outline">
            <a:extLst>
              <a:ext uri="{FF2B5EF4-FFF2-40B4-BE49-F238E27FC236}">
                <a16:creationId xmlns:a16="http://schemas.microsoft.com/office/drawing/2014/main" id="{01179C69-874D-4B40-880B-09B992CEF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57638" y="3961506"/>
            <a:ext cx="297657" cy="297657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2699F1A6-80D1-4004-9079-D5E23FC467FD}"/>
              </a:ext>
            </a:extLst>
          </p:cNvPr>
          <p:cNvSpPr txBox="1"/>
          <p:nvPr/>
        </p:nvSpPr>
        <p:spPr>
          <a:xfrm>
            <a:off x="11195751" y="382339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194" name="Graphic 193" descr="Coins outline">
            <a:extLst>
              <a:ext uri="{FF2B5EF4-FFF2-40B4-BE49-F238E27FC236}">
                <a16:creationId xmlns:a16="http://schemas.microsoft.com/office/drawing/2014/main" id="{F40D701E-ECEC-4C01-B297-24B114D1D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8698" y="3562348"/>
            <a:ext cx="297657" cy="297657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7275AD11-9D6C-4FC5-94F6-9CBAEC02AA7E}"/>
              </a:ext>
            </a:extLst>
          </p:cNvPr>
          <p:cNvSpPr txBox="1"/>
          <p:nvPr/>
        </p:nvSpPr>
        <p:spPr>
          <a:xfrm>
            <a:off x="10146811" y="342423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196" name="Graphic 195" descr="Coins outline">
            <a:extLst>
              <a:ext uri="{FF2B5EF4-FFF2-40B4-BE49-F238E27FC236}">
                <a16:creationId xmlns:a16="http://schemas.microsoft.com/office/drawing/2014/main" id="{5DD2C4B4-EE6C-47BE-A4AF-38417F2CF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952488" y="4884833"/>
            <a:ext cx="297657" cy="297657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5DA93986-C5BA-4E48-8235-306B7B07DD26}"/>
              </a:ext>
            </a:extLst>
          </p:cNvPr>
          <p:cNvSpPr txBox="1"/>
          <p:nvPr/>
        </p:nvSpPr>
        <p:spPr>
          <a:xfrm>
            <a:off x="7765561" y="506789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198" name="Graphic 197" descr="Coins outline">
            <a:extLst>
              <a:ext uri="{FF2B5EF4-FFF2-40B4-BE49-F238E27FC236}">
                <a16:creationId xmlns:a16="http://schemas.microsoft.com/office/drawing/2014/main" id="{D5DC4F55-B7AC-4173-870C-252279AC8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462075" y="6042424"/>
            <a:ext cx="297657" cy="297657"/>
          </a:xfrm>
          <a:prstGeom prst="rect">
            <a:avLst/>
          </a:prstGeom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CA19AA50-A3C6-4D95-B342-D53B560B1D5C}"/>
              </a:ext>
            </a:extLst>
          </p:cNvPr>
          <p:cNvSpPr txBox="1"/>
          <p:nvPr/>
        </p:nvSpPr>
        <p:spPr>
          <a:xfrm>
            <a:off x="8293007" y="623649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200" name="Graphic 199" descr="Coins outline">
            <a:extLst>
              <a:ext uri="{FF2B5EF4-FFF2-40B4-BE49-F238E27FC236}">
                <a16:creationId xmlns:a16="http://schemas.microsoft.com/office/drawing/2014/main" id="{16D4A080-FEE7-4F98-AA6D-F21B5021A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190613" y="3883671"/>
            <a:ext cx="297657" cy="297657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38606063-0F5A-426C-8FEC-628B55378F68}"/>
              </a:ext>
            </a:extLst>
          </p:cNvPr>
          <p:cNvSpPr txBox="1"/>
          <p:nvPr/>
        </p:nvSpPr>
        <p:spPr>
          <a:xfrm>
            <a:off x="8021545" y="407774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202" name="Graphic 201" descr="Coins outline">
            <a:extLst>
              <a:ext uri="{FF2B5EF4-FFF2-40B4-BE49-F238E27FC236}">
                <a16:creationId xmlns:a16="http://schemas.microsoft.com/office/drawing/2014/main" id="{FB182834-8118-4CC3-B45B-60DBAB25A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9488" y="6118322"/>
            <a:ext cx="297657" cy="297657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117B3172-0BAB-40DE-9F6F-98713ECE6F5D}"/>
              </a:ext>
            </a:extLst>
          </p:cNvPr>
          <p:cNvSpPr txBox="1"/>
          <p:nvPr/>
        </p:nvSpPr>
        <p:spPr>
          <a:xfrm>
            <a:off x="10757601" y="598021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</p:spTree>
    <p:extLst>
      <p:ext uri="{BB962C8B-B14F-4D97-AF65-F5344CB8AC3E}">
        <p14:creationId xmlns:p14="http://schemas.microsoft.com/office/powerpoint/2010/main" val="2961196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30" name="Graphic 29" descr="Coins outline">
            <a:extLst>
              <a:ext uri="{FF2B5EF4-FFF2-40B4-BE49-F238E27FC236}">
                <a16:creationId xmlns:a16="http://schemas.microsoft.com/office/drawing/2014/main" id="{2638C09E-C359-4DDE-981D-C3DA0558A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4464" y="2584286"/>
            <a:ext cx="308378" cy="308378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F03E825F-43E6-42CC-9F9A-720966D2D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988" y="2456295"/>
            <a:ext cx="308378" cy="308378"/>
          </a:xfrm>
          <a:prstGeom prst="rect">
            <a:avLst/>
          </a:prstGeom>
        </p:spPr>
      </p:pic>
      <p:pic>
        <p:nvPicPr>
          <p:cNvPr id="32" name="Graphic 31" descr="Coins outline">
            <a:extLst>
              <a:ext uri="{FF2B5EF4-FFF2-40B4-BE49-F238E27FC236}">
                <a16:creationId xmlns:a16="http://schemas.microsoft.com/office/drawing/2014/main" id="{CE41BA0C-C1BC-4AAA-8799-EFAF163F5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940" y="2384554"/>
            <a:ext cx="308378" cy="308378"/>
          </a:xfrm>
          <a:prstGeom prst="rect">
            <a:avLst/>
          </a:prstGeom>
        </p:spPr>
      </p:pic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E87F86BC-71F5-4804-85B2-0ECDC0597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464" y="2256563"/>
            <a:ext cx="308378" cy="308378"/>
          </a:xfrm>
          <a:prstGeom prst="rect">
            <a:avLst/>
          </a:prstGeom>
        </p:spPr>
      </p:pic>
      <p:pic>
        <p:nvPicPr>
          <p:cNvPr id="34" name="Graphic 33" descr="Coins outline">
            <a:extLst>
              <a:ext uri="{FF2B5EF4-FFF2-40B4-BE49-F238E27FC236}">
                <a16:creationId xmlns:a16="http://schemas.microsoft.com/office/drawing/2014/main" id="{3EF87CC0-66AF-42C7-B44D-83EA519F0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4489" y="2363017"/>
            <a:ext cx="308378" cy="308378"/>
          </a:xfrm>
          <a:prstGeom prst="rect">
            <a:avLst/>
          </a:prstGeom>
        </p:spPr>
      </p:pic>
      <p:pic>
        <p:nvPicPr>
          <p:cNvPr id="35" name="Graphic 34" descr="Coins outline">
            <a:extLst>
              <a:ext uri="{FF2B5EF4-FFF2-40B4-BE49-F238E27FC236}">
                <a16:creationId xmlns:a16="http://schemas.microsoft.com/office/drawing/2014/main" id="{1E13EF51-EFE0-4F0F-B758-A2A3B1074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013" y="2235026"/>
            <a:ext cx="308378" cy="308378"/>
          </a:xfrm>
          <a:prstGeom prst="rect">
            <a:avLst/>
          </a:prstGeom>
        </p:spPr>
      </p:pic>
      <p:pic>
        <p:nvPicPr>
          <p:cNvPr id="36" name="Graphic 35" descr="Coins outline">
            <a:extLst>
              <a:ext uri="{FF2B5EF4-FFF2-40B4-BE49-F238E27FC236}">
                <a16:creationId xmlns:a16="http://schemas.microsoft.com/office/drawing/2014/main" id="{AE2C5C1E-8F6A-4F9C-8A1F-7B6F63C32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8302" y="2519789"/>
            <a:ext cx="308378" cy="308378"/>
          </a:xfrm>
          <a:prstGeom prst="rect">
            <a:avLst/>
          </a:prstGeom>
        </p:spPr>
      </p:pic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9B41DDF-36C7-4F69-A688-710291215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826" y="2391798"/>
            <a:ext cx="308378" cy="3083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948242-9481-42BD-8634-F9AF5BA061D4}"/>
              </a:ext>
            </a:extLst>
          </p:cNvPr>
          <p:cNvSpPr txBox="1"/>
          <p:nvPr/>
        </p:nvSpPr>
        <p:spPr>
          <a:xfrm>
            <a:off x="2764208" y="2038331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</p:spTree>
    <p:extLst>
      <p:ext uri="{BB962C8B-B14F-4D97-AF65-F5344CB8AC3E}">
        <p14:creationId xmlns:p14="http://schemas.microsoft.com/office/powerpoint/2010/main" val="176180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5B1BB4-1117-40A6-BC46-1884E7651801}"/>
                  </a:ext>
                </a:extLst>
              </p14:cNvPr>
              <p14:cNvContentPartPr/>
              <p14:nvPr/>
            </p14:nvContentPartPr>
            <p14:xfrm>
              <a:off x="4628040" y="2750400"/>
              <a:ext cx="5963760" cy="4107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5B1BB4-1117-40A6-BC46-1884E76518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5040" y="2687400"/>
                <a:ext cx="6089400" cy="423324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International Tree Climbing Championships 2019 - YouTube">
            <a:extLst>
              <a:ext uri="{FF2B5EF4-FFF2-40B4-BE49-F238E27FC236}">
                <a16:creationId xmlns:a16="http://schemas.microsoft.com/office/drawing/2014/main" id="{D7B446AA-1E03-415E-9293-2D00F7BF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1" t="11666" r="35469" b="13889"/>
          <a:stretch/>
        </p:blipFill>
        <p:spPr bwMode="auto">
          <a:xfrm>
            <a:off x="6540493" y="315549"/>
            <a:ext cx="1447800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AD87070-F948-4225-8094-16200FCC8B3C}"/>
              </a:ext>
            </a:extLst>
          </p:cNvPr>
          <p:cNvSpPr txBox="1"/>
          <p:nvPr/>
        </p:nvSpPr>
        <p:spPr>
          <a:xfrm>
            <a:off x="6769093" y="22556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HUMAN</a:t>
            </a:r>
          </a:p>
        </p:txBody>
      </p:sp>
      <p:pic>
        <p:nvPicPr>
          <p:cNvPr id="1028" name="Picture 4" descr="Bonobo in tree, Pan paniscus, Congo, DRC, Democratic Republic of the Congo  - Stock Photo - Dissolve">
            <a:extLst>
              <a:ext uri="{FF2B5EF4-FFF2-40B4-BE49-F238E27FC236}">
                <a16:creationId xmlns:a16="http://schemas.microsoft.com/office/drawing/2014/main" id="{3C63AE84-FBBD-4017-90F5-7ABB2084D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2" t="23287" r="38074" b="4601"/>
          <a:stretch/>
        </p:blipFill>
        <p:spPr bwMode="auto">
          <a:xfrm>
            <a:off x="8152008" y="315552"/>
            <a:ext cx="1576292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llas Zoo's Young Chimp Makes Impressive Tree Climb - YouTube">
            <a:extLst>
              <a:ext uri="{FF2B5EF4-FFF2-40B4-BE49-F238E27FC236}">
                <a16:creationId xmlns:a16="http://schemas.microsoft.com/office/drawing/2014/main" id="{41DAC9E2-F5E9-461A-99BF-5D5E2F721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8" r="29754"/>
          <a:stretch/>
        </p:blipFill>
        <p:spPr bwMode="auto">
          <a:xfrm>
            <a:off x="9935407" y="314052"/>
            <a:ext cx="1402303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rilla On Tree | Gorilla, Cute baby animals, Silverback gorilla">
            <a:extLst>
              <a:ext uri="{FF2B5EF4-FFF2-40B4-BE49-F238E27FC236}">
                <a16:creationId xmlns:a16="http://schemas.microsoft.com/office/drawing/2014/main" id="{AEC8CD12-1E3B-4818-923A-36CA804F3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4" t="8617" r="27613" b="38404"/>
          <a:stretch/>
        </p:blipFill>
        <p:spPr bwMode="auto">
          <a:xfrm>
            <a:off x="4934044" y="315550"/>
            <a:ext cx="1447800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oung Male Bornean Orangutan Tree Natural Habitat Bornean Orangutan Pongo —  Stock Photo © SURZet #181131070">
            <a:extLst>
              <a:ext uri="{FF2B5EF4-FFF2-40B4-BE49-F238E27FC236}">
                <a16:creationId xmlns:a16="http://schemas.microsoft.com/office/drawing/2014/main" id="{13E346AE-6C93-4CEC-B2EF-7A0D5146DF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" t="4601" r="20363" b="13803"/>
          <a:stretch/>
        </p:blipFill>
        <p:spPr bwMode="auto">
          <a:xfrm>
            <a:off x="3366181" y="315549"/>
            <a:ext cx="1455798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533D133-B2CD-4C02-B6A0-9A6880E355BF}"/>
              </a:ext>
            </a:extLst>
          </p:cNvPr>
          <p:cNvSpPr txBox="1"/>
          <p:nvPr/>
        </p:nvSpPr>
        <p:spPr>
          <a:xfrm>
            <a:off x="8479439" y="2255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BONOBO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C1A259-9C3B-4707-A98C-A66663DBCB5F}"/>
              </a:ext>
            </a:extLst>
          </p:cNvPr>
          <p:cNvSpPr txBox="1"/>
          <p:nvPr/>
        </p:nvSpPr>
        <p:spPr>
          <a:xfrm>
            <a:off x="9823610" y="2279995"/>
            <a:ext cx="15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CHIMPANZEE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B6FDFF-A1F0-4567-BBD5-1CF5A54E7DEA}"/>
              </a:ext>
            </a:extLst>
          </p:cNvPr>
          <p:cNvSpPr txBox="1"/>
          <p:nvPr/>
        </p:nvSpPr>
        <p:spPr>
          <a:xfrm>
            <a:off x="5139102" y="228149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GORILLA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FAC4C-25BE-46DF-9AA5-AA15ECF4A52D}"/>
              </a:ext>
            </a:extLst>
          </p:cNvPr>
          <p:cNvSpPr txBox="1"/>
          <p:nvPr/>
        </p:nvSpPr>
        <p:spPr>
          <a:xfrm>
            <a:off x="3366181" y="2294511"/>
            <a:ext cx="153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ORANGUTAN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191E6DC-B016-446D-8846-BC4B7E929391}"/>
                  </a:ext>
                </a:extLst>
              </p14:cNvPr>
              <p14:cNvContentPartPr/>
              <p14:nvPr/>
            </p14:nvContentPartPr>
            <p14:xfrm>
              <a:off x="5662215" y="2790668"/>
              <a:ext cx="1262160" cy="2076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191E6DC-B016-446D-8846-BC4B7E9293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99575" y="2727668"/>
                <a:ext cx="1387800" cy="22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8E466E5-99F5-424B-AA3B-643183719086}"/>
                  </a:ext>
                </a:extLst>
              </p14:cNvPr>
              <p14:cNvContentPartPr/>
              <p14:nvPr/>
            </p14:nvContentPartPr>
            <p14:xfrm>
              <a:off x="3949020" y="2768400"/>
              <a:ext cx="1390680" cy="2883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8E466E5-99F5-424B-AA3B-6431837190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86380" y="2705400"/>
                <a:ext cx="1516320" cy="300924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E0BC0F02-00A3-45E2-A38B-E8AB1BDD87CC}"/>
              </a:ext>
            </a:extLst>
          </p:cNvPr>
          <p:cNvSpPr txBox="1"/>
          <p:nvPr/>
        </p:nvSpPr>
        <p:spPr>
          <a:xfrm>
            <a:off x="5419425" y="5598451"/>
            <a:ext cx="299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12-16 million years ago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992685-9714-40F8-9631-DCADE94540EB}"/>
              </a:ext>
            </a:extLst>
          </p:cNvPr>
          <p:cNvSpPr txBox="1"/>
          <p:nvPr/>
        </p:nvSpPr>
        <p:spPr>
          <a:xfrm>
            <a:off x="6911083" y="4907479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6-8 million years ago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0B0453-90BE-4CBA-A697-93A61D54054B}"/>
              </a:ext>
            </a:extLst>
          </p:cNvPr>
          <p:cNvSpPr txBox="1"/>
          <p:nvPr/>
        </p:nvSpPr>
        <p:spPr>
          <a:xfrm>
            <a:off x="8312915" y="4389688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4-6 million years ago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029DE3-5E51-42B9-B4A6-D99D620DB119}"/>
                  </a:ext>
                </a:extLst>
              </p14:cNvPr>
              <p14:cNvContentPartPr/>
              <p14:nvPr/>
            </p14:nvContentPartPr>
            <p14:xfrm>
              <a:off x="7237827" y="2708785"/>
              <a:ext cx="974160" cy="1695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029DE3-5E51-42B9-B4A6-D99D620DB1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75187" y="2645785"/>
                <a:ext cx="1099800" cy="18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44DE56-DDEB-48FA-908C-E5E34AF5C01C}"/>
                  </a:ext>
                </a:extLst>
              </p14:cNvPr>
              <p14:cNvContentPartPr/>
              <p14:nvPr/>
            </p14:nvContentPartPr>
            <p14:xfrm>
              <a:off x="9057987" y="2623465"/>
              <a:ext cx="699840" cy="96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44DE56-DDEB-48FA-908C-E5E34AF5C01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95347" y="2560465"/>
                <a:ext cx="825480" cy="10900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6A8CE72-8EBD-4134-A428-BA8E40DD4073}"/>
              </a:ext>
            </a:extLst>
          </p:cNvPr>
          <p:cNvSpPr txBox="1"/>
          <p:nvPr/>
        </p:nvSpPr>
        <p:spPr>
          <a:xfrm>
            <a:off x="9902477" y="3459756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million years ago</a:t>
            </a:r>
          </a:p>
        </p:txBody>
      </p:sp>
    </p:spTree>
    <p:extLst>
      <p:ext uri="{BB962C8B-B14F-4D97-AF65-F5344CB8AC3E}">
        <p14:creationId xmlns:p14="http://schemas.microsoft.com/office/powerpoint/2010/main" val="1570059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30" name="Graphic 29" descr="Coins outline">
            <a:extLst>
              <a:ext uri="{FF2B5EF4-FFF2-40B4-BE49-F238E27FC236}">
                <a16:creationId xmlns:a16="http://schemas.microsoft.com/office/drawing/2014/main" id="{2638C09E-C359-4DDE-981D-C3DA0558A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4464" y="2584286"/>
            <a:ext cx="308378" cy="308378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F03E825F-43E6-42CC-9F9A-720966D2D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988" y="2456295"/>
            <a:ext cx="308378" cy="308378"/>
          </a:xfrm>
          <a:prstGeom prst="rect">
            <a:avLst/>
          </a:prstGeom>
        </p:spPr>
      </p:pic>
      <p:pic>
        <p:nvPicPr>
          <p:cNvPr id="32" name="Graphic 31" descr="Coins outline">
            <a:extLst>
              <a:ext uri="{FF2B5EF4-FFF2-40B4-BE49-F238E27FC236}">
                <a16:creationId xmlns:a16="http://schemas.microsoft.com/office/drawing/2014/main" id="{CE41BA0C-C1BC-4AAA-8799-EFAF163F5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940" y="2384554"/>
            <a:ext cx="308378" cy="308378"/>
          </a:xfrm>
          <a:prstGeom prst="rect">
            <a:avLst/>
          </a:prstGeom>
        </p:spPr>
      </p:pic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E87F86BC-71F5-4804-85B2-0ECDC0597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464" y="2256563"/>
            <a:ext cx="308378" cy="308378"/>
          </a:xfrm>
          <a:prstGeom prst="rect">
            <a:avLst/>
          </a:prstGeom>
        </p:spPr>
      </p:pic>
      <p:pic>
        <p:nvPicPr>
          <p:cNvPr id="34" name="Graphic 33" descr="Coins outline">
            <a:extLst>
              <a:ext uri="{FF2B5EF4-FFF2-40B4-BE49-F238E27FC236}">
                <a16:creationId xmlns:a16="http://schemas.microsoft.com/office/drawing/2014/main" id="{3EF87CC0-66AF-42C7-B44D-83EA519F0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4489" y="2363017"/>
            <a:ext cx="308378" cy="308378"/>
          </a:xfrm>
          <a:prstGeom prst="rect">
            <a:avLst/>
          </a:prstGeom>
        </p:spPr>
      </p:pic>
      <p:pic>
        <p:nvPicPr>
          <p:cNvPr id="35" name="Graphic 34" descr="Coins outline">
            <a:extLst>
              <a:ext uri="{FF2B5EF4-FFF2-40B4-BE49-F238E27FC236}">
                <a16:creationId xmlns:a16="http://schemas.microsoft.com/office/drawing/2014/main" id="{1E13EF51-EFE0-4F0F-B758-A2A3B1074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013" y="2235026"/>
            <a:ext cx="308378" cy="308378"/>
          </a:xfrm>
          <a:prstGeom prst="rect">
            <a:avLst/>
          </a:prstGeom>
        </p:spPr>
      </p:pic>
      <p:pic>
        <p:nvPicPr>
          <p:cNvPr id="36" name="Graphic 35" descr="Coins outline">
            <a:extLst>
              <a:ext uri="{FF2B5EF4-FFF2-40B4-BE49-F238E27FC236}">
                <a16:creationId xmlns:a16="http://schemas.microsoft.com/office/drawing/2014/main" id="{AE2C5C1E-8F6A-4F9C-8A1F-7B6F63C32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8302" y="2519789"/>
            <a:ext cx="308378" cy="308378"/>
          </a:xfrm>
          <a:prstGeom prst="rect">
            <a:avLst/>
          </a:prstGeom>
        </p:spPr>
      </p:pic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9B41DDF-36C7-4F69-A688-710291215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826" y="2391798"/>
            <a:ext cx="308378" cy="3083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948242-9481-42BD-8634-F9AF5BA061D4}"/>
              </a:ext>
            </a:extLst>
          </p:cNvPr>
          <p:cNvSpPr txBox="1"/>
          <p:nvPr/>
        </p:nvSpPr>
        <p:spPr>
          <a:xfrm>
            <a:off x="2764208" y="2038331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x14</a:t>
            </a:r>
          </a:p>
        </p:txBody>
      </p:sp>
    </p:spTree>
    <p:extLst>
      <p:ext uri="{BB962C8B-B14F-4D97-AF65-F5344CB8AC3E}">
        <p14:creationId xmlns:p14="http://schemas.microsoft.com/office/powerpoint/2010/main" val="3805761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30" name="Graphic 29" descr="Coins outline">
            <a:extLst>
              <a:ext uri="{FF2B5EF4-FFF2-40B4-BE49-F238E27FC236}">
                <a16:creationId xmlns:a16="http://schemas.microsoft.com/office/drawing/2014/main" id="{2638C09E-C359-4DDE-981D-C3DA0558A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4464" y="2584286"/>
            <a:ext cx="308378" cy="308378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F03E825F-43E6-42CC-9F9A-720966D2D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988" y="2456295"/>
            <a:ext cx="308378" cy="308378"/>
          </a:xfrm>
          <a:prstGeom prst="rect">
            <a:avLst/>
          </a:prstGeom>
        </p:spPr>
      </p:pic>
      <p:pic>
        <p:nvPicPr>
          <p:cNvPr id="32" name="Graphic 31" descr="Coins outline">
            <a:extLst>
              <a:ext uri="{FF2B5EF4-FFF2-40B4-BE49-F238E27FC236}">
                <a16:creationId xmlns:a16="http://schemas.microsoft.com/office/drawing/2014/main" id="{CE41BA0C-C1BC-4AAA-8799-EFAF163F5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940" y="2384554"/>
            <a:ext cx="308378" cy="308378"/>
          </a:xfrm>
          <a:prstGeom prst="rect">
            <a:avLst/>
          </a:prstGeom>
        </p:spPr>
      </p:pic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E87F86BC-71F5-4804-85B2-0ECDC0597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464" y="2256563"/>
            <a:ext cx="308378" cy="308378"/>
          </a:xfrm>
          <a:prstGeom prst="rect">
            <a:avLst/>
          </a:prstGeom>
        </p:spPr>
      </p:pic>
      <p:pic>
        <p:nvPicPr>
          <p:cNvPr id="34" name="Graphic 33" descr="Coins outline">
            <a:extLst>
              <a:ext uri="{FF2B5EF4-FFF2-40B4-BE49-F238E27FC236}">
                <a16:creationId xmlns:a16="http://schemas.microsoft.com/office/drawing/2014/main" id="{3EF87CC0-66AF-42C7-B44D-83EA519F0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4489" y="2363017"/>
            <a:ext cx="308378" cy="308378"/>
          </a:xfrm>
          <a:prstGeom prst="rect">
            <a:avLst/>
          </a:prstGeom>
        </p:spPr>
      </p:pic>
      <p:pic>
        <p:nvPicPr>
          <p:cNvPr id="35" name="Graphic 34" descr="Coins outline">
            <a:extLst>
              <a:ext uri="{FF2B5EF4-FFF2-40B4-BE49-F238E27FC236}">
                <a16:creationId xmlns:a16="http://schemas.microsoft.com/office/drawing/2014/main" id="{1E13EF51-EFE0-4F0F-B758-A2A3B1074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013" y="2235026"/>
            <a:ext cx="308378" cy="308378"/>
          </a:xfrm>
          <a:prstGeom prst="rect">
            <a:avLst/>
          </a:prstGeom>
        </p:spPr>
      </p:pic>
      <p:pic>
        <p:nvPicPr>
          <p:cNvPr id="36" name="Graphic 35" descr="Coins outline">
            <a:extLst>
              <a:ext uri="{FF2B5EF4-FFF2-40B4-BE49-F238E27FC236}">
                <a16:creationId xmlns:a16="http://schemas.microsoft.com/office/drawing/2014/main" id="{AE2C5C1E-8F6A-4F9C-8A1F-7B6F63C32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8302" y="2519789"/>
            <a:ext cx="308378" cy="308378"/>
          </a:xfrm>
          <a:prstGeom prst="rect">
            <a:avLst/>
          </a:prstGeom>
        </p:spPr>
      </p:pic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9B41DDF-36C7-4F69-A688-710291215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826" y="2391798"/>
            <a:ext cx="308378" cy="3083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948242-9481-42BD-8634-F9AF5BA061D4}"/>
              </a:ext>
            </a:extLst>
          </p:cNvPr>
          <p:cNvSpPr txBox="1"/>
          <p:nvPr/>
        </p:nvSpPr>
        <p:spPr>
          <a:xfrm>
            <a:off x="2764208" y="2038331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65A57F-49AB-47BF-9254-0711313AD8F0}"/>
              </a:ext>
            </a:extLst>
          </p:cNvPr>
          <p:cNvSpPr txBox="1"/>
          <p:nvPr/>
        </p:nvSpPr>
        <p:spPr>
          <a:xfrm>
            <a:off x="2246709" y="1865220"/>
            <a:ext cx="14823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14*1.5 =</a:t>
            </a:r>
          </a:p>
        </p:txBody>
      </p:sp>
      <p:pic>
        <p:nvPicPr>
          <p:cNvPr id="40" name="Graphic 39" descr="Coins outline">
            <a:extLst>
              <a:ext uri="{FF2B5EF4-FFF2-40B4-BE49-F238E27FC236}">
                <a16:creationId xmlns:a16="http://schemas.microsoft.com/office/drawing/2014/main" id="{6D9F82DE-3620-4BB6-B138-96EC1F84F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9080" y="2169992"/>
            <a:ext cx="308378" cy="308378"/>
          </a:xfrm>
          <a:prstGeom prst="rect">
            <a:avLst/>
          </a:prstGeom>
        </p:spPr>
      </p:pic>
      <p:pic>
        <p:nvPicPr>
          <p:cNvPr id="41" name="Graphic 40" descr="Coins outline">
            <a:extLst>
              <a:ext uri="{FF2B5EF4-FFF2-40B4-BE49-F238E27FC236}">
                <a16:creationId xmlns:a16="http://schemas.microsoft.com/office/drawing/2014/main" id="{33AE537E-2A06-469F-A71B-E9617B843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1799" y="2312294"/>
            <a:ext cx="308378" cy="308378"/>
          </a:xfrm>
          <a:prstGeom prst="rect">
            <a:avLst/>
          </a:prstGeom>
        </p:spPr>
      </p:pic>
      <p:pic>
        <p:nvPicPr>
          <p:cNvPr id="42" name="Graphic 41" descr="Coins outline">
            <a:extLst>
              <a:ext uri="{FF2B5EF4-FFF2-40B4-BE49-F238E27FC236}">
                <a16:creationId xmlns:a16="http://schemas.microsoft.com/office/drawing/2014/main" id="{180335BD-5F37-4D12-B0AF-4FFC71701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3101" y="2465968"/>
            <a:ext cx="308378" cy="308378"/>
          </a:xfrm>
          <a:prstGeom prst="rect">
            <a:avLst/>
          </a:prstGeom>
        </p:spPr>
      </p:pic>
      <p:pic>
        <p:nvPicPr>
          <p:cNvPr id="43" name="Graphic 42" descr="Coins outline">
            <a:extLst>
              <a:ext uri="{FF2B5EF4-FFF2-40B4-BE49-F238E27FC236}">
                <a16:creationId xmlns:a16="http://schemas.microsoft.com/office/drawing/2014/main" id="{C9F5D2F2-EB91-4D80-97EE-F6420A8E2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4672" y="2588236"/>
            <a:ext cx="308378" cy="308378"/>
          </a:xfrm>
          <a:prstGeom prst="rect">
            <a:avLst/>
          </a:prstGeom>
        </p:spPr>
      </p:pic>
      <p:pic>
        <p:nvPicPr>
          <p:cNvPr id="44" name="Graphic 43" descr="Coins outline">
            <a:extLst>
              <a:ext uri="{FF2B5EF4-FFF2-40B4-BE49-F238E27FC236}">
                <a16:creationId xmlns:a16="http://schemas.microsoft.com/office/drawing/2014/main" id="{4B569717-C9F9-427C-9D85-1AE300B65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204" y="2686471"/>
            <a:ext cx="308378" cy="3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2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x6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x15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948242-9481-42BD-8634-F9AF5BA061D4}"/>
              </a:ext>
            </a:extLst>
          </p:cNvPr>
          <p:cNvSpPr txBox="1"/>
          <p:nvPr/>
        </p:nvSpPr>
        <p:spPr>
          <a:xfrm>
            <a:off x="2730404" y="2236885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</p:spTree>
    <p:extLst>
      <p:ext uri="{BB962C8B-B14F-4D97-AF65-F5344CB8AC3E}">
        <p14:creationId xmlns:p14="http://schemas.microsoft.com/office/powerpoint/2010/main" val="3729019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7858C419-964F-417A-9F25-FDB96D311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2517002"/>
            <a:ext cx="752475" cy="752475"/>
          </a:xfrm>
          <a:prstGeom prst="rect">
            <a:avLst/>
          </a:prstGeom>
        </p:spPr>
      </p:pic>
      <p:pic>
        <p:nvPicPr>
          <p:cNvPr id="12" name="Graphic 11" descr="Coins outline">
            <a:extLst>
              <a:ext uri="{FF2B5EF4-FFF2-40B4-BE49-F238E27FC236}">
                <a16:creationId xmlns:a16="http://schemas.microsoft.com/office/drawing/2014/main" id="{620F049C-72F2-4A71-8278-8067F1F94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2585460"/>
            <a:ext cx="297657" cy="297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31F24C-2902-456B-BCA2-B8D0BE1E8317}"/>
              </a:ext>
            </a:extLst>
          </p:cNvPr>
          <p:cNvSpPr txBox="1"/>
          <p:nvPr/>
        </p:nvSpPr>
        <p:spPr>
          <a:xfrm>
            <a:off x="1676124" y="2779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A1D45-F618-43FE-B338-7856DCEDFE85}"/>
              </a:ext>
            </a:extLst>
          </p:cNvPr>
          <p:cNvCxnSpPr>
            <a:cxnSpLocks/>
          </p:cNvCxnSpPr>
          <p:nvPr/>
        </p:nvCxnSpPr>
        <p:spPr>
          <a:xfrm>
            <a:off x="2747687" y="2883117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86018F48-BC52-4320-99C8-14108E30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2517002"/>
            <a:ext cx="752475" cy="7524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C16D26-AEBD-464C-A842-DD6BD3769218}"/>
              </a:ext>
            </a:extLst>
          </p:cNvPr>
          <p:cNvSpPr/>
          <p:nvPr/>
        </p:nvSpPr>
        <p:spPr>
          <a:xfrm>
            <a:off x="1297200" y="2074090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A62A7-A4C2-4214-86B3-F91C627D43C4}"/>
              </a:ext>
            </a:extLst>
          </p:cNvPr>
          <p:cNvSpPr txBox="1"/>
          <p:nvPr/>
        </p:nvSpPr>
        <p:spPr>
          <a:xfrm>
            <a:off x="3863301" y="279485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4E4101F5-39C3-4CFB-8C10-61A95C003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2638138"/>
            <a:ext cx="297657" cy="297657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A7113ECC-91D6-4A4C-BBB6-ECA398D5B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1293456"/>
            <a:ext cx="752475" cy="752475"/>
          </a:xfrm>
          <a:prstGeom prst="rect">
            <a:avLst/>
          </a:prstGeom>
        </p:spPr>
      </p:pic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EA23EBF2-F87D-4D29-A199-8AFE69234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1361914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B8CA9C-B2FD-47B0-93C8-E714CD304C5C}"/>
              </a:ext>
            </a:extLst>
          </p:cNvPr>
          <p:cNvSpPr txBox="1"/>
          <p:nvPr/>
        </p:nvSpPr>
        <p:spPr>
          <a:xfrm>
            <a:off x="1676124" y="155598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A378E1-0D52-4DFB-B34E-504F380789CE}"/>
              </a:ext>
            </a:extLst>
          </p:cNvPr>
          <p:cNvCxnSpPr>
            <a:cxnSpLocks/>
          </p:cNvCxnSpPr>
          <p:nvPr/>
        </p:nvCxnSpPr>
        <p:spPr>
          <a:xfrm>
            <a:off x="2747687" y="1659571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0791A446-8C90-48E6-B0E6-AEA17D170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1293456"/>
            <a:ext cx="752475" cy="7524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BEBB360-68AA-4388-B256-0CE269D7A747}"/>
              </a:ext>
            </a:extLst>
          </p:cNvPr>
          <p:cNvSpPr/>
          <p:nvPr/>
        </p:nvSpPr>
        <p:spPr>
          <a:xfrm>
            <a:off x="1297200" y="850544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A9E95-87D1-4C38-A154-5EE9E40111BE}"/>
              </a:ext>
            </a:extLst>
          </p:cNvPr>
          <p:cNvSpPr txBox="1"/>
          <p:nvPr/>
        </p:nvSpPr>
        <p:spPr>
          <a:xfrm>
            <a:off x="2777328" y="135685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6AA51BE5-AD62-43F3-828D-1C3B4400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962" y="2684971"/>
            <a:ext cx="752475" cy="752475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DD91CB12-229E-48BE-BDA0-7237A7F5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392952" y="2753429"/>
            <a:ext cx="297657" cy="2976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39B00A-82D7-43D6-8052-35DD2C173BD1}"/>
              </a:ext>
            </a:extLst>
          </p:cNvPr>
          <p:cNvSpPr txBox="1"/>
          <p:nvPr/>
        </p:nvSpPr>
        <p:spPr>
          <a:xfrm>
            <a:off x="7223884" y="29474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B58BB4-2391-4252-92BA-E1B4F49F5846}"/>
              </a:ext>
            </a:extLst>
          </p:cNvPr>
          <p:cNvCxnSpPr>
            <a:cxnSpLocks/>
          </p:cNvCxnSpPr>
          <p:nvPr/>
        </p:nvCxnSpPr>
        <p:spPr>
          <a:xfrm>
            <a:off x="8295447" y="3051086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667B9299-8247-4384-B603-DE277E4D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022" y="2684971"/>
            <a:ext cx="752475" cy="7524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E5F363-57E6-4A73-A9EC-E535A9007BE5}"/>
              </a:ext>
            </a:extLst>
          </p:cNvPr>
          <p:cNvSpPr/>
          <p:nvPr/>
        </p:nvSpPr>
        <p:spPr>
          <a:xfrm>
            <a:off x="6844960" y="224205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331CE-8B28-4AE9-8AA4-67E4B0E9C9F2}"/>
              </a:ext>
            </a:extLst>
          </p:cNvPr>
          <p:cNvSpPr txBox="1"/>
          <p:nvPr/>
        </p:nvSpPr>
        <p:spPr>
          <a:xfrm>
            <a:off x="9411061" y="296282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E77F88E-81CB-491F-BCB8-CC0FC994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62233" y="2806107"/>
            <a:ext cx="297657" cy="29765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E1427BC3-F1C4-401F-AC8D-EAA660B4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296" y="1613254"/>
            <a:ext cx="752475" cy="752475"/>
          </a:xfrm>
          <a:prstGeom prst="rect">
            <a:avLst/>
          </a:prstGeom>
        </p:spPr>
      </p:pic>
      <p:pic>
        <p:nvPicPr>
          <p:cNvPr id="39" name="Graphic 38" descr="Coins outline">
            <a:extLst>
              <a:ext uri="{FF2B5EF4-FFF2-40B4-BE49-F238E27FC236}">
                <a16:creationId xmlns:a16="http://schemas.microsoft.com/office/drawing/2014/main" id="{4B119789-8B95-48B9-B0CA-5187B23E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0286" y="1681712"/>
            <a:ext cx="297657" cy="297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54901E-0C58-467B-AE0F-0F7543097899}"/>
              </a:ext>
            </a:extLst>
          </p:cNvPr>
          <p:cNvSpPr txBox="1"/>
          <p:nvPr/>
        </p:nvSpPr>
        <p:spPr>
          <a:xfrm>
            <a:off x="7251218" y="18757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9D675-8A3E-44E5-93E1-488707D879EF}"/>
              </a:ext>
            </a:extLst>
          </p:cNvPr>
          <p:cNvCxnSpPr>
            <a:cxnSpLocks/>
          </p:cNvCxnSpPr>
          <p:nvPr/>
        </p:nvCxnSpPr>
        <p:spPr>
          <a:xfrm>
            <a:off x="8322781" y="1979369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CAC3F694-1886-4E80-88BC-D36CED1F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56" y="1613254"/>
            <a:ext cx="752475" cy="7524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ECEA22A-060D-484F-A406-EA89EBEB4D8A}"/>
              </a:ext>
            </a:extLst>
          </p:cNvPr>
          <p:cNvSpPr/>
          <p:nvPr/>
        </p:nvSpPr>
        <p:spPr>
          <a:xfrm>
            <a:off x="6872294" y="1170342"/>
            <a:ext cx="3219450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5089B-A80C-4B0C-951E-59ADEB5C5016}"/>
              </a:ext>
            </a:extLst>
          </p:cNvPr>
          <p:cNvSpPr txBox="1"/>
          <p:nvPr/>
        </p:nvSpPr>
        <p:spPr>
          <a:xfrm>
            <a:off x="8352422" y="167665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46" name="Graphic 45" descr="User with solid fill">
            <a:extLst>
              <a:ext uri="{FF2B5EF4-FFF2-40B4-BE49-F238E27FC236}">
                <a16:creationId xmlns:a16="http://schemas.microsoft.com/office/drawing/2014/main" id="{922FEA38-99C3-47B9-85FD-B79B9370E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7093" y="4596259"/>
            <a:ext cx="752475" cy="752475"/>
          </a:xfrm>
          <a:prstGeom prst="rect">
            <a:avLst/>
          </a:prstGeom>
        </p:spPr>
      </p:pic>
      <p:pic>
        <p:nvPicPr>
          <p:cNvPr id="47" name="Graphic 46" descr="Coins outline">
            <a:extLst>
              <a:ext uri="{FF2B5EF4-FFF2-40B4-BE49-F238E27FC236}">
                <a16:creationId xmlns:a16="http://schemas.microsoft.com/office/drawing/2014/main" id="{836CE660-C38D-4C09-A0E9-5066C82D2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952083" y="4664717"/>
            <a:ext cx="297657" cy="29765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0489D4F-2AB8-41B2-90E5-46EE89AD3CEF}"/>
              </a:ext>
            </a:extLst>
          </p:cNvPr>
          <p:cNvSpPr txBox="1"/>
          <p:nvPr/>
        </p:nvSpPr>
        <p:spPr>
          <a:xfrm>
            <a:off x="6783015" y="485878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50" name="Graphic 49" descr="User with solid fill">
            <a:extLst>
              <a:ext uri="{FF2B5EF4-FFF2-40B4-BE49-F238E27FC236}">
                <a16:creationId xmlns:a16="http://schemas.microsoft.com/office/drawing/2014/main" id="{51EE1216-42C7-4598-8D42-13BD4AA36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7151" y="4599674"/>
            <a:ext cx="752475" cy="75247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A3F6774-CD1C-4D1B-B573-CF1CBC35244F}"/>
              </a:ext>
            </a:extLst>
          </p:cNvPr>
          <p:cNvSpPr/>
          <p:nvPr/>
        </p:nvSpPr>
        <p:spPr>
          <a:xfrm>
            <a:off x="6079050" y="413157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E5111-5121-4C0E-B32E-8C6C30CFA6C6}"/>
              </a:ext>
            </a:extLst>
          </p:cNvPr>
          <p:cNvSpPr txBox="1"/>
          <p:nvPr/>
        </p:nvSpPr>
        <p:spPr>
          <a:xfrm>
            <a:off x="8333190" y="4877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53" name="Graphic 52" descr="Coins outline">
            <a:extLst>
              <a:ext uri="{FF2B5EF4-FFF2-40B4-BE49-F238E27FC236}">
                <a16:creationId xmlns:a16="http://schemas.microsoft.com/office/drawing/2014/main" id="{CE045341-8FC4-4600-ADE0-2110423E7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184362" y="4720810"/>
            <a:ext cx="297657" cy="29765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A0BDE80-2AEC-4A99-8B3F-ACFAB9686F38}"/>
              </a:ext>
            </a:extLst>
          </p:cNvPr>
          <p:cNvSpPr txBox="1"/>
          <p:nvPr/>
        </p:nvSpPr>
        <p:spPr>
          <a:xfrm>
            <a:off x="7334457" y="4310250"/>
            <a:ext cx="1139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REJECT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33E2357-CF40-4290-B67C-AEEC223D8D8B}"/>
              </a:ext>
            </a:extLst>
          </p:cNvPr>
          <p:cNvSpPr txBox="1"/>
          <p:nvPr/>
        </p:nvSpPr>
        <p:spPr>
          <a:xfrm>
            <a:off x="9652892" y="4341395"/>
            <a:ext cx="113812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ACCEPT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457FC-2A21-4F0E-BB60-A3F60C074F89}"/>
              </a:ext>
            </a:extLst>
          </p:cNvPr>
          <p:cNvSpPr/>
          <p:nvPr/>
        </p:nvSpPr>
        <p:spPr>
          <a:xfrm>
            <a:off x="9003512" y="4315422"/>
            <a:ext cx="2151136" cy="1473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EC6047-39BF-4E6F-94E7-3E0CA150701A}"/>
              </a:ext>
            </a:extLst>
          </p:cNvPr>
          <p:cNvSpPr txBox="1"/>
          <p:nvPr/>
        </p:nvSpPr>
        <p:spPr>
          <a:xfrm>
            <a:off x="2548700" y="2214097"/>
            <a:ext cx="94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Selfish</a:t>
            </a:r>
          </a:p>
        </p:txBody>
      </p:sp>
      <p:pic>
        <p:nvPicPr>
          <p:cNvPr id="80" name="Graphic 79" descr="User with solid fill">
            <a:extLst>
              <a:ext uri="{FF2B5EF4-FFF2-40B4-BE49-F238E27FC236}">
                <a16:creationId xmlns:a16="http://schemas.microsoft.com/office/drawing/2014/main" id="{EDE2BEB8-1EBA-4BA5-B015-E9A85C71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3942755"/>
            <a:ext cx="752475" cy="752475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61B6E6E5-8290-4A94-9850-485F995D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4011213"/>
            <a:ext cx="297657" cy="2976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402FAC1-543B-43B7-8F60-1886BBE76961}"/>
              </a:ext>
            </a:extLst>
          </p:cNvPr>
          <p:cNvSpPr txBox="1"/>
          <p:nvPr/>
        </p:nvSpPr>
        <p:spPr>
          <a:xfrm>
            <a:off x="1676124" y="420528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DD6016-4301-4438-A420-602F85714D38}"/>
              </a:ext>
            </a:extLst>
          </p:cNvPr>
          <p:cNvCxnSpPr>
            <a:cxnSpLocks/>
          </p:cNvCxnSpPr>
          <p:nvPr/>
        </p:nvCxnSpPr>
        <p:spPr>
          <a:xfrm>
            <a:off x="2747687" y="4308870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User with solid fill">
            <a:extLst>
              <a:ext uri="{FF2B5EF4-FFF2-40B4-BE49-F238E27FC236}">
                <a16:creationId xmlns:a16="http://schemas.microsoft.com/office/drawing/2014/main" id="{22D85715-AE81-47D5-BE33-F2CE443B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3942755"/>
            <a:ext cx="752475" cy="752475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DF958A42-57AF-40D8-938C-01EF01D73118}"/>
              </a:ext>
            </a:extLst>
          </p:cNvPr>
          <p:cNvSpPr/>
          <p:nvPr/>
        </p:nvSpPr>
        <p:spPr>
          <a:xfrm>
            <a:off x="1297200" y="3499843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6C9D7B-FB96-487C-AED8-347F2732BBD6}"/>
              </a:ext>
            </a:extLst>
          </p:cNvPr>
          <p:cNvSpPr txBox="1"/>
          <p:nvPr/>
        </p:nvSpPr>
        <p:spPr>
          <a:xfrm>
            <a:off x="3863301" y="422061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D75BFE1B-C6C8-466A-9211-A5F23C1E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4063891"/>
            <a:ext cx="297657" cy="29765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68A4F82-F4A2-4052-901F-1211E4B2BE3F}"/>
              </a:ext>
            </a:extLst>
          </p:cNvPr>
          <p:cNvSpPr txBox="1"/>
          <p:nvPr/>
        </p:nvSpPr>
        <p:spPr>
          <a:xfrm>
            <a:off x="2202333" y="3640558"/>
            <a:ext cx="146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Altruistic/ fair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AE35076-0AF8-4516-9784-B5691DE4102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904071" y="3429000"/>
            <a:ext cx="1157254" cy="881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73C81C8-05B1-42A2-AFFE-4B2AD7BCF621}"/>
              </a:ext>
            </a:extLst>
          </p:cNvPr>
          <p:cNvCxnSpPr>
            <a:cxnSpLocks/>
          </p:cNvCxnSpPr>
          <p:nvPr/>
        </p:nvCxnSpPr>
        <p:spPr>
          <a:xfrm>
            <a:off x="9316117" y="3429350"/>
            <a:ext cx="673550" cy="8535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c 98" descr="User with solid fill">
            <a:extLst>
              <a:ext uri="{FF2B5EF4-FFF2-40B4-BE49-F238E27FC236}">
                <a16:creationId xmlns:a16="http://schemas.microsoft.com/office/drawing/2014/main" id="{A3F5A6C8-D8EF-42E5-8E2D-9AB2FC486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7056" y="4613711"/>
            <a:ext cx="752475" cy="752475"/>
          </a:xfrm>
          <a:prstGeom prst="rect">
            <a:avLst/>
          </a:prstGeom>
        </p:spPr>
      </p:pic>
      <p:pic>
        <p:nvPicPr>
          <p:cNvPr id="100" name="Graphic 99" descr="Coins outline">
            <a:extLst>
              <a:ext uri="{FF2B5EF4-FFF2-40B4-BE49-F238E27FC236}">
                <a16:creationId xmlns:a16="http://schemas.microsoft.com/office/drawing/2014/main" id="{0A4684F9-F2B6-4AC0-B065-76DE4A684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52046" y="4682169"/>
            <a:ext cx="297657" cy="297657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B4A0C8D-373E-4530-83C6-860CE08EFE71}"/>
              </a:ext>
            </a:extLst>
          </p:cNvPr>
          <p:cNvSpPr txBox="1"/>
          <p:nvPr/>
        </p:nvSpPr>
        <p:spPr>
          <a:xfrm>
            <a:off x="9082978" y="487623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</a:t>
            </a:r>
          </a:p>
        </p:txBody>
      </p:sp>
      <p:pic>
        <p:nvPicPr>
          <p:cNvPr id="102" name="Graphic 101" descr="User with solid fill">
            <a:extLst>
              <a:ext uri="{FF2B5EF4-FFF2-40B4-BE49-F238E27FC236}">
                <a16:creationId xmlns:a16="http://schemas.microsoft.com/office/drawing/2014/main" id="{4361DEB0-0827-4FAE-B374-FBEF8DBA8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7114" y="4617126"/>
            <a:ext cx="752475" cy="75247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3EEECA8C-6D15-41CF-A384-0B7AB2CA5F77}"/>
              </a:ext>
            </a:extLst>
          </p:cNvPr>
          <p:cNvSpPr txBox="1"/>
          <p:nvPr/>
        </p:nvSpPr>
        <p:spPr>
          <a:xfrm>
            <a:off x="10633153" y="48949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104" name="Graphic 103" descr="Coins outline">
            <a:extLst>
              <a:ext uri="{FF2B5EF4-FFF2-40B4-BE49-F238E27FC236}">
                <a16:creationId xmlns:a16="http://schemas.microsoft.com/office/drawing/2014/main" id="{843C0ADC-BDA3-4DC0-A150-79EE14BBF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484325" y="4738262"/>
            <a:ext cx="297657" cy="2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46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24513-508C-4011-A73E-697050263866}"/>
              </a:ext>
            </a:extLst>
          </p:cNvPr>
          <p:cNvSpPr txBox="1"/>
          <p:nvPr/>
        </p:nvSpPr>
        <p:spPr>
          <a:xfrm>
            <a:off x="6201295" y="850544"/>
            <a:ext cx="5162203" cy="4837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7858C419-964F-417A-9F25-FDB96D311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2517002"/>
            <a:ext cx="752475" cy="752475"/>
          </a:xfrm>
          <a:prstGeom prst="rect">
            <a:avLst/>
          </a:prstGeom>
        </p:spPr>
      </p:pic>
      <p:pic>
        <p:nvPicPr>
          <p:cNvPr id="12" name="Graphic 11" descr="Coins outline">
            <a:extLst>
              <a:ext uri="{FF2B5EF4-FFF2-40B4-BE49-F238E27FC236}">
                <a16:creationId xmlns:a16="http://schemas.microsoft.com/office/drawing/2014/main" id="{620F049C-72F2-4A71-8278-8067F1F94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2585460"/>
            <a:ext cx="297657" cy="297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31F24C-2902-456B-BCA2-B8D0BE1E8317}"/>
              </a:ext>
            </a:extLst>
          </p:cNvPr>
          <p:cNvSpPr txBox="1"/>
          <p:nvPr/>
        </p:nvSpPr>
        <p:spPr>
          <a:xfrm>
            <a:off x="1676124" y="2779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A1D45-F618-43FE-B338-7856DCEDFE85}"/>
              </a:ext>
            </a:extLst>
          </p:cNvPr>
          <p:cNvCxnSpPr>
            <a:cxnSpLocks/>
          </p:cNvCxnSpPr>
          <p:nvPr/>
        </p:nvCxnSpPr>
        <p:spPr>
          <a:xfrm>
            <a:off x="2747687" y="2883117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86018F48-BC52-4320-99C8-14108E30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2517002"/>
            <a:ext cx="752475" cy="7524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C16D26-AEBD-464C-A842-DD6BD3769218}"/>
              </a:ext>
            </a:extLst>
          </p:cNvPr>
          <p:cNvSpPr/>
          <p:nvPr/>
        </p:nvSpPr>
        <p:spPr>
          <a:xfrm>
            <a:off x="1297200" y="2074090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A62A7-A4C2-4214-86B3-F91C627D43C4}"/>
              </a:ext>
            </a:extLst>
          </p:cNvPr>
          <p:cNvSpPr txBox="1"/>
          <p:nvPr/>
        </p:nvSpPr>
        <p:spPr>
          <a:xfrm>
            <a:off x="3863301" y="279485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4E4101F5-39C3-4CFB-8C10-61A95C003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2638138"/>
            <a:ext cx="297657" cy="297657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A7113ECC-91D6-4A4C-BBB6-ECA398D5B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1293456"/>
            <a:ext cx="752475" cy="752475"/>
          </a:xfrm>
          <a:prstGeom prst="rect">
            <a:avLst/>
          </a:prstGeom>
        </p:spPr>
      </p:pic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EA23EBF2-F87D-4D29-A199-8AFE69234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1361914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B8CA9C-B2FD-47B0-93C8-E714CD304C5C}"/>
              </a:ext>
            </a:extLst>
          </p:cNvPr>
          <p:cNvSpPr txBox="1"/>
          <p:nvPr/>
        </p:nvSpPr>
        <p:spPr>
          <a:xfrm>
            <a:off x="1676124" y="155598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A378E1-0D52-4DFB-B34E-504F380789CE}"/>
              </a:ext>
            </a:extLst>
          </p:cNvPr>
          <p:cNvCxnSpPr>
            <a:cxnSpLocks/>
          </p:cNvCxnSpPr>
          <p:nvPr/>
        </p:nvCxnSpPr>
        <p:spPr>
          <a:xfrm>
            <a:off x="2747687" y="1659571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0791A446-8C90-48E6-B0E6-AEA17D170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1293456"/>
            <a:ext cx="752475" cy="7524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BEBB360-68AA-4388-B256-0CE269D7A747}"/>
              </a:ext>
            </a:extLst>
          </p:cNvPr>
          <p:cNvSpPr/>
          <p:nvPr/>
        </p:nvSpPr>
        <p:spPr>
          <a:xfrm>
            <a:off x="1297200" y="850544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A9E95-87D1-4C38-A154-5EE9E40111BE}"/>
              </a:ext>
            </a:extLst>
          </p:cNvPr>
          <p:cNvSpPr txBox="1"/>
          <p:nvPr/>
        </p:nvSpPr>
        <p:spPr>
          <a:xfrm>
            <a:off x="2777328" y="135685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6AA51BE5-AD62-43F3-828D-1C3B4400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962" y="2684971"/>
            <a:ext cx="752475" cy="752475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DD91CB12-229E-48BE-BDA0-7237A7F5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392952" y="2753429"/>
            <a:ext cx="297657" cy="2976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39B00A-82D7-43D6-8052-35DD2C173BD1}"/>
              </a:ext>
            </a:extLst>
          </p:cNvPr>
          <p:cNvSpPr txBox="1"/>
          <p:nvPr/>
        </p:nvSpPr>
        <p:spPr>
          <a:xfrm>
            <a:off x="7223884" y="29474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B58BB4-2391-4252-92BA-E1B4F49F5846}"/>
              </a:ext>
            </a:extLst>
          </p:cNvPr>
          <p:cNvCxnSpPr>
            <a:cxnSpLocks/>
          </p:cNvCxnSpPr>
          <p:nvPr/>
        </p:nvCxnSpPr>
        <p:spPr>
          <a:xfrm>
            <a:off x="8295447" y="3051086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667B9299-8247-4384-B603-DE277E4D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022" y="2684971"/>
            <a:ext cx="752475" cy="7524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E5F363-57E6-4A73-A9EC-E535A9007BE5}"/>
              </a:ext>
            </a:extLst>
          </p:cNvPr>
          <p:cNvSpPr/>
          <p:nvPr/>
        </p:nvSpPr>
        <p:spPr>
          <a:xfrm>
            <a:off x="6844960" y="224205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331CE-8B28-4AE9-8AA4-67E4B0E9C9F2}"/>
              </a:ext>
            </a:extLst>
          </p:cNvPr>
          <p:cNvSpPr txBox="1"/>
          <p:nvPr/>
        </p:nvSpPr>
        <p:spPr>
          <a:xfrm>
            <a:off x="9411061" y="296282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E77F88E-81CB-491F-BCB8-CC0FC994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62233" y="2806107"/>
            <a:ext cx="297657" cy="29765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E1427BC3-F1C4-401F-AC8D-EAA660B4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296" y="1613254"/>
            <a:ext cx="752475" cy="752475"/>
          </a:xfrm>
          <a:prstGeom prst="rect">
            <a:avLst/>
          </a:prstGeom>
        </p:spPr>
      </p:pic>
      <p:pic>
        <p:nvPicPr>
          <p:cNvPr id="39" name="Graphic 38" descr="Coins outline">
            <a:extLst>
              <a:ext uri="{FF2B5EF4-FFF2-40B4-BE49-F238E27FC236}">
                <a16:creationId xmlns:a16="http://schemas.microsoft.com/office/drawing/2014/main" id="{4B119789-8B95-48B9-B0CA-5187B23E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0286" y="1681712"/>
            <a:ext cx="297657" cy="297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54901E-0C58-467B-AE0F-0F7543097899}"/>
              </a:ext>
            </a:extLst>
          </p:cNvPr>
          <p:cNvSpPr txBox="1"/>
          <p:nvPr/>
        </p:nvSpPr>
        <p:spPr>
          <a:xfrm>
            <a:off x="7251218" y="18757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9D675-8A3E-44E5-93E1-488707D879EF}"/>
              </a:ext>
            </a:extLst>
          </p:cNvPr>
          <p:cNvCxnSpPr>
            <a:cxnSpLocks/>
          </p:cNvCxnSpPr>
          <p:nvPr/>
        </p:nvCxnSpPr>
        <p:spPr>
          <a:xfrm>
            <a:off x="8322781" y="1979369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CAC3F694-1886-4E80-88BC-D36CED1F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56" y="1613254"/>
            <a:ext cx="752475" cy="7524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ECEA22A-060D-484F-A406-EA89EBEB4D8A}"/>
              </a:ext>
            </a:extLst>
          </p:cNvPr>
          <p:cNvSpPr/>
          <p:nvPr/>
        </p:nvSpPr>
        <p:spPr>
          <a:xfrm>
            <a:off x="6872294" y="1170342"/>
            <a:ext cx="3219450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5089B-A80C-4B0C-951E-59ADEB5C5016}"/>
              </a:ext>
            </a:extLst>
          </p:cNvPr>
          <p:cNvSpPr txBox="1"/>
          <p:nvPr/>
        </p:nvSpPr>
        <p:spPr>
          <a:xfrm>
            <a:off x="8352422" y="167665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46" name="Graphic 45" descr="User with solid fill">
            <a:extLst>
              <a:ext uri="{FF2B5EF4-FFF2-40B4-BE49-F238E27FC236}">
                <a16:creationId xmlns:a16="http://schemas.microsoft.com/office/drawing/2014/main" id="{922FEA38-99C3-47B9-85FD-B79B9370E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7093" y="4596259"/>
            <a:ext cx="752475" cy="752475"/>
          </a:xfrm>
          <a:prstGeom prst="rect">
            <a:avLst/>
          </a:prstGeom>
        </p:spPr>
      </p:pic>
      <p:pic>
        <p:nvPicPr>
          <p:cNvPr id="47" name="Graphic 46" descr="Coins outline">
            <a:extLst>
              <a:ext uri="{FF2B5EF4-FFF2-40B4-BE49-F238E27FC236}">
                <a16:creationId xmlns:a16="http://schemas.microsoft.com/office/drawing/2014/main" id="{836CE660-C38D-4C09-A0E9-5066C82D2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952083" y="4664717"/>
            <a:ext cx="297657" cy="29765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0489D4F-2AB8-41B2-90E5-46EE89AD3CEF}"/>
              </a:ext>
            </a:extLst>
          </p:cNvPr>
          <p:cNvSpPr txBox="1"/>
          <p:nvPr/>
        </p:nvSpPr>
        <p:spPr>
          <a:xfrm>
            <a:off x="6783015" y="485878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50" name="Graphic 49" descr="User with solid fill">
            <a:extLst>
              <a:ext uri="{FF2B5EF4-FFF2-40B4-BE49-F238E27FC236}">
                <a16:creationId xmlns:a16="http://schemas.microsoft.com/office/drawing/2014/main" id="{51EE1216-42C7-4598-8D42-13BD4AA36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7151" y="4599674"/>
            <a:ext cx="752475" cy="75247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A3F6774-CD1C-4D1B-B573-CF1CBC35244F}"/>
              </a:ext>
            </a:extLst>
          </p:cNvPr>
          <p:cNvSpPr/>
          <p:nvPr/>
        </p:nvSpPr>
        <p:spPr>
          <a:xfrm>
            <a:off x="6079050" y="413157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E5111-5121-4C0E-B32E-8C6C30CFA6C6}"/>
              </a:ext>
            </a:extLst>
          </p:cNvPr>
          <p:cNvSpPr txBox="1"/>
          <p:nvPr/>
        </p:nvSpPr>
        <p:spPr>
          <a:xfrm>
            <a:off x="8333190" y="4877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53" name="Graphic 52" descr="Coins outline">
            <a:extLst>
              <a:ext uri="{FF2B5EF4-FFF2-40B4-BE49-F238E27FC236}">
                <a16:creationId xmlns:a16="http://schemas.microsoft.com/office/drawing/2014/main" id="{CE045341-8FC4-4600-ADE0-2110423E7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184362" y="4720810"/>
            <a:ext cx="297657" cy="29765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A0BDE80-2AEC-4A99-8B3F-ACFAB9686F38}"/>
              </a:ext>
            </a:extLst>
          </p:cNvPr>
          <p:cNvSpPr txBox="1"/>
          <p:nvPr/>
        </p:nvSpPr>
        <p:spPr>
          <a:xfrm>
            <a:off x="7334457" y="4310250"/>
            <a:ext cx="1139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REJECT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33E2357-CF40-4290-B67C-AEEC223D8D8B}"/>
              </a:ext>
            </a:extLst>
          </p:cNvPr>
          <p:cNvSpPr txBox="1"/>
          <p:nvPr/>
        </p:nvSpPr>
        <p:spPr>
          <a:xfrm>
            <a:off x="9652892" y="4341395"/>
            <a:ext cx="113812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ACCEPT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457FC-2A21-4F0E-BB60-A3F60C074F89}"/>
              </a:ext>
            </a:extLst>
          </p:cNvPr>
          <p:cNvSpPr/>
          <p:nvPr/>
        </p:nvSpPr>
        <p:spPr>
          <a:xfrm>
            <a:off x="9003512" y="4315422"/>
            <a:ext cx="2151136" cy="1473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EC6047-39BF-4E6F-94E7-3E0CA150701A}"/>
              </a:ext>
            </a:extLst>
          </p:cNvPr>
          <p:cNvSpPr txBox="1"/>
          <p:nvPr/>
        </p:nvSpPr>
        <p:spPr>
          <a:xfrm>
            <a:off x="2548700" y="2214097"/>
            <a:ext cx="94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Selfish</a:t>
            </a:r>
          </a:p>
        </p:txBody>
      </p:sp>
      <p:pic>
        <p:nvPicPr>
          <p:cNvPr id="80" name="Graphic 79" descr="User with solid fill">
            <a:extLst>
              <a:ext uri="{FF2B5EF4-FFF2-40B4-BE49-F238E27FC236}">
                <a16:creationId xmlns:a16="http://schemas.microsoft.com/office/drawing/2014/main" id="{EDE2BEB8-1EBA-4BA5-B015-E9A85C71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3942755"/>
            <a:ext cx="752475" cy="752475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61B6E6E5-8290-4A94-9850-485F995D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4011213"/>
            <a:ext cx="297657" cy="2976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402FAC1-543B-43B7-8F60-1886BBE76961}"/>
              </a:ext>
            </a:extLst>
          </p:cNvPr>
          <p:cNvSpPr txBox="1"/>
          <p:nvPr/>
        </p:nvSpPr>
        <p:spPr>
          <a:xfrm>
            <a:off x="1676124" y="420528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DD6016-4301-4438-A420-602F85714D38}"/>
              </a:ext>
            </a:extLst>
          </p:cNvPr>
          <p:cNvCxnSpPr>
            <a:cxnSpLocks/>
          </p:cNvCxnSpPr>
          <p:nvPr/>
        </p:nvCxnSpPr>
        <p:spPr>
          <a:xfrm>
            <a:off x="2747687" y="4308870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User with solid fill">
            <a:extLst>
              <a:ext uri="{FF2B5EF4-FFF2-40B4-BE49-F238E27FC236}">
                <a16:creationId xmlns:a16="http://schemas.microsoft.com/office/drawing/2014/main" id="{22D85715-AE81-47D5-BE33-F2CE443B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3942755"/>
            <a:ext cx="752475" cy="752475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DF958A42-57AF-40D8-938C-01EF01D73118}"/>
              </a:ext>
            </a:extLst>
          </p:cNvPr>
          <p:cNvSpPr/>
          <p:nvPr/>
        </p:nvSpPr>
        <p:spPr>
          <a:xfrm>
            <a:off x="1297200" y="3499843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6C9D7B-FB96-487C-AED8-347F2732BBD6}"/>
              </a:ext>
            </a:extLst>
          </p:cNvPr>
          <p:cNvSpPr txBox="1"/>
          <p:nvPr/>
        </p:nvSpPr>
        <p:spPr>
          <a:xfrm>
            <a:off x="3863301" y="422061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D75BFE1B-C6C8-466A-9211-A5F23C1E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4063891"/>
            <a:ext cx="297657" cy="29765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68A4F82-F4A2-4052-901F-1211E4B2BE3F}"/>
              </a:ext>
            </a:extLst>
          </p:cNvPr>
          <p:cNvSpPr txBox="1"/>
          <p:nvPr/>
        </p:nvSpPr>
        <p:spPr>
          <a:xfrm>
            <a:off x="2202333" y="3640558"/>
            <a:ext cx="146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Altruistic/ fair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AE35076-0AF8-4516-9784-B5691DE4102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904071" y="3429000"/>
            <a:ext cx="1157254" cy="881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73C81C8-05B1-42A2-AFFE-4B2AD7BCF621}"/>
              </a:ext>
            </a:extLst>
          </p:cNvPr>
          <p:cNvCxnSpPr>
            <a:cxnSpLocks/>
          </p:cNvCxnSpPr>
          <p:nvPr/>
        </p:nvCxnSpPr>
        <p:spPr>
          <a:xfrm>
            <a:off x="9316117" y="3429350"/>
            <a:ext cx="673550" cy="8535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c 98" descr="User with solid fill">
            <a:extLst>
              <a:ext uri="{FF2B5EF4-FFF2-40B4-BE49-F238E27FC236}">
                <a16:creationId xmlns:a16="http://schemas.microsoft.com/office/drawing/2014/main" id="{A3F5A6C8-D8EF-42E5-8E2D-9AB2FC486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7056" y="4613711"/>
            <a:ext cx="752475" cy="752475"/>
          </a:xfrm>
          <a:prstGeom prst="rect">
            <a:avLst/>
          </a:prstGeom>
        </p:spPr>
      </p:pic>
      <p:pic>
        <p:nvPicPr>
          <p:cNvPr id="100" name="Graphic 99" descr="Coins outline">
            <a:extLst>
              <a:ext uri="{FF2B5EF4-FFF2-40B4-BE49-F238E27FC236}">
                <a16:creationId xmlns:a16="http://schemas.microsoft.com/office/drawing/2014/main" id="{0A4684F9-F2B6-4AC0-B065-76DE4A684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52046" y="4682169"/>
            <a:ext cx="297657" cy="297657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B4A0C8D-373E-4530-83C6-860CE08EFE71}"/>
              </a:ext>
            </a:extLst>
          </p:cNvPr>
          <p:cNvSpPr txBox="1"/>
          <p:nvPr/>
        </p:nvSpPr>
        <p:spPr>
          <a:xfrm>
            <a:off x="9082978" y="487623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</a:t>
            </a:r>
          </a:p>
        </p:txBody>
      </p:sp>
      <p:pic>
        <p:nvPicPr>
          <p:cNvPr id="102" name="Graphic 101" descr="User with solid fill">
            <a:extLst>
              <a:ext uri="{FF2B5EF4-FFF2-40B4-BE49-F238E27FC236}">
                <a16:creationId xmlns:a16="http://schemas.microsoft.com/office/drawing/2014/main" id="{4361DEB0-0827-4FAE-B374-FBEF8DBA8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7114" y="4617126"/>
            <a:ext cx="752475" cy="75247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3EEECA8C-6D15-41CF-A384-0B7AB2CA5F77}"/>
              </a:ext>
            </a:extLst>
          </p:cNvPr>
          <p:cNvSpPr txBox="1"/>
          <p:nvPr/>
        </p:nvSpPr>
        <p:spPr>
          <a:xfrm>
            <a:off x="10633153" y="48949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104" name="Graphic 103" descr="Coins outline">
            <a:extLst>
              <a:ext uri="{FF2B5EF4-FFF2-40B4-BE49-F238E27FC236}">
                <a16:creationId xmlns:a16="http://schemas.microsoft.com/office/drawing/2014/main" id="{843C0ADC-BDA3-4DC0-A150-79EE14BBF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484325" y="4738262"/>
            <a:ext cx="297657" cy="2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41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24513-508C-4011-A73E-697050263866}"/>
              </a:ext>
            </a:extLst>
          </p:cNvPr>
          <p:cNvSpPr txBox="1"/>
          <p:nvPr/>
        </p:nvSpPr>
        <p:spPr>
          <a:xfrm>
            <a:off x="6201295" y="850544"/>
            <a:ext cx="5162203" cy="4837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7858C419-964F-417A-9F25-FDB96D311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2517002"/>
            <a:ext cx="752475" cy="752475"/>
          </a:xfrm>
          <a:prstGeom prst="rect">
            <a:avLst/>
          </a:prstGeom>
        </p:spPr>
      </p:pic>
      <p:pic>
        <p:nvPicPr>
          <p:cNvPr id="12" name="Graphic 11" descr="Coins outline">
            <a:extLst>
              <a:ext uri="{FF2B5EF4-FFF2-40B4-BE49-F238E27FC236}">
                <a16:creationId xmlns:a16="http://schemas.microsoft.com/office/drawing/2014/main" id="{620F049C-72F2-4A71-8278-8067F1F94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2585460"/>
            <a:ext cx="297657" cy="297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31F24C-2902-456B-BCA2-B8D0BE1E8317}"/>
              </a:ext>
            </a:extLst>
          </p:cNvPr>
          <p:cNvSpPr txBox="1"/>
          <p:nvPr/>
        </p:nvSpPr>
        <p:spPr>
          <a:xfrm>
            <a:off x="1676124" y="2779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A1D45-F618-43FE-B338-7856DCEDFE85}"/>
              </a:ext>
            </a:extLst>
          </p:cNvPr>
          <p:cNvCxnSpPr>
            <a:cxnSpLocks/>
          </p:cNvCxnSpPr>
          <p:nvPr/>
        </p:nvCxnSpPr>
        <p:spPr>
          <a:xfrm>
            <a:off x="2747687" y="2883117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86018F48-BC52-4320-99C8-14108E30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2517002"/>
            <a:ext cx="752475" cy="7524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C16D26-AEBD-464C-A842-DD6BD3769218}"/>
              </a:ext>
            </a:extLst>
          </p:cNvPr>
          <p:cNvSpPr/>
          <p:nvPr/>
        </p:nvSpPr>
        <p:spPr>
          <a:xfrm>
            <a:off x="1297200" y="2074090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A62A7-A4C2-4214-86B3-F91C627D43C4}"/>
              </a:ext>
            </a:extLst>
          </p:cNvPr>
          <p:cNvSpPr txBox="1"/>
          <p:nvPr/>
        </p:nvSpPr>
        <p:spPr>
          <a:xfrm>
            <a:off x="3863301" y="279485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4E4101F5-39C3-4CFB-8C10-61A95C003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2638138"/>
            <a:ext cx="297657" cy="297657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A7113ECC-91D6-4A4C-BBB6-ECA398D5B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1293456"/>
            <a:ext cx="752475" cy="752475"/>
          </a:xfrm>
          <a:prstGeom prst="rect">
            <a:avLst/>
          </a:prstGeom>
        </p:spPr>
      </p:pic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EA23EBF2-F87D-4D29-A199-8AFE69234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1361914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B8CA9C-B2FD-47B0-93C8-E714CD304C5C}"/>
              </a:ext>
            </a:extLst>
          </p:cNvPr>
          <p:cNvSpPr txBox="1"/>
          <p:nvPr/>
        </p:nvSpPr>
        <p:spPr>
          <a:xfrm>
            <a:off x="1676124" y="155598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A378E1-0D52-4DFB-B34E-504F380789CE}"/>
              </a:ext>
            </a:extLst>
          </p:cNvPr>
          <p:cNvCxnSpPr>
            <a:cxnSpLocks/>
          </p:cNvCxnSpPr>
          <p:nvPr/>
        </p:nvCxnSpPr>
        <p:spPr>
          <a:xfrm>
            <a:off x="2747687" y="1659571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0791A446-8C90-48E6-B0E6-AEA17D170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1293456"/>
            <a:ext cx="752475" cy="7524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BEBB360-68AA-4388-B256-0CE269D7A747}"/>
              </a:ext>
            </a:extLst>
          </p:cNvPr>
          <p:cNvSpPr/>
          <p:nvPr/>
        </p:nvSpPr>
        <p:spPr>
          <a:xfrm>
            <a:off x="1297200" y="850544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A9E95-87D1-4C38-A154-5EE9E40111BE}"/>
              </a:ext>
            </a:extLst>
          </p:cNvPr>
          <p:cNvSpPr txBox="1"/>
          <p:nvPr/>
        </p:nvSpPr>
        <p:spPr>
          <a:xfrm>
            <a:off x="2777328" y="135685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6AA51BE5-AD62-43F3-828D-1C3B4400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962" y="2684971"/>
            <a:ext cx="752475" cy="752475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DD91CB12-229E-48BE-BDA0-7237A7F5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392952" y="2753429"/>
            <a:ext cx="297657" cy="2976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39B00A-82D7-43D6-8052-35DD2C173BD1}"/>
              </a:ext>
            </a:extLst>
          </p:cNvPr>
          <p:cNvSpPr txBox="1"/>
          <p:nvPr/>
        </p:nvSpPr>
        <p:spPr>
          <a:xfrm>
            <a:off x="7223884" y="29474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B58BB4-2391-4252-92BA-E1B4F49F5846}"/>
              </a:ext>
            </a:extLst>
          </p:cNvPr>
          <p:cNvCxnSpPr>
            <a:cxnSpLocks/>
          </p:cNvCxnSpPr>
          <p:nvPr/>
        </p:nvCxnSpPr>
        <p:spPr>
          <a:xfrm>
            <a:off x="8295447" y="3051086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667B9299-8247-4384-B603-DE277E4D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022" y="2684971"/>
            <a:ext cx="752475" cy="7524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E5F363-57E6-4A73-A9EC-E535A9007BE5}"/>
              </a:ext>
            </a:extLst>
          </p:cNvPr>
          <p:cNvSpPr/>
          <p:nvPr/>
        </p:nvSpPr>
        <p:spPr>
          <a:xfrm>
            <a:off x="6844960" y="224205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331CE-8B28-4AE9-8AA4-67E4B0E9C9F2}"/>
              </a:ext>
            </a:extLst>
          </p:cNvPr>
          <p:cNvSpPr txBox="1"/>
          <p:nvPr/>
        </p:nvSpPr>
        <p:spPr>
          <a:xfrm>
            <a:off x="9411061" y="296282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E77F88E-81CB-491F-BCB8-CC0FC994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62233" y="2806107"/>
            <a:ext cx="297657" cy="29765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E1427BC3-F1C4-401F-AC8D-EAA660B4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296" y="1613254"/>
            <a:ext cx="752475" cy="752475"/>
          </a:xfrm>
          <a:prstGeom prst="rect">
            <a:avLst/>
          </a:prstGeom>
        </p:spPr>
      </p:pic>
      <p:pic>
        <p:nvPicPr>
          <p:cNvPr id="39" name="Graphic 38" descr="Coins outline">
            <a:extLst>
              <a:ext uri="{FF2B5EF4-FFF2-40B4-BE49-F238E27FC236}">
                <a16:creationId xmlns:a16="http://schemas.microsoft.com/office/drawing/2014/main" id="{4B119789-8B95-48B9-B0CA-5187B23E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0286" y="1681712"/>
            <a:ext cx="297657" cy="297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54901E-0C58-467B-AE0F-0F7543097899}"/>
              </a:ext>
            </a:extLst>
          </p:cNvPr>
          <p:cNvSpPr txBox="1"/>
          <p:nvPr/>
        </p:nvSpPr>
        <p:spPr>
          <a:xfrm>
            <a:off x="7251218" y="18757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9D675-8A3E-44E5-93E1-488707D879EF}"/>
              </a:ext>
            </a:extLst>
          </p:cNvPr>
          <p:cNvCxnSpPr>
            <a:cxnSpLocks/>
          </p:cNvCxnSpPr>
          <p:nvPr/>
        </p:nvCxnSpPr>
        <p:spPr>
          <a:xfrm>
            <a:off x="8322781" y="1979369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CAC3F694-1886-4E80-88BC-D36CED1F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56" y="1613254"/>
            <a:ext cx="752475" cy="7524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ECEA22A-060D-484F-A406-EA89EBEB4D8A}"/>
              </a:ext>
            </a:extLst>
          </p:cNvPr>
          <p:cNvSpPr/>
          <p:nvPr/>
        </p:nvSpPr>
        <p:spPr>
          <a:xfrm>
            <a:off x="6872294" y="1170342"/>
            <a:ext cx="3219450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5089B-A80C-4B0C-951E-59ADEB5C5016}"/>
              </a:ext>
            </a:extLst>
          </p:cNvPr>
          <p:cNvSpPr txBox="1"/>
          <p:nvPr/>
        </p:nvSpPr>
        <p:spPr>
          <a:xfrm>
            <a:off x="8352422" y="167665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3F6774-CD1C-4D1B-B573-CF1CBC35244F}"/>
              </a:ext>
            </a:extLst>
          </p:cNvPr>
          <p:cNvSpPr/>
          <p:nvPr/>
        </p:nvSpPr>
        <p:spPr>
          <a:xfrm>
            <a:off x="6079050" y="413157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457FC-2A21-4F0E-BB60-A3F60C074F89}"/>
              </a:ext>
            </a:extLst>
          </p:cNvPr>
          <p:cNvSpPr/>
          <p:nvPr/>
        </p:nvSpPr>
        <p:spPr>
          <a:xfrm>
            <a:off x="9003512" y="4315422"/>
            <a:ext cx="2151136" cy="1473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EC6047-39BF-4E6F-94E7-3E0CA150701A}"/>
              </a:ext>
            </a:extLst>
          </p:cNvPr>
          <p:cNvSpPr txBox="1"/>
          <p:nvPr/>
        </p:nvSpPr>
        <p:spPr>
          <a:xfrm>
            <a:off x="8134284" y="2570222"/>
            <a:ext cx="94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Selfish</a:t>
            </a:r>
          </a:p>
        </p:txBody>
      </p:sp>
      <p:pic>
        <p:nvPicPr>
          <p:cNvPr id="80" name="Graphic 79" descr="User with solid fill">
            <a:extLst>
              <a:ext uri="{FF2B5EF4-FFF2-40B4-BE49-F238E27FC236}">
                <a16:creationId xmlns:a16="http://schemas.microsoft.com/office/drawing/2014/main" id="{EDE2BEB8-1EBA-4BA5-B015-E9A85C71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9542" y="3829227"/>
            <a:ext cx="752475" cy="752475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61B6E6E5-8290-4A94-9850-485F995D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14532" y="3897685"/>
            <a:ext cx="297657" cy="2976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402FAC1-543B-43B7-8F60-1886BBE76961}"/>
              </a:ext>
            </a:extLst>
          </p:cNvPr>
          <p:cNvSpPr txBox="1"/>
          <p:nvPr/>
        </p:nvSpPr>
        <p:spPr>
          <a:xfrm>
            <a:off x="7245464" y="409175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DD6016-4301-4438-A420-602F85714D38}"/>
              </a:ext>
            </a:extLst>
          </p:cNvPr>
          <p:cNvCxnSpPr>
            <a:cxnSpLocks/>
          </p:cNvCxnSpPr>
          <p:nvPr/>
        </p:nvCxnSpPr>
        <p:spPr>
          <a:xfrm>
            <a:off x="8317027" y="4195342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User with solid fill">
            <a:extLst>
              <a:ext uri="{FF2B5EF4-FFF2-40B4-BE49-F238E27FC236}">
                <a16:creationId xmlns:a16="http://schemas.microsoft.com/office/drawing/2014/main" id="{22D85715-AE81-47D5-BE33-F2CE443B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6602" y="3829227"/>
            <a:ext cx="752475" cy="752475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DF958A42-57AF-40D8-938C-01EF01D73118}"/>
              </a:ext>
            </a:extLst>
          </p:cNvPr>
          <p:cNvSpPr/>
          <p:nvPr/>
        </p:nvSpPr>
        <p:spPr>
          <a:xfrm>
            <a:off x="1297200" y="3499843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6C9D7B-FB96-487C-AED8-347F2732BBD6}"/>
              </a:ext>
            </a:extLst>
          </p:cNvPr>
          <p:cNvSpPr txBox="1"/>
          <p:nvPr/>
        </p:nvSpPr>
        <p:spPr>
          <a:xfrm>
            <a:off x="9432641" y="410708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D75BFE1B-C6C8-466A-9211-A5F23C1E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83813" y="3950363"/>
            <a:ext cx="297657" cy="29765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68A4F82-F4A2-4052-901F-1211E4B2BE3F}"/>
              </a:ext>
            </a:extLst>
          </p:cNvPr>
          <p:cNvSpPr txBox="1"/>
          <p:nvPr/>
        </p:nvSpPr>
        <p:spPr>
          <a:xfrm>
            <a:off x="7896360" y="3568595"/>
            <a:ext cx="146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Altruistic/ fair</a:t>
            </a:r>
          </a:p>
        </p:txBody>
      </p:sp>
    </p:spTree>
    <p:extLst>
      <p:ext uri="{BB962C8B-B14F-4D97-AF65-F5344CB8AC3E}">
        <p14:creationId xmlns:p14="http://schemas.microsoft.com/office/powerpoint/2010/main" val="3186886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24513-508C-4011-A73E-697050263866}"/>
              </a:ext>
            </a:extLst>
          </p:cNvPr>
          <p:cNvSpPr txBox="1"/>
          <p:nvPr/>
        </p:nvSpPr>
        <p:spPr>
          <a:xfrm>
            <a:off x="6039370" y="1088669"/>
            <a:ext cx="5162203" cy="4837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6AA51BE5-AD62-43F3-828D-1C3B4400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587" y="2684971"/>
            <a:ext cx="752475" cy="752475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DD91CB12-229E-48BE-BDA0-7237A7F5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40577" y="2753429"/>
            <a:ext cx="297657" cy="2976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39B00A-82D7-43D6-8052-35DD2C173BD1}"/>
              </a:ext>
            </a:extLst>
          </p:cNvPr>
          <p:cNvSpPr txBox="1"/>
          <p:nvPr/>
        </p:nvSpPr>
        <p:spPr>
          <a:xfrm>
            <a:off x="7271509" y="29474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B58BB4-2391-4252-92BA-E1B4F49F5846}"/>
              </a:ext>
            </a:extLst>
          </p:cNvPr>
          <p:cNvCxnSpPr>
            <a:cxnSpLocks/>
          </p:cNvCxnSpPr>
          <p:nvPr/>
        </p:nvCxnSpPr>
        <p:spPr>
          <a:xfrm flipH="1">
            <a:off x="8343072" y="3051086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667B9299-8247-4384-B603-DE277E4D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2647" y="2684971"/>
            <a:ext cx="752475" cy="7524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E5F363-57E6-4A73-A9EC-E535A9007BE5}"/>
              </a:ext>
            </a:extLst>
          </p:cNvPr>
          <p:cNvSpPr/>
          <p:nvPr/>
        </p:nvSpPr>
        <p:spPr>
          <a:xfrm>
            <a:off x="6844960" y="224205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331CE-8B28-4AE9-8AA4-67E4B0E9C9F2}"/>
              </a:ext>
            </a:extLst>
          </p:cNvPr>
          <p:cNvSpPr txBox="1"/>
          <p:nvPr/>
        </p:nvSpPr>
        <p:spPr>
          <a:xfrm>
            <a:off x="9458686" y="296282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E77F88E-81CB-491F-BCB8-CC0FC994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09858" y="2806107"/>
            <a:ext cx="297657" cy="29765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E1427BC3-F1C4-401F-AC8D-EAA660B4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296" y="1613254"/>
            <a:ext cx="752475" cy="752475"/>
          </a:xfrm>
          <a:prstGeom prst="rect">
            <a:avLst/>
          </a:prstGeom>
        </p:spPr>
      </p:pic>
      <p:pic>
        <p:nvPicPr>
          <p:cNvPr id="39" name="Graphic 38" descr="Coins outline">
            <a:extLst>
              <a:ext uri="{FF2B5EF4-FFF2-40B4-BE49-F238E27FC236}">
                <a16:creationId xmlns:a16="http://schemas.microsoft.com/office/drawing/2014/main" id="{4B119789-8B95-48B9-B0CA-5187B23E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0286" y="1681712"/>
            <a:ext cx="297657" cy="297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54901E-0C58-467B-AE0F-0F7543097899}"/>
              </a:ext>
            </a:extLst>
          </p:cNvPr>
          <p:cNvSpPr txBox="1"/>
          <p:nvPr/>
        </p:nvSpPr>
        <p:spPr>
          <a:xfrm>
            <a:off x="7251218" y="18757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9D675-8A3E-44E5-93E1-488707D879EF}"/>
              </a:ext>
            </a:extLst>
          </p:cNvPr>
          <p:cNvCxnSpPr>
            <a:cxnSpLocks/>
          </p:cNvCxnSpPr>
          <p:nvPr/>
        </p:nvCxnSpPr>
        <p:spPr>
          <a:xfrm flipH="1">
            <a:off x="8322781" y="1979369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CAC3F694-1886-4E80-88BC-D36CED1F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56" y="1613254"/>
            <a:ext cx="752475" cy="7524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ECEA22A-060D-484F-A406-EA89EBEB4D8A}"/>
              </a:ext>
            </a:extLst>
          </p:cNvPr>
          <p:cNvSpPr/>
          <p:nvPr/>
        </p:nvSpPr>
        <p:spPr>
          <a:xfrm>
            <a:off x="6872294" y="1170342"/>
            <a:ext cx="3219450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5089B-A80C-4B0C-951E-59ADEB5C5016}"/>
              </a:ext>
            </a:extLst>
          </p:cNvPr>
          <p:cNvSpPr txBox="1"/>
          <p:nvPr/>
        </p:nvSpPr>
        <p:spPr>
          <a:xfrm>
            <a:off x="8352422" y="167665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3F6774-CD1C-4D1B-B573-CF1CBC35244F}"/>
              </a:ext>
            </a:extLst>
          </p:cNvPr>
          <p:cNvSpPr/>
          <p:nvPr/>
        </p:nvSpPr>
        <p:spPr>
          <a:xfrm>
            <a:off x="6079050" y="3950604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457FC-2A21-4F0E-BB60-A3F60C074F89}"/>
              </a:ext>
            </a:extLst>
          </p:cNvPr>
          <p:cNvSpPr/>
          <p:nvPr/>
        </p:nvSpPr>
        <p:spPr>
          <a:xfrm>
            <a:off x="9003512" y="4134447"/>
            <a:ext cx="2151136" cy="1473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Graphic 79" descr="User with solid fill">
            <a:extLst>
              <a:ext uri="{FF2B5EF4-FFF2-40B4-BE49-F238E27FC236}">
                <a16:creationId xmlns:a16="http://schemas.microsoft.com/office/drawing/2014/main" id="{EDE2BEB8-1EBA-4BA5-B015-E9A85C71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7167" y="3648252"/>
            <a:ext cx="752475" cy="752475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61B6E6E5-8290-4A94-9850-485F995D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62157" y="3716710"/>
            <a:ext cx="297657" cy="2976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402FAC1-543B-43B7-8F60-1886BBE76961}"/>
              </a:ext>
            </a:extLst>
          </p:cNvPr>
          <p:cNvSpPr txBox="1"/>
          <p:nvPr/>
        </p:nvSpPr>
        <p:spPr>
          <a:xfrm>
            <a:off x="7293089" y="391078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x19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DD6016-4301-4438-A420-602F85714D38}"/>
              </a:ext>
            </a:extLst>
          </p:cNvPr>
          <p:cNvCxnSpPr>
            <a:cxnSpLocks/>
          </p:cNvCxnSpPr>
          <p:nvPr/>
        </p:nvCxnSpPr>
        <p:spPr>
          <a:xfrm>
            <a:off x="8364652" y="4014367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User with solid fill">
            <a:extLst>
              <a:ext uri="{FF2B5EF4-FFF2-40B4-BE49-F238E27FC236}">
                <a16:creationId xmlns:a16="http://schemas.microsoft.com/office/drawing/2014/main" id="{22D85715-AE81-47D5-BE33-F2CE443B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4227" y="3648252"/>
            <a:ext cx="752475" cy="75247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76C9D7B-FB96-487C-AED8-347F2732BBD6}"/>
              </a:ext>
            </a:extLst>
          </p:cNvPr>
          <p:cNvSpPr txBox="1"/>
          <p:nvPr/>
        </p:nvSpPr>
        <p:spPr>
          <a:xfrm>
            <a:off x="9432641" y="392610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D75BFE1B-C6C8-466A-9211-A5F23C1E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31438" y="3769388"/>
            <a:ext cx="297657" cy="297657"/>
          </a:xfrm>
          <a:prstGeom prst="rect">
            <a:avLst/>
          </a:prstGeom>
        </p:spPr>
      </p:pic>
      <p:pic>
        <p:nvPicPr>
          <p:cNvPr id="45" name="Graphic 44" descr="Coins outline">
            <a:extLst>
              <a:ext uri="{FF2B5EF4-FFF2-40B4-BE49-F238E27FC236}">
                <a16:creationId xmlns:a16="http://schemas.microsoft.com/office/drawing/2014/main" id="{EC680985-BD54-4D72-95F7-645147269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09419" y="1708042"/>
            <a:ext cx="297657" cy="2976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4AADCA1-0288-4205-8053-4694CCFA8A17}"/>
              </a:ext>
            </a:extLst>
          </p:cNvPr>
          <p:cNvSpPr txBox="1"/>
          <p:nvPr/>
        </p:nvSpPr>
        <p:spPr>
          <a:xfrm>
            <a:off x="9343518" y="188237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F1AF93-1DB6-4360-BA8D-98AA9504175C}"/>
              </a:ext>
            </a:extLst>
          </p:cNvPr>
          <p:cNvSpPr txBox="1"/>
          <p:nvPr/>
        </p:nvSpPr>
        <p:spPr>
          <a:xfrm>
            <a:off x="8076685" y="2544676"/>
            <a:ext cx="96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6*1.5</a:t>
            </a:r>
          </a:p>
          <a:p>
            <a:r>
              <a:rPr lang="en-US" sz="1400" dirty="0"/>
              <a:t>          = x9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C800E1-DB0E-4059-A73B-C6709F1400C4}"/>
              </a:ext>
            </a:extLst>
          </p:cNvPr>
          <p:cNvSpPr txBox="1"/>
          <p:nvPr/>
        </p:nvSpPr>
        <p:spPr>
          <a:xfrm>
            <a:off x="8400047" y="368667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49" name="Graphic 48" descr="User with solid fill">
            <a:extLst>
              <a:ext uri="{FF2B5EF4-FFF2-40B4-BE49-F238E27FC236}">
                <a16:creationId xmlns:a16="http://schemas.microsoft.com/office/drawing/2014/main" id="{B1757613-3A7F-4D6A-8319-7D289F3D7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4077" y="4598473"/>
            <a:ext cx="752475" cy="752475"/>
          </a:xfrm>
          <a:prstGeom prst="rect">
            <a:avLst/>
          </a:prstGeom>
        </p:spPr>
      </p:pic>
      <p:pic>
        <p:nvPicPr>
          <p:cNvPr id="50" name="Graphic 49" descr="Coins outline">
            <a:extLst>
              <a:ext uri="{FF2B5EF4-FFF2-40B4-BE49-F238E27FC236}">
                <a16:creationId xmlns:a16="http://schemas.microsoft.com/office/drawing/2014/main" id="{B7D4A93D-ED56-4793-8281-A37F01A9F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99067" y="4666931"/>
            <a:ext cx="297657" cy="29765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FEE3912-DCCF-4AB5-86FB-6CE66B3ABFE7}"/>
              </a:ext>
            </a:extLst>
          </p:cNvPr>
          <p:cNvSpPr txBox="1"/>
          <p:nvPr/>
        </p:nvSpPr>
        <p:spPr>
          <a:xfrm>
            <a:off x="7329999" y="486100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8B8688-1620-436A-92FC-4E60E2D3B205}"/>
              </a:ext>
            </a:extLst>
          </p:cNvPr>
          <p:cNvCxnSpPr>
            <a:cxnSpLocks/>
          </p:cNvCxnSpPr>
          <p:nvPr/>
        </p:nvCxnSpPr>
        <p:spPr>
          <a:xfrm>
            <a:off x="8401562" y="4964588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BBA83E1F-4B30-4CF7-8409-DD4FE2B59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1137" y="4598473"/>
            <a:ext cx="752475" cy="75247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9E2C9AA-45C5-44AD-AF1C-FE4E740C27D2}"/>
              </a:ext>
            </a:extLst>
          </p:cNvPr>
          <p:cNvSpPr txBox="1"/>
          <p:nvPr/>
        </p:nvSpPr>
        <p:spPr>
          <a:xfrm>
            <a:off x="9469551" y="487632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pic>
        <p:nvPicPr>
          <p:cNvPr id="56" name="Graphic 55" descr="Coins outline">
            <a:extLst>
              <a:ext uri="{FF2B5EF4-FFF2-40B4-BE49-F238E27FC236}">
                <a16:creationId xmlns:a16="http://schemas.microsoft.com/office/drawing/2014/main" id="{F44711A3-EC2C-4D61-BE3A-365221DBF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68348" y="4719609"/>
            <a:ext cx="297657" cy="2976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1E907-4843-4ED0-8D72-79B48D073B9A}"/>
              </a:ext>
            </a:extLst>
          </p:cNvPr>
          <p:cNvSpPr txBox="1"/>
          <p:nvPr/>
        </p:nvSpPr>
        <p:spPr>
          <a:xfrm>
            <a:off x="1057275" y="3051086"/>
            <a:ext cx="33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Trust game</a:t>
            </a:r>
          </a:p>
        </p:txBody>
      </p:sp>
    </p:spTree>
    <p:extLst>
      <p:ext uri="{BB962C8B-B14F-4D97-AF65-F5344CB8AC3E}">
        <p14:creationId xmlns:p14="http://schemas.microsoft.com/office/powerpoint/2010/main" val="3846358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C650E794-AE62-48A9-A318-00DB72F4B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6627" y="3052762"/>
            <a:ext cx="752475" cy="752475"/>
          </a:xfrm>
          <a:prstGeom prst="rect">
            <a:avLst/>
          </a:prstGeom>
        </p:spPr>
      </p:pic>
      <p:pic>
        <p:nvPicPr>
          <p:cNvPr id="5" name="Graphic 4" descr="Coins outline">
            <a:extLst>
              <a:ext uri="{FF2B5EF4-FFF2-40B4-BE49-F238E27FC236}">
                <a16:creationId xmlns:a16="http://schemas.microsoft.com/office/drawing/2014/main" id="{337C8674-4071-452A-B9DF-FCC9BC263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881617" y="3121220"/>
            <a:ext cx="297657" cy="2976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6360DE-357A-4225-8396-B51AFA53376F}"/>
              </a:ext>
            </a:extLst>
          </p:cNvPr>
          <p:cNvSpPr txBox="1"/>
          <p:nvPr/>
        </p:nvSpPr>
        <p:spPr>
          <a:xfrm>
            <a:off x="2712549" y="331529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45952A-B4A9-4AF6-A354-4456A72E104C}"/>
              </a:ext>
            </a:extLst>
          </p:cNvPr>
          <p:cNvCxnSpPr>
            <a:cxnSpLocks/>
          </p:cNvCxnSpPr>
          <p:nvPr/>
        </p:nvCxnSpPr>
        <p:spPr>
          <a:xfrm>
            <a:off x="3784112" y="3418877"/>
            <a:ext cx="3497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276D7BA6-6DE1-4D27-8EAF-474982B7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687" y="3052762"/>
            <a:ext cx="752475" cy="7524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A4BEE6-0465-4E35-98EB-F8703F831F5A}"/>
              </a:ext>
            </a:extLst>
          </p:cNvPr>
          <p:cNvSpPr/>
          <p:nvPr/>
        </p:nvSpPr>
        <p:spPr>
          <a:xfrm>
            <a:off x="2333625" y="2609850"/>
            <a:ext cx="3219450" cy="169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50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750DE8-253A-441C-A5FB-E29E034AD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0406"/>
              </p:ext>
            </p:extLst>
          </p:nvPr>
        </p:nvGraphicFramePr>
        <p:xfrm>
          <a:off x="414866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1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3FA7F-399E-4BC0-9487-068095185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374085"/>
              </p:ext>
            </p:extLst>
          </p:nvPr>
        </p:nvGraphicFramePr>
        <p:xfrm>
          <a:off x="3293532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2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8DF1A0F-6804-4A94-9D96-9C31B2267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907110"/>
              </p:ext>
            </p:extLst>
          </p:nvPr>
        </p:nvGraphicFramePr>
        <p:xfrm>
          <a:off x="6172200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3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C9BC513-F2AA-47DA-A0DE-AD599DE2A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24794"/>
              </p:ext>
            </p:extLst>
          </p:nvPr>
        </p:nvGraphicFramePr>
        <p:xfrm>
          <a:off x="414866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4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B1915E-E706-42CC-BD81-5F7F48EE3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663530"/>
              </p:ext>
            </p:extLst>
          </p:nvPr>
        </p:nvGraphicFramePr>
        <p:xfrm>
          <a:off x="3293532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5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CB59044-BF83-49DE-9CC9-B6CBD67EA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28176"/>
              </p:ext>
            </p:extLst>
          </p:nvPr>
        </p:nvGraphicFramePr>
        <p:xfrm>
          <a:off x="6172200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6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816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750DE8-253A-441C-A5FB-E29E034AD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5700"/>
              </p:ext>
            </p:extLst>
          </p:nvPr>
        </p:nvGraphicFramePr>
        <p:xfrm>
          <a:off x="414866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1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3FA7F-399E-4BC0-9487-068095185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7996"/>
              </p:ext>
            </p:extLst>
          </p:nvPr>
        </p:nvGraphicFramePr>
        <p:xfrm>
          <a:off x="3293532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2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8DF1A0F-6804-4A94-9D96-9C31B2267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74526"/>
              </p:ext>
            </p:extLst>
          </p:nvPr>
        </p:nvGraphicFramePr>
        <p:xfrm>
          <a:off x="6172200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3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C9BC513-F2AA-47DA-A0DE-AD599DE2A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95123"/>
              </p:ext>
            </p:extLst>
          </p:nvPr>
        </p:nvGraphicFramePr>
        <p:xfrm>
          <a:off x="414866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4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B1915E-E706-42CC-BD81-5F7F48EE3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93000"/>
              </p:ext>
            </p:extLst>
          </p:nvPr>
        </p:nvGraphicFramePr>
        <p:xfrm>
          <a:off x="3293532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5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CB59044-BF83-49DE-9CC9-B6CBD67EA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850323"/>
              </p:ext>
            </p:extLst>
          </p:nvPr>
        </p:nvGraphicFramePr>
        <p:xfrm>
          <a:off x="6172200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6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51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Graphic 1051" descr="Barn with solid fill">
            <a:extLst>
              <a:ext uri="{FF2B5EF4-FFF2-40B4-BE49-F238E27FC236}">
                <a16:creationId xmlns:a16="http://schemas.microsoft.com/office/drawing/2014/main" id="{24F41B51-F0BD-4A8A-821D-76BD4BC47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149" y="91357"/>
            <a:ext cx="914400" cy="914400"/>
          </a:xfrm>
          <a:prstGeom prst="rect">
            <a:avLst/>
          </a:prstGeom>
        </p:spPr>
      </p:pic>
      <p:pic>
        <p:nvPicPr>
          <p:cNvPr id="304" name="Graphic 303" descr="Barn with solid fill">
            <a:extLst>
              <a:ext uri="{FF2B5EF4-FFF2-40B4-BE49-F238E27FC236}">
                <a16:creationId xmlns:a16="http://schemas.microsoft.com/office/drawing/2014/main" id="{960343F6-911C-4EC4-B37C-70ED5E78C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149" y="5848915"/>
            <a:ext cx="914400" cy="914400"/>
          </a:xfrm>
          <a:prstGeom prst="rect">
            <a:avLst/>
          </a:prstGeom>
        </p:spPr>
      </p:pic>
      <p:pic>
        <p:nvPicPr>
          <p:cNvPr id="305" name="Graphic 304" descr="Barn with solid fill">
            <a:extLst>
              <a:ext uri="{FF2B5EF4-FFF2-40B4-BE49-F238E27FC236}">
                <a16:creationId xmlns:a16="http://schemas.microsoft.com/office/drawing/2014/main" id="{15AA358D-BBE7-4540-A63F-F6792FB2A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180" y="91357"/>
            <a:ext cx="914400" cy="914400"/>
          </a:xfrm>
          <a:prstGeom prst="rect">
            <a:avLst/>
          </a:prstGeom>
        </p:spPr>
      </p:pic>
      <p:pic>
        <p:nvPicPr>
          <p:cNvPr id="306" name="Graphic 305" descr="Barn with solid fill">
            <a:extLst>
              <a:ext uri="{FF2B5EF4-FFF2-40B4-BE49-F238E27FC236}">
                <a16:creationId xmlns:a16="http://schemas.microsoft.com/office/drawing/2014/main" id="{0EB01796-FF2C-414D-885D-FC35CBE98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180" y="58851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91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F863-2DBB-4787-83D4-5F53293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3B1395E0-B18A-44C2-8F87-FBDBEFB48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178" y="2103436"/>
            <a:ext cx="3991729" cy="34387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771AFE-73F8-421D-AA96-0B9EC8F42EE1}"/>
              </a:ext>
            </a:extLst>
          </p:cNvPr>
          <p:cNvSpPr txBox="1"/>
          <p:nvPr/>
        </p:nvSpPr>
        <p:spPr>
          <a:xfrm>
            <a:off x="4761570" y="5403655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6EE9-3C26-4AF9-AA35-73EA901F2DDB}"/>
              </a:ext>
            </a:extLst>
          </p:cNvPr>
          <p:cNvSpPr txBox="1"/>
          <p:nvPr/>
        </p:nvSpPr>
        <p:spPr>
          <a:xfrm>
            <a:off x="5728009" y="5403654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Afternoon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1015FAE-25BF-47E0-A6E2-FD5C75AC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954648"/>
              </p:ext>
            </p:extLst>
          </p:nvPr>
        </p:nvGraphicFramePr>
        <p:xfrm>
          <a:off x="7618702" y="1992892"/>
          <a:ext cx="3632200" cy="3937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2624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ED0DC7B-2556-43C9-86C7-8A1CEFD1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913" y="1974653"/>
            <a:ext cx="3695700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6CF863-2DBB-4787-83D4-5F53293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71AFE-73F8-421D-AA96-0B9EC8F42EE1}"/>
              </a:ext>
            </a:extLst>
          </p:cNvPr>
          <p:cNvSpPr txBox="1"/>
          <p:nvPr/>
        </p:nvSpPr>
        <p:spPr>
          <a:xfrm>
            <a:off x="4890879" y="5265155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lit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6EE9-3C26-4AF9-AA35-73EA901F2DDB}"/>
              </a:ext>
            </a:extLst>
          </p:cNvPr>
          <p:cNvSpPr txBox="1"/>
          <p:nvPr/>
        </p:nvSpPr>
        <p:spPr>
          <a:xfrm>
            <a:off x="5929192" y="5274391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1015FAE-25BF-47E0-A6E2-FD5C75AC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709347"/>
              </p:ext>
            </p:extLst>
          </p:nvPr>
        </p:nvGraphicFramePr>
        <p:xfrm>
          <a:off x="7742663" y="2253672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595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ED0DC7B-2556-43C9-86C7-8A1CEFD1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913" y="1974653"/>
            <a:ext cx="3695700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6CF863-2DBB-4787-83D4-5F53293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71AFE-73F8-421D-AA96-0B9EC8F42EE1}"/>
              </a:ext>
            </a:extLst>
          </p:cNvPr>
          <p:cNvSpPr txBox="1"/>
          <p:nvPr/>
        </p:nvSpPr>
        <p:spPr>
          <a:xfrm>
            <a:off x="4890879" y="5265155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lit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6EE9-3C26-4AF9-AA35-73EA901F2DDB}"/>
              </a:ext>
            </a:extLst>
          </p:cNvPr>
          <p:cNvSpPr txBox="1"/>
          <p:nvPr/>
        </p:nvSpPr>
        <p:spPr>
          <a:xfrm>
            <a:off x="5929192" y="5274391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1015FAE-25BF-47E0-A6E2-FD5C75AC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558863"/>
              </p:ext>
            </p:extLst>
          </p:nvPr>
        </p:nvGraphicFramePr>
        <p:xfrm>
          <a:off x="7742663" y="2253672"/>
          <a:ext cx="3484137" cy="3020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7992A3-9A2F-4D4A-B103-F9E5149718C5}"/>
              </a:ext>
            </a:extLst>
          </p:cNvPr>
          <p:cNvSpPr txBox="1"/>
          <p:nvPr/>
        </p:nvSpPr>
        <p:spPr>
          <a:xfrm>
            <a:off x="9110133" y="5029200"/>
            <a:ext cx="106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C35D4E-09FA-497F-B058-A073652EFB5C}"/>
              </a:ext>
            </a:extLst>
          </p:cNvPr>
          <p:cNvSpPr txBox="1"/>
          <p:nvPr/>
        </p:nvSpPr>
        <p:spPr>
          <a:xfrm>
            <a:off x="8794083" y="4890700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8CA54-E712-4CFF-979C-D80B4CB69F01}"/>
              </a:ext>
            </a:extLst>
          </p:cNvPr>
          <p:cNvSpPr txBox="1"/>
          <p:nvPr/>
        </p:nvSpPr>
        <p:spPr>
          <a:xfrm>
            <a:off x="9568159" y="4900739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Non-cheaters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2BAF1-1BF3-4B51-8ED1-8ADB8E7A4AC6}"/>
              </a:ext>
            </a:extLst>
          </p:cNvPr>
          <p:cNvSpPr txBox="1"/>
          <p:nvPr/>
        </p:nvSpPr>
        <p:spPr>
          <a:xfrm rot="16200000">
            <a:off x="6710763" y="3051703"/>
            <a:ext cx="206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Creativity score</a:t>
            </a:r>
          </a:p>
        </p:txBody>
      </p:sp>
    </p:spTree>
    <p:extLst>
      <p:ext uri="{BB962C8B-B14F-4D97-AF65-F5344CB8AC3E}">
        <p14:creationId xmlns:p14="http://schemas.microsoft.com/office/powerpoint/2010/main" val="3694999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F863-2DBB-4787-83D4-5F53293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71AFE-73F8-421D-AA96-0B9EC8F42EE1}"/>
              </a:ext>
            </a:extLst>
          </p:cNvPr>
          <p:cNvSpPr txBox="1"/>
          <p:nvPr/>
        </p:nvSpPr>
        <p:spPr>
          <a:xfrm>
            <a:off x="4890879" y="5265155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lit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6EE9-3C26-4AF9-AA35-73EA901F2DDB}"/>
              </a:ext>
            </a:extLst>
          </p:cNvPr>
          <p:cNvSpPr txBox="1"/>
          <p:nvPr/>
        </p:nvSpPr>
        <p:spPr>
          <a:xfrm>
            <a:off x="5929192" y="5274391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1015FAE-25BF-47E0-A6E2-FD5C75AC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462750"/>
              </p:ext>
            </p:extLst>
          </p:nvPr>
        </p:nvGraphicFramePr>
        <p:xfrm>
          <a:off x="7742663" y="2253672"/>
          <a:ext cx="3484137" cy="3020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7992A3-9A2F-4D4A-B103-F9E5149718C5}"/>
              </a:ext>
            </a:extLst>
          </p:cNvPr>
          <p:cNvSpPr txBox="1"/>
          <p:nvPr/>
        </p:nvSpPr>
        <p:spPr>
          <a:xfrm>
            <a:off x="9110133" y="5029200"/>
            <a:ext cx="106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C35D4E-09FA-497F-B058-A073652EFB5C}"/>
              </a:ext>
            </a:extLst>
          </p:cNvPr>
          <p:cNvSpPr txBox="1"/>
          <p:nvPr/>
        </p:nvSpPr>
        <p:spPr>
          <a:xfrm>
            <a:off x="8794083" y="4890700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8CA54-E712-4CFF-979C-D80B4CB69F01}"/>
              </a:ext>
            </a:extLst>
          </p:cNvPr>
          <p:cNvSpPr txBox="1"/>
          <p:nvPr/>
        </p:nvSpPr>
        <p:spPr>
          <a:xfrm>
            <a:off x="9652825" y="4919623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Anxiety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2BAF1-1BF3-4B51-8ED1-8ADB8E7A4AC6}"/>
              </a:ext>
            </a:extLst>
          </p:cNvPr>
          <p:cNvSpPr txBox="1"/>
          <p:nvPr/>
        </p:nvSpPr>
        <p:spPr>
          <a:xfrm rot="16200000">
            <a:off x="6362078" y="3339422"/>
            <a:ext cx="2614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Willingness to act unethically</a:t>
            </a:r>
          </a:p>
        </p:txBody>
      </p:sp>
    </p:spTree>
    <p:extLst>
      <p:ext uri="{BB962C8B-B14F-4D97-AF65-F5344CB8AC3E}">
        <p14:creationId xmlns:p14="http://schemas.microsoft.com/office/powerpoint/2010/main" val="2962469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99BC-6BB4-4FA5-B0B3-7F29F911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1092C6-DAB9-4761-93F2-76C8D1D29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347776"/>
              </p:ext>
            </p:extLst>
          </p:nvPr>
        </p:nvGraphicFramePr>
        <p:xfrm>
          <a:off x="2595418" y="2330235"/>
          <a:ext cx="3703784" cy="3648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481">
                  <a:extLst>
                    <a:ext uri="{9D8B030D-6E8A-4147-A177-3AD203B41FA5}">
                      <a16:colId xmlns:a16="http://schemas.microsoft.com/office/drawing/2014/main" val="302144208"/>
                    </a:ext>
                  </a:extLst>
                </a:gridCol>
                <a:gridCol w="1253592">
                  <a:extLst>
                    <a:ext uri="{9D8B030D-6E8A-4147-A177-3AD203B41FA5}">
                      <a16:colId xmlns:a16="http://schemas.microsoft.com/office/drawing/2014/main" val="2489402504"/>
                    </a:ext>
                  </a:extLst>
                </a:gridCol>
                <a:gridCol w="1551711">
                  <a:extLst>
                    <a:ext uri="{9D8B030D-6E8A-4147-A177-3AD203B41FA5}">
                      <a16:colId xmlns:a16="http://schemas.microsoft.com/office/drawing/2014/main" val="3585812257"/>
                    </a:ext>
                  </a:extLst>
                </a:gridCol>
              </a:tblGrid>
              <a:tr h="7224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 opponent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opponent</a:t>
                      </a:r>
                    </a:p>
                  </a:txBody>
                  <a:tcP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099525"/>
                  </a:ext>
                </a:extLst>
              </a:tr>
              <a:tr h="1461631">
                <a:tc>
                  <a:txBody>
                    <a:bodyPr/>
                    <a:lstStyle/>
                    <a:p>
                      <a:r>
                        <a:rPr lang="en-US" dirty="0"/>
                        <a:t>Low cost </a:t>
                      </a:r>
                    </a:p>
                    <a:p>
                      <a:r>
                        <a:rPr lang="en-US" dirty="0"/>
                        <a:t>(13 cents)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Initial amount</a:t>
                      </a:r>
                      <a:r>
                        <a:rPr lang="en-US" dirty="0"/>
                        <a:t>: $2.50</a:t>
                      </a:r>
                    </a:p>
                    <a:p>
                      <a:r>
                        <a:rPr lang="en-US" b="1" dirty="0"/>
                        <a:t>Deduction</a:t>
                      </a:r>
                      <a:r>
                        <a:rPr lang="en-US" dirty="0"/>
                        <a:t>: 13 cents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Initial amount</a:t>
                      </a:r>
                      <a:r>
                        <a:rPr lang="en-US" dirty="0"/>
                        <a:t>: $10</a:t>
                      </a:r>
                    </a:p>
                    <a:p>
                      <a:r>
                        <a:rPr lang="en-US" b="1" dirty="0"/>
                        <a:t>Deduction</a:t>
                      </a:r>
                      <a:r>
                        <a:rPr lang="en-US" dirty="0"/>
                        <a:t>: 50 cents (13 cents each)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523960"/>
                  </a:ext>
                </a:extLst>
              </a:tr>
              <a:tr h="1461631">
                <a:tc>
                  <a:txBody>
                    <a:bodyPr/>
                    <a:lstStyle/>
                    <a:p>
                      <a:r>
                        <a:rPr lang="en-US" dirty="0"/>
                        <a:t>High cost (50 cents)</a:t>
                      </a:r>
                    </a:p>
                  </a:txBody>
                  <a:tcP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Initial amount</a:t>
                      </a:r>
                      <a:r>
                        <a:rPr lang="en-US" dirty="0"/>
                        <a:t>: $10</a:t>
                      </a:r>
                    </a:p>
                    <a:p>
                      <a:r>
                        <a:rPr lang="en-US" b="1" dirty="0"/>
                        <a:t>Deduction</a:t>
                      </a:r>
                      <a:r>
                        <a:rPr lang="en-US" dirty="0"/>
                        <a:t>: 50 cents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Initial amount</a:t>
                      </a:r>
                      <a:r>
                        <a:rPr lang="en-US" dirty="0"/>
                        <a:t>: $40</a:t>
                      </a:r>
                    </a:p>
                    <a:p>
                      <a:r>
                        <a:rPr lang="en-US" b="1" dirty="0"/>
                        <a:t>Deduction</a:t>
                      </a:r>
                      <a:r>
                        <a:rPr lang="en-US" dirty="0"/>
                        <a:t>: $2 (50 cents each)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0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566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B58C-FE87-4331-A949-978E75FC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184BBEF1-C13C-4676-A146-0DD59A8BA6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229128"/>
              </p:ext>
            </p:extLst>
          </p:nvPr>
        </p:nvGraphicFramePr>
        <p:xfrm>
          <a:off x="2518395" y="1976243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CCBE6E97-8BCB-4B17-BDF8-5495961398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454281"/>
              </p:ext>
            </p:extLst>
          </p:nvPr>
        </p:nvGraphicFramePr>
        <p:xfrm>
          <a:off x="6697850" y="1976243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6940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B58C-FE87-4331-A949-978E75FC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CCBE6E97-8BCB-4B17-BDF8-5495961398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5025282"/>
              </p:ext>
            </p:extLst>
          </p:nvPr>
        </p:nvGraphicFramePr>
        <p:xfrm>
          <a:off x="1769234" y="1601339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3208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98C49A6A-EDF0-42AF-84FB-8C736D9ECE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3705654"/>
              </p:ext>
            </p:extLst>
          </p:nvPr>
        </p:nvGraphicFramePr>
        <p:xfrm>
          <a:off x="1769234" y="1601339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D54D9C05-922A-4E8B-B84F-DEA915A6B8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398353"/>
              </p:ext>
            </p:extLst>
          </p:nvPr>
        </p:nvGraphicFramePr>
        <p:xfrm>
          <a:off x="6725091" y="2221569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593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6462CD7-50F1-4A56-9FBE-E75593FF454F}"/>
              </a:ext>
            </a:extLst>
          </p:cNvPr>
          <p:cNvSpPr txBox="1"/>
          <p:nvPr/>
        </p:nvSpPr>
        <p:spPr>
          <a:xfrm>
            <a:off x="1620481" y="643467"/>
            <a:ext cx="5909733" cy="4123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B261-7BFD-4C35-907A-59C3317ACB78}"/>
              </a:ext>
            </a:extLst>
          </p:cNvPr>
          <p:cNvSpPr/>
          <p:nvPr/>
        </p:nvSpPr>
        <p:spPr>
          <a:xfrm rot="16200000">
            <a:off x="1214424" y="2722791"/>
            <a:ext cx="3016765" cy="5952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9791-E3E5-4F7F-87E1-2A496E3EACFA}"/>
              </a:ext>
            </a:extLst>
          </p:cNvPr>
          <p:cNvSpPr/>
          <p:nvPr/>
        </p:nvSpPr>
        <p:spPr>
          <a:xfrm>
            <a:off x="3151716" y="831189"/>
            <a:ext cx="3232151" cy="565863"/>
          </a:xfrm>
          <a:prstGeom prst="rect">
            <a:avLst/>
          </a:prstGeom>
          <a:solidFill>
            <a:srgbClr val="E6F0FF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FF143-AB96-4D8A-B0E7-462351A827AB}"/>
              </a:ext>
            </a:extLst>
          </p:cNvPr>
          <p:cNvSpPr/>
          <p:nvPr/>
        </p:nvSpPr>
        <p:spPr>
          <a:xfrm>
            <a:off x="3158067" y="15155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928B-3379-4379-896D-95884BEFC207}"/>
              </a:ext>
            </a:extLst>
          </p:cNvPr>
          <p:cNvSpPr txBox="1"/>
          <p:nvPr/>
        </p:nvSpPr>
        <p:spPr>
          <a:xfrm>
            <a:off x="4470140" y="834856"/>
            <a:ext cx="12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Keith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D2E4-D239-44F5-9D04-F8A550C4C39C}"/>
              </a:ext>
            </a:extLst>
          </p:cNvPr>
          <p:cNvSpPr txBox="1"/>
          <p:nvPr/>
        </p:nvSpPr>
        <p:spPr>
          <a:xfrm rot="16200000">
            <a:off x="1473452" y="1956689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2C59-F67B-48C0-983D-553E85ECC9F7}"/>
              </a:ext>
            </a:extLst>
          </p:cNvPr>
          <p:cNvSpPr txBox="1"/>
          <p:nvPr/>
        </p:nvSpPr>
        <p:spPr>
          <a:xfrm>
            <a:off x="3670213" y="1104671"/>
            <a:ext cx="799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SPLIT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053AA-1B74-4FD5-ADA6-2B57088625F4}"/>
              </a:ext>
            </a:extLst>
          </p:cNvPr>
          <p:cNvSpPr txBox="1"/>
          <p:nvPr/>
        </p:nvSpPr>
        <p:spPr>
          <a:xfrm>
            <a:off x="5355608" y="1114120"/>
            <a:ext cx="799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STEAL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0307D5-6609-43D1-A3D3-071EA26D48AC}"/>
              </a:ext>
            </a:extLst>
          </p:cNvPr>
          <p:cNvSpPr/>
          <p:nvPr/>
        </p:nvSpPr>
        <p:spPr>
          <a:xfrm rot="16200000">
            <a:off x="3209926" y="14573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EA34-F9CC-4E09-91C8-D5A1AA6DA803}"/>
              </a:ext>
            </a:extLst>
          </p:cNvPr>
          <p:cNvSpPr/>
          <p:nvPr/>
        </p:nvSpPr>
        <p:spPr>
          <a:xfrm>
            <a:off x="4859868" y="1512047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B2248F-253D-45FE-92C9-F2E801119D2A}"/>
              </a:ext>
            </a:extLst>
          </p:cNvPr>
          <p:cNvSpPr/>
          <p:nvPr/>
        </p:nvSpPr>
        <p:spPr>
          <a:xfrm rot="16200000">
            <a:off x="4911727" y="1453839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2F612-29E8-4CFB-A597-21E22E6835E0}"/>
              </a:ext>
            </a:extLst>
          </p:cNvPr>
          <p:cNvSpPr/>
          <p:nvPr/>
        </p:nvSpPr>
        <p:spPr>
          <a:xfrm>
            <a:off x="3158065" y="31157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F5110-4D8A-4A14-8006-DA3F20C8E340}"/>
              </a:ext>
            </a:extLst>
          </p:cNvPr>
          <p:cNvSpPr/>
          <p:nvPr/>
        </p:nvSpPr>
        <p:spPr>
          <a:xfrm rot="16200000">
            <a:off x="3209924" y="30575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EAC7B-C651-4133-BD68-FCD6F1A5851F}"/>
              </a:ext>
            </a:extLst>
          </p:cNvPr>
          <p:cNvSpPr/>
          <p:nvPr/>
        </p:nvSpPr>
        <p:spPr>
          <a:xfrm>
            <a:off x="4859867" y="3114879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9F3FE09-E6BB-4D07-BCAA-AC842040E562}"/>
              </a:ext>
            </a:extLst>
          </p:cNvPr>
          <p:cNvSpPr/>
          <p:nvPr/>
        </p:nvSpPr>
        <p:spPr>
          <a:xfrm rot="16200000">
            <a:off x="4911726" y="3056671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BA27-8777-427F-912B-E30E12D78B70}"/>
              </a:ext>
            </a:extLst>
          </p:cNvPr>
          <p:cNvSpPr txBox="1"/>
          <p:nvPr/>
        </p:nvSpPr>
        <p:spPr>
          <a:xfrm rot="16200000">
            <a:off x="2544284" y="2065124"/>
            <a:ext cx="673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SPLIT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53265-52DA-4506-B85A-DB81A50DF31D}"/>
              </a:ext>
            </a:extLst>
          </p:cNvPr>
          <p:cNvSpPr txBox="1"/>
          <p:nvPr/>
        </p:nvSpPr>
        <p:spPr>
          <a:xfrm rot="16200000">
            <a:off x="2541327" y="3583987"/>
            <a:ext cx="69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5FE8D-B311-4725-A7D5-82C9BBF7183D}"/>
              </a:ext>
            </a:extLst>
          </p:cNvPr>
          <p:cNvSpPr txBox="1"/>
          <p:nvPr/>
        </p:nvSpPr>
        <p:spPr>
          <a:xfrm>
            <a:off x="3209585" y="1792531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$17,802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08B02-2F24-46C9-8DA8-5E4C9B1EBAE4}"/>
              </a:ext>
            </a:extLst>
          </p:cNvPr>
          <p:cNvSpPr txBox="1"/>
          <p:nvPr/>
        </p:nvSpPr>
        <p:spPr>
          <a:xfrm>
            <a:off x="3694100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$17,802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47A0B-59D1-4590-A2FB-E3CE1E40C741}"/>
              </a:ext>
            </a:extLst>
          </p:cNvPr>
          <p:cNvSpPr txBox="1"/>
          <p:nvPr/>
        </p:nvSpPr>
        <p:spPr>
          <a:xfrm>
            <a:off x="5179909" y="177222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2EB62-9442-444D-9C55-802090532A60}"/>
              </a:ext>
            </a:extLst>
          </p:cNvPr>
          <p:cNvSpPr txBox="1"/>
          <p:nvPr/>
        </p:nvSpPr>
        <p:spPr>
          <a:xfrm>
            <a:off x="5355608" y="2405399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$35,605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3CF65-5EFC-48B5-BA7C-1AE43FD57854}"/>
              </a:ext>
            </a:extLst>
          </p:cNvPr>
          <p:cNvSpPr txBox="1"/>
          <p:nvPr/>
        </p:nvSpPr>
        <p:spPr>
          <a:xfrm>
            <a:off x="3963404" y="391160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07788-89DD-4C2C-8F65-AF649C601FB9}"/>
              </a:ext>
            </a:extLst>
          </p:cNvPr>
          <p:cNvSpPr txBox="1"/>
          <p:nvPr/>
        </p:nvSpPr>
        <p:spPr>
          <a:xfrm>
            <a:off x="3215933" y="3356002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$35,605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75170-4380-411D-90A9-F9FA222A1EDB}"/>
              </a:ext>
            </a:extLst>
          </p:cNvPr>
          <p:cNvSpPr txBox="1"/>
          <p:nvPr/>
        </p:nvSpPr>
        <p:spPr>
          <a:xfrm>
            <a:off x="5098025" y="3416869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92D40-3D88-46DD-81D0-7DB101E48159}"/>
              </a:ext>
            </a:extLst>
          </p:cNvPr>
          <p:cNvSpPr txBox="1"/>
          <p:nvPr/>
        </p:nvSpPr>
        <p:spPr>
          <a:xfrm>
            <a:off x="5618693" y="3921757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EAA221-D931-4C0C-9E2E-7A8ABDCBC5E3}"/>
              </a:ext>
            </a:extLst>
          </p:cNvPr>
          <p:cNvSpPr txBox="1"/>
          <p:nvPr/>
        </p:nvSpPr>
        <p:spPr>
          <a:xfrm>
            <a:off x="8467725" y="831189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Prisoner’s dilemma</a:t>
            </a:r>
          </a:p>
          <a:p>
            <a:r>
              <a:rPr lang="en-US" dirty="0"/>
              <a:t>Temp &gt; Reward &gt; Punishment &gt; Sucker</a:t>
            </a:r>
          </a:p>
        </p:txBody>
      </p:sp>
    </p:spTree>
    <p:extLst>
      <p:ext uri="{BB962C8B-B14F-4D97-AF65-F5344CB8AC3E}">
        <p14:creationId xmlns:p14="http://schemas.microsoft.com/office/powerpoint/2010/main" val="288091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6462CD7-50F1-4A56-9FBE-E75593FF454F}"/>
              </a:ext>
            </a:extLst>
          </p:cNvPr>
          <p:cNvSpPr txBox="1"/>
          <p:nvPr/>
        </p:nvSpPr>
        <p:spPr>
          <a:xfrm>
            <a:off x="1620481" y="643467"/>
            <a:ext cx="5909733" cy="4123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B261-7BFD-4C35-907A-59C3317ACB78}"/>
              </a:ext>
            </a:extLst>
          </p:cNvPr>
          <p:cNvSpPr/>
          <p:nvPr/>
        </p:nvSpPr>
        <p:spPr>
          <a:xfrm rot="16200000">
            <a:off x="1214424" y="2722791"/>
            <a:ext cx="3016765" cy="5952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9791-E3E5-4F7F-87E1-2A496E3EACFA}"/>
              </a:ext>
            </a:extLst>
          </p:cNvPr>
          <p:cNvSpPr/>
          <p:nvPr/>
        </p:nvSpPr>
        <p:spPr>
          <a:xfrm>
            <a:off x="3151716" y="831189"/>
            <a:ext cx="3232151" cy="565863"/>
          </a:xfrm>
          <a:prstGeom prst="rect">
            <a:avLst/>
          </a:prstGeom>
          <a:solidFill>
            <a:srgbClr val="E6F0FF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FF143-AB96-4D8A-B0E7-462351A827AB}"/>
              </a:ext>
            </a:extLst>
          </p:cNvPr>
          <p:cNvSpPr/>
          <p:nvPr/>
        </p:nvSpPr>
        <p:spPr>
          <a:xfrm>
            <a:off x="3158067" y="15155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928B-3379-4379-896D-95884BEFC207}"/>
              </a:ext>
            </a:extLst>
          </p:cNvPr>
          <p:cNvSpPr txBox="1"/>
          <p:nvPr/>
        </p:nvSpPr>
        <p:spPr>
          <a:xfrm>
            <a:off x="4192333" y="835582"/>
            <a:ext cx="12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D2E4-D239-44F5-9D04-F8A550C4C39C}"/>
              </a:ext>
            </a:extLst>
          </p:cNvPr>
          <p:cNvSpPr txBox="1"/>
          <p:nvPr/>
        </p:nvSpPr>
        <p:spPr>
          <a:xfrm rot="16200000">
            <a:off x="1448921" y="2234170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2C59-F67B-48C0-983D-553E85ECC9F7}"/>
              </a:ext>
            </a:extLst>
          </p:cNvPr>
          <p:cNvSpPr txBox="1"/>
          <p:nvPr/>
        </p:nvSpPr>
        <p:spPr>
          <a:xfrm>
            <a:off x="3270250" y="1103250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053AA-1B74-4FD5-ADA6-2B57088625F4}"/>
              </a:ext>
            </a:extLst>
          </p:cNvPr>
          <p:cNvSpPr txBox="1"/>
          <p:nvPr/>
        </p:nvSpPr>
        <p:spPr>
          <a:xfrm>
            <a:off x="5038724" y="1112952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0307D5-6609-43D1-A3D3-071EA26D48AC}"/>
              </a:ext>
            </a:extLst>
          </p:cNvPr>
          <p:cNvSpPr/>
          <p:nvPr/>
        </p:nvSpPr>
        <p:spPr>
          <a:xfrm rot="16200000">
            <a:off x="3209926" y="14573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EA34-F9CC-4E09-91C8-D5A1AA6DA803}"/>
              </a:ext>
            </a:extLst>
          </p:cNvPr>
          <p:cNvSpPr/>
          <p:nvPr/>
        </p:nvSpPr>
        <p:spPr>
          <a:xfrm>
            <a:off x="4859868" y="1512047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B2248F-253D-45FE-92C9-F2E801119D2A}"/>
              </a:ext>
            </a:extLst>
          </p:cNvPr>
          <p:cNvSpPr/>
          <p:nvPr/>
        </p:nvSpPr>
        <p:spPr>
          <a:xfrm rot="16200000">
            <a:off x="4911727" y="1453839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2F612-29E8-4CFB-A597-21E22E6835E0}"/>
              </a:ext>
            </a:extLst>
          </p:cNvPr>
          <p:cNvSpPr/>
          <p:nvPr/>
        </p:nvSpPr>
        <p:spPr>
          <a:xfrm>
            <a:off x="3158065" y="31157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F5110-4D8A-4A14-8006-DA3F20C8E340}"/>
              </a:ext>
            </a:extLst>
          </p:cNvPr>
          <p:cNvSpPr/>
          <p:nvPr/>
        </p:nvSpPr>
        <p:spPr>
          <a:xfrm rot="16200000">
            <a:off x="3209924" y="30575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EAC7B-C651-4133-BD68-FCD6F1A5851F}"/>
              </a:ext>
            </a:extLst>
          </p:cNvPr>
          <p:cNvSpPr/>
          <p:nvPr/>
        </p:nvSpPr>
        <p:spPr>
          <a:xfrm>
            <a:off x="4859867" y="3114879"/>
            <a:ext cx="1524000" cy="1413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9F3FE09-E6BB-4D07-BCAA-AC842040E562}"/>
              </a:ext>
            </a:extLst>
          </p:cNvPr>
          <p:cNvSpPr/>
          <p:nvPr/>
        </p:nvSpPr>
        <p:spPr>
          <a:xfrm rot="16200000">
            <a:off x="4911726" y="3056671"/>
            <a:ext cx="1413934" cy="1530349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BA27-8777-427F-912B-E30E12D78B70}"/>
              </a:ext>
            </a:extLst>
          </p:cNvPr>
          <p:cNvSpPr txBox="1"/>
          <p:nvPr/>
        </p:nvSpPr>
        <p:spPr>
          <a:xfrm rot="16200000">
            <a:off x="2031573" y="1983472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53265-52DA-4506-B85A-DB81A50DF31D}"/>
              </a:ext>
            </a:extLst>
          </p:cNvPr>
          <p:cNvSpPr txBox="1"/>
          <p:nvPr/>
        </p:nvSpPr>
        <p:spPr>
          <a:xfrm rot="16200000">
            <a:off x="2077210" y="3548953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5FE8D-B311-4725-A7D5-82C9BBF7183D}"/>
              </a:ext>
            </a:extLst>
          </p:cNvPr>
          <p:cNvSpPr txBox="1"/>
          <p:nvPr/>
        </p:nvSpPr>
        <p:spPr>
          <a:xfrm>
            <a:off x="3209585" y="1792531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08B02-2F24-46C9-8DA8-5E4C9B1EBAE4}"/>
              </a:ext>
            </a:extLst>
          </p:cNvPr>
          <p:cNvSpPr txBox="1"/>
          <p:nvPr/>
        </p:nvSpPr>
        <p:spPr>
          <a:xfrm>
            <a:off x="3694100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47A0B-59D1-4590-A2FB-E3CE1E40C741}"/>
              </a:ext>
            </a:extLst>
          </p:cNvPr>
          <p:cNvSpPr txBox="1"/>
          <p:nvPr/>
        </p:nvSpPr>
        <p:spPr>
          <a:xfrm>
            <a:off x="4884173" y="178646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2EB62-9442-444D-9C55-802090532A60}"/>
              </a:ext>
            </a:extLst>
          </p:cNvPr>
          <p:cNvSpPr txBox="1"/>
          <p:nvPr/>
        </p:nvSpPr>
        <p:spPr>
          <a:xfrm>
            <a:off x="5280505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3CF65-5EFC-48B5-BA7C-1AE43FD57854}"/>
              </a:ext>
            </a:extLst>
          </p:cNvPr>
          <p:cNvSpPr txBox="1"/>
          <p:nvPr/>
        </p:nvSpPr>
        <p:spPr>
          <a:xfrm>
            <a:off x="3673951" y="397567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07788-89DD-4C2C-8F65-AF649C601FB9}"/>
              </a:ext>
            </a:extLst>
          </p:cNvPr>
          <p:cNvSpPr txBox="1"/>
          <p:nvPr/>
        </p:nvSpPr>
        <p:spPr>
          <a:xfrm>
            <a:off x="3127031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75170-4380-411D-90A9-F9FA222A1EDB}"/>
              </a:ext>
            </a:extLst>
          </p:cNvPr>
          <p:cNvSpPr txBox="1"/>
          <p:nvPr/>
        </p:nvSpPr>
        <p:spPr>
          <a:xfrm>
            <a:off x="4859867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92D40-3D88-46DD-81D0-7DB101E48159}"/>
              </a:ext>
            </a:extLst>
          </p:cNvPr>
          <p:cNvSpPr txBox="1"/>
          <p:nvPr/>
        </p:nvSpPr>
        <p:spPr>
          <a:xfrm>
            <a:off x="5375755" y="3999468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EAA221-D931-4C0C-9E2E-7A8ABDCBC5E3}"/>
              </a:ext>
            </a:extLst>
          </p:cNvPr>
          <p:cNvSpPr txBox="1"/>
          <p:nvPr/>
        </p:nvSpPr>
        <p:spPr>
          <a:xfrm>
            <a:off x="8467725" y="831189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Prisoner’s dilemma</a:t>
            </a:r>
          </a:p>
          <a:p>
            <a:r>
              <a:rPr lang="en-US" dirty="0"/>
              <a:t>Temp &gt; Reward &gt; Punishment &gt; Sucker</a:t>
            </a:r>
          </a:p>
        </p:txBody>
      </p:sp>
    </p:spTree>
    <p:extLst>
      <p:ext uri="{BB962C8B-B14F-4D97-AF65-F5344CB8AC3E}">
        <p14:creationId xmlns:p14="http://schemas.microsoft.com/office/powerpoint/2010/main" val="107871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6462CD7-50F1-4A56-9FBE-E75593FF454F}"/>
              </a:ext>
            </a:extLst>
          </p:cNvPr>
          <p:cNvSpPr txBox="1"/>
          <p:nvPr/>
        </p:nvSpPr>
        <p:spPr>
          <a:xfrm>
            <a:off x="1620481" y="643467"/>
            <a:ext cx="5909733" cy="4123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B261-7BFD-4C35-907A-59C3317ACB78}"/>
              </a:ext>
            </a:extLst>
          </p:cNvPr>
          <p:cNvSpPr/>
          <p:nvPr/>
        </p:nvSpPr>
        <p:spPr>
          <a:xfrm rot="16200000">
            <a:off x="1214424" y="2722791"/>
            <a:ext cx="3016765" cy="5952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9791-E3E5-4F7F-87E1-2A496E3EACFA}"/>
              </a:ext>
            </a:extLst>
          </p:cNvPr>
          <p:cNvSpPr/>
          <p:nvPr/>
        </p:nvSpPr>
        <p:spPr>
          <a:xfrm>
            <a:off x="3151716" y="831189"/>
            <a:ext cx="3232151" cy="565863"/>
          </a:xfrm>
          <a:prstGeom prst="rect">
            <a:avLst/>
          </a:prstGeom>
          <a:solidFill>
            <a:srgbClr val="E6F0FF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FF143-AB96-4D8A-B0E7-462351A827AB}"/>
              </a:ext>
            </a:extLst>
          </p:cNvPr>
          <p:cNvSpPr/>
          <p:nvPr/>
        </p:nvSpPr>
        <p:spPr>
          <a:xfrm>
            <a:off x="3158067" y="15155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928B-3379-4379-896D-95884BEFC207}"/>
              </a:ext>
            </a:extLst>
          </p:cNvPr>
          <p:cNvSpPr txBox="1"/>
          <p:nvPr/>
        </p:nvSpPr>
        <p:spPr>
          <a:xfrm>
            <a:off x="4192333" y="835582"/>
            <a:ext cx="12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D2E4-D239-44F5-9D04-F8A550C4C39C}"/>
              </a:ext>
            </a:extLst>
          </p:cNvPr>
          <p:cNvSpPr txBox="1"/>
          <p:nvPr/>
        </p:nvSpPr>
        <p:spPr>
          <a:xfrm rot="16200000">
            <a:off x="1448921" y="2234170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2C59-F67B-48C0-983D-553E85ECC9F7}"/>
              </a:ext>
            </a:extLst>
          </p:cNvPr>
          <p:cNvSpPr txBox="1"/>
          <p:nvPr/>
        </p:nvSpPr>
        <p:spPr>
          <a:xfrm>
            <a:off x="3270250" y="1103250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053AA-1B74-4FD5-ADA6-2B57088625F4}"/>
              </a:ext>
            </a:extLst>
          </p:cNvPr>
          <p:cNvSpPr txBox="1"/>
          <p:nvPr/>
        </p:nvSpPr>
        <p:spPr>
          <a:xfrm>
            <a:off x="5038724" y="1112952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0307D5-6609-43D1-A3D3-071EA26D48AC}"/>
              </a:ext>
            </a:extLst>
          </p:cNvPr>
          <p:cNvSpPr/>
          <p:nvPr/>
        </p:nvSpPr>
        <p:spPr>
          <a:xfrm rot="16200000">
            <a:off x="3209926" y="14573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EA34-F9CC-4E09-91C8-D5A1AA6DA803}"/>
              </a:ext>
            </a:extLst>
          </p:cNvPr>
          <p:cNvSpPr/>
          <p:nvPr/>
        </p:nvSpPr>
        <p:spPr>
          <a:xfrm>
            <a:off x="4859868" y="1512047"/>
            <a:ext cx="1524000" cy="1413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B2248F-253D-45FE-92C9-F2E801119D2A}"/>
              </a:ext>
            </a:extLst>
          </p:cNvPr>
          <p:cNvSpPr/>
          <p:nvPr/>
        </p:nvSpPr>
        <p:spPr>
          <a:xfrm rot="16200000">
            <a:off x="4911727" y="1453839"/>
            <a:ext cx="1413934" cy="1530349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2F612-29E8-4CFB-A597-21E22E6835E0}"/>
              </a:ext>
            </a:extLst>
          </p:cNvPr>
          <p:cNvSpPr/>
          <p:nvPr/>
        </p:nvSpPr>
        <p:spPr>
          <a:xfrm>
            <a:off x="3158065" y="3115733"/>
            <a:ext cx="1524000" cy="1413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F5110-4D8A-4A14-8006-DA3F20C8E340}"/>
              </a:ext>
            </a:extLst>
          </p:cNvPr>
          <p:cNvSpPr/>
          <p:nvPr/>
        </p:nvSpPr>
        <p:spPr>
          <a:xfrm rot="16200000">
            <a:off x="3209924" y="3057525"/>
            <a:ext cx="1413934" cy="1530349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EAC7B-C651-4133-BD68-FCD6F1A5851F}"/>
              </a:ext>
            </a:extLst>
          </p:cNvPr>
          <p:cNvSpPr/>
          <p:nvPr/>
        </p:nvSpPr>
        <p:spPr>
          <a:xfrm>
            <a:off x="4859867" y="3114879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9F3FE09-E6BB-4D07-BCAA-AC842040E562}"/>
              </a:ext>
            </a:extLst>
          </p:cNvPr>
          <p:cNvSpPr/>
          <p:nvPr/>
        </p:nvSpPr>
        <p:spPr>
          <a:xfrm rot="16200000">
            <a:off x="4911726" y="3056671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BA27-8777-427F-912B-E30E12D78B70}"/>
              </a:ext>
            </a:extLst>
          </p:cNvPr>
          <p:cNvSpPr txBox="1"/>
          <p:nvPr/>
        </p:nvSpPr>
        <p:spPr>
          <a:xfrm rot="16200000">
            <a:off x="2031573" y="1983472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53265-52DA-4506-B85A-DB81A50DF31D}"/>
              </a:ext>
            </a:extLst>
          </p:cNvPr>
          <p:cNvSpPr txBox="1"/>
          <p:nvPr/>
        </p:nvSpPr>
        <p:spPr>
          <a:xfrm rot="16200000">
            <a:off x="2077210" y="3548953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5FE8D-B311-4725-A7D5-82C9BBF7183D}"/>
              </a:ext>
            </a:extLst>
          </p:cNvPr>
          <p:cNvSpPr txBox="1"/>
          <p:nvPr/>
        </p:nvSpPr>
        <p:spPr>
          <a:xfrm>
            <a:off x="3209585" y="1792531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08B02-2F24-46C9-8DA8-5E4C9B1EBAE4}"/>
              </a:ext>
            </a:extLst>
          </p:cNvPr>
          <p:cNvSpPr txBox="1"/>
          <p:nvPr/>
        </p:nvSpPr>
        <p:spPr>
          <a:xfrm>
            <a:off x="3694100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47A0B-59D1-4590-A2FB-E3CE1E40C741}"/>
              </a:ext>
            </a:extLst>
          </p:cNvPr>
          <p:cNvSpPr txBox="1"/>
          <p:nvPr/>
        </p:nvSpPr>
        <p:spPr>
          <a:xfrm>
            <a:off x="4884173" y="178646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2EB62-9442-444D-9C55-802090532A60}"/>
              </a:ext>
            </a:extLst>
          </p:cNvPr>
          <p:cNvSpPr txBox="1"/>
          <p:nvPr/>
        </p:nvSpPr>
        <p:spPr>
          <a:xfrm>
            <a:off x="5280505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3CF65-5EFC-48B5-BA7C-1AE43FD57854}"/>
              </a:ext>
            </a:extLst>
          </p:cNvPr>
          <p:cNvSpPr txBox="1"/>
          <p:nvPr/>
        </p:nvSpPr>
        <p:spPr>
          <a:xfrm>
            <a:off x="3673951" y="397567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07788-89DD-4C2C-8F65-AF649C601FB9}"/>
              </a:ext>
            </a:extLst>
          </p:cNvPr>
          <p:cNvSpPr txBox="1"/>
          <p:nvPr/>
        </p:nvSpPr>
        <p:spPr>
          <a:xfrm>
            <a:off x="3127031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75170-4380-411D-90A9-F9FA222A1EDB}"/>
              </a:ext>
            </a:extLst>
          </p:cNvPr>
          <p:cNvSpPr txBox="1"/>
          <p:nvPr/>
        </p:nvSpPr>
        <p:spPr>
          <a:xfrm>
            <a:off x="4859867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92D40-3D88-46DD-81D0-7DB101E48159}"/>
              </a:ext>
            </a:extLst>
          </p:cNvPr>
          <p:cNvSpPr txBox="1"/>
          <p:nvPr/>
        </p:nvSpPr>
        <p:spPr>
          <a:xfrm>
            <a:off x="5375755" y="3999468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EAA221-D931-4C0C-9E2E-7A8ABDCBC5E3}"/>
              </a:ext>
            </a:extLst>
          </p:cNvPr>
          <p:cNvSpPr txBox="1"/>
          <p:nvPr/>
        </p:nvSpPr>
        <p:spPr>
          <a:xfrm>
            <a:off x="8467725" y="831189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Prisoner’s dilemma</a:t>
            </a:r>
          </a:p>
          <a:p>
            <a:r>
              <a:rPr lang="en-US" dirty="0"/>
              <a:t>Temp &gt; Reward &gt; Punishment &gt; Sucker</a:t>
            </a:r>
          </a:p>
        </p:txBody>
      </p:sp>
    </p:spTree>
    <p:extLst>
      <p:ext uri="{BB962C8B-B14F-4D97-AF65-F5344CB8AC3E}">
        <p14:creationId xmlns:p14="http://schemas.microsoft.com/office/powerpoint/2010/main" val="158698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6462CD7-50F1-4A56-9FBE-E75593FF454F}"/>
              </a:ext>
            </a:extLst>
          </p:cNvPr>
          <p:cNvSpPr txBox="1"/>
          <p:nvPr/>
        </p:nvSpPr>
        <p:spPr>
          <a:xfrm>
            <a:off x="1620481" y="643467"/>
            <a:ext cx="5909733" cy="4123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B261-7BFD-4C35-907A-59C3317ACB78}"/>
              </a:ext>
            </a:extLst>
          </p:cNvPr>
          <p:cNvSpPr/>
          <p:nvPr/>
        </p:nvSpPr>
        <p:spPr>
          <a:xfrm rot="16200000">
            <a:off x="1214424" y="2722791"/>
            <a:ext cx="3016765" cy="5952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9791-E3E5-4F7F-87E1-2A496E3EACFA}"/>
              </a:ext>
            </a:extLst>
          </p:cNvPr>
          <p:cNvSpPr/>
          <p:nvPr/>
        </p:nvSpPr>
        <p:spPr>
          <a:xfrm>
            <a:off x="3151716" y="831189"/>
            <a:ext cx="3232151" cy="565863"/>
          </a:xfrm>
          <a:prstGeom prst="rect">
            <a:avLst/>
          </a:prstGeom>
          <a:solidFill>
            <a:srgbClr val="E6F0FF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FF143-AB96-4D8A-B0E7-462351A827AB}"/>
              </a:ext>
            </a:extLst>
          </p:cNvPr>
          <p:cNvSpPr/>
          <p:nvPr/>
        </p:nvSpPr>
        <p:spPr>
          <a:xfrm>
            <a:off x="3158067" y="15155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928B-3379-4379-896D-95884BEFC207}"/>
              </a:ext>
            </a:extLst>
          </p:cNvPr>
          <p:cNvSpPr txBox="1"/>
          <p:nvPr/>
        </p:nvSpPr>
        <p:spPr>
          <a:xfrm>
            <a:off x="4192333" y="835582"/>
            <a:ext cx="12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D2E4-D239-44F5-9D04-F8A550C4C39C}"/>
              </a:ext>
            </a:extLst>
          </p:cNvPr>
          <p:cNvSpPr txBox="1"/>
          <p:nvPr/>
        </p:nvSpPr>
        <p:spPr>
          <a:xfrm rot="16200000">
            <a:off x="1448921" y="2234170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2C59-F67B-48C0-983D-553E85ECC9F7}"/>
              </a:ext>
            </a:extLst>
          </p:cNvPr>
          <p:cNvSpPr txBox="1"/>
          <p:nvPr/>
        </p:nvSpPr>
        <p:spPr>
          <a:xfrm>
            <a:off x="3270250" y="1103250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053AA-1B74-4FD5-ADA6-2B57088625F4}"/>
              </a:ext>
            </a:extLst>
          </p:cNvPr>
          <p:cNvSpPr txBox="1"/>
          <p:nvPr/>
        </p:nvSpPr>
        <p:spPr>
          <a:xfrm>
            <a:off x="5038724" y="1112952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0307D5-6609-43D1-A3D3-071EA26D48AC}"/>
              </a:ext>
            </a:extLst>
          </p:cNvPr>
          <p:cNvSpPr/>
          <p:nvPr/>
        </p:nvSpPr>
        <p:spPr>
          <a:xfrm rot="16200000">
            <a:off x="3209926" y="14573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EA34-F9CC-4E09-91C8-D5A1AA6DA803}"/>
              </a:ext>
            </a:extLst>
          </p:cNvPr>
          <p:cNvSpPr/>
          <p:nvPr/>
        </p:nvSpPr>
        <p:spPr>
          <a:xfrm>
            <a:off x="4859868" y="1512047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B2248F-253D-45FE-92C9-F2E801119D2A}"/>
              </a:ext>
            </a:extLst>
          </p:cNvPr>
          <p:cNvSpPr/>
          <p:nvPr/>
        </p:nvSpPr>
        <p:spPr>
          <a:xfrm rot="16200000">
            <a:off x="4911727" y="1453839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2F612-29E8-4CFB-A597-21E22E6835E0}"/>
              </a:ext>
            </a:extLst>
          </p:cNvPr>
          <p:cNvSpPr/>
          <p:nvPr/>
        </p:nvSpPr>
        <p:spPr>
          <a:xfrm>
            <a:off x="3158065" y="31157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F5110-4D8A-4A14-8006-DA3F20C8E340}"/>
              </a:ext>
            </a:extLst>
          </p:cNvPr>
          <p:cNvSpPr/>
          <p:nvPr/>
        </p:nvSpPr>
        <p:spPr>
          <a:xfrm rot="16200000">
            <a:off x="3209924" y="30575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EAC7B-C651-4133-BD68-FCD6F1A5851F}"/>
              </a:ext>
            </a:extLst>
          </p:cNvPr>
          <p:cNvSpPr/>
          <p:nvPr/>
        </p:nvSpPr>
        <p:spPr>
          <a:xfrm>
            <a:off x="4859867" y="3114879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9F3FE09-E6BB-4D07-BCAA-AC842040E562}"/>
              </a:ext>
            </a:extLst>
          </p:cNvPr>
          <p:cNvSpPr/>
          <p:nvPr/>
        </p:nvSpPr>
        <p:spPr>
          <a:xfrm rot="16200000">
            <a:off x="4911726" y="3056671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BA27-8777-427F-912B-E30E12D78B70}"/>
              </a:ext>
            </a:extLst>
          </p:cNvPr>
          <p:cNvSpPr txBox="1"/>
          <p:nvPr/>
        </p:nvSpPr>
        <p:spPr>
          <a:xfrm rot="16200000">
            <a:off x="2031573" y="1983472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53265-52DA-4506-B85A-DB81A50DF31D}"/>
              </a:ext>
            </a:extLst>
          </p:cNvPr>
          <p:cNvSpPr txBox="1"/>
          <p:nvPr/>
        </p:nvSpPr>
        <p:spPr>
          <a:xfrm rot="16200000">
            <a:off x="2077210" y="3548953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5FE8D-B311-4725-A7D5-82C9BBF7183D}"/>
              </a:ext>
            </a:extLst>
          </p:cNvPr>
          <p:cNvSpPr txBox="1"/>
          <p:nvPr/>
        </p:nvSpPr>
        <p:spPr>
          <a:xfrm>
            <a:off x="3209585" y="1792531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08B02-2F24-46C9-8DA8-5E4C9B1EBAE4}"/>
              </a:ext>
            </a:extLst>
          </p:cNvPr>
          <p:cNvSpPr txBox="1"/>
          <p:nvPr/>
        </p:nvSpPr>
        <p:spPr>
          <a:xfrm>
            <a:off x="3694100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47A0B-59D1-4590-A2FB-E3CE1E40C741}"/>
              </a:ext>
            </a:extLst>
          </p:cNvPr>
          <p:cNvSpPr txBox="1"/>
          <p:nvPr/>
        </p:nvSpPr>
        <p:spPr>
          <a:xfrm>
            <a:off x="4884173" y="178646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2EB62-9442-444D-9C55-802090532A60}"/>
              </a:ext>
            </a:extLst>
          </p:cNvPr>
          <p:cNvSpPr txBox="1"/>
          <p:nvPr/>
        </p:nvSpPr>
        <p:spPr>
          <a:xfrm>
            <a:off x="5280505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3CF65-5EFC-48B5-BA7C-1AE43FD57854}"/>
              </a:ext>
            </a:extLst>
          </p:cNvPr>
          <p:cNvSpPr txBox="1"/>
          <p:nvPr/>
        </p:nvSpPr>
        <p:spPr>
          <a:xfrm>
            <a:off x="3673951" y="397567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07788-89DD-4C2C-8F65-AF649C601FB9}"/>
              </a:ext>
            </a:extLst>
          </p:cNvPr>
          <p:cNvSpPr txBox="1"/>
          <p:nvPr/>
        </p:nvSpPr>
        <p:spPr>
          <a:xfrm>
            <a:off x="3127031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75170-4380-411D-90A9-F9FA222A1EDB}"/>
              </a:ext>
            </a:extLst>
          </p:cNvPr>
          <p:cNvSpPr txBox="1"/>
          <p:nvPr/>
        </p:nvSpPr>
        <p:spPr>
          <a:xfrm>
            <a:off x="4859867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92D40-3D88-46DD-81D0-7DB101E48159}"/>
              </a:ext>
            </a:extLst>
          </p:cNvPr>
          <p:cNvSpPr txBox="1"/>
          <p:nvPr/>
        </p:nvSpPr>
        <p:spPr>
          <a:xfrm>
            <a:off x="5375755" y="3999468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F2F3E3-BD3C-4C98-921E-F1A63D54E49D}"/>
              </a:ext>
            </a:extLst>
          </p:cNvPr>
          <p:cNvSpPr txBox="1"/>
          <p:nvPr/>
        </p:nvSpPr>
        <p:spPr>
          <a:xfrm>
            <a:off x="8467725" y="831189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Chicken</a:t>
            </a:r>
          </a:p>
          <a:p>
            <a:r>
              <a:rPr lang="en-US" dirty="0"/>
              <a:t>Temp &gt; Reward &gt; Sucker &gt; Punishment</a:t>
            </a:r>
          </a:p>
        </p:txBody>
      </p:sp>
    </p:spTree>
    <p:extLst>
      <p:ext uri="{BB962C8B-B14F-4D97-AF65-F5344CB8AC3E}">
        <p14:creationId xmlns:p14="http://schemas.microsoft.com/office/powerpoint/2010/main" val="51818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F6A02D-CC9F-41EB-A089-1A4174105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944039"/>
              </p:ext>
            </p:extLst>
          </p:nvPr>
        </p:nvGraphicFramePr>
        <p:xfrm>
          <a:off x="190502" y="1114425"/>
          <a:ext cx="920115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68790097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2239489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355318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790106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469838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545470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6161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52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Round 1 investment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07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 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99580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3B6ADE1-B37B-4075-8F05-F379D3A7F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85590"/>
              </p:ext>
            </p:extLst>
          </p:nvPr>
        </p:nvGraphicFramePr>
        <p:xfrm>
          <a:off x="9563100" y="1114425"/>
          <a:ext cx="2311400" cy="148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429">
                  <a:extLst>
                    <a:ext uri="{9D8B030D-6E8A-4147-A177-3AD203B41FA5}">
                      <a16:colId xmlns:a16="http://schemas.microsoft.com/office/drawing/2014/main" val="2273229866"/>
                    </a:ext>
                  </a:extLst>
                </a:gridCol>
                <a:gridCol w="1176971">
                  <a:extLst>
                    <a:ext uri="{9D8B030D-6E8A-4147-A177-3AD203B41FA5}">
                      <a16:colId xmlns:a16="http://schemas.microsoft.com/office/drawing/2014/main" val="2361290083"/>
                    </a:ext>
                  </a:extLst>
                </a:gridCol>
              </a:tblGrid>
              <a:tr h="5680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Total invested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Total/ number of players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341931"/>
                  </a:ext>
                </a:extLst>
              </a:tr>
              <a:tr h="5680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1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99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</p:spTree>
    <p:extLst>
      <p:ext uri="{BB962C8B-B14F-4D97-AF65-F5344CB8AC3E}">
        <p14:creationId xmlns:p14="http://schemas.microsoft.com/office/powerpoint/2010/main" val="157022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</TotalTime>
  <Words>807</Words>
  <Application>Microsoft Office PowerPoint</Application>
  <PresentationFormat>Widescreen</PresentationFormat>
  <Paragraphs>530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Bahnschrift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Dimakis</dc:creator>
  <cp:lastModifiedBy>Sarah Dimakis</cp:lastModifiedBy>
  <cp:revision>61</cp:revision>
  <dcterms:created xsi:type="dcterms:W3CDTF">2020-12-18T21:17:43Z</dcterms:created>
  <dcterms:modified xsi:type="dcterms:W3CDTF">2021-03-01T02:50:52Z</dcterms:modified>
</cp:coreProperties>
</file>